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E744-5B6E-C99D-8EC7-A28221FB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A671B-0414-D472-2DAC-61FB9423A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C1BA2-09F1-1376-104E-104FD6A3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13849-09E6-D6C7-EE65-87981134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C8571-714B-6A25-0115-CC0F2E84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6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454E-B048-AB16-B23E-6C68A461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5EC4E-1C13-B38E-F82A-1860373DF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FDB67-42F3-DA32-762A-7EBE88F8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5793B-AC2A-1952-5277-C0F73401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E598-17FC-407D-E2D8-0D62B2A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F2F6E4-DC5B-329D-3703-F1E375721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76711-E56C-C6EA-3521-BCFED8C3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2ECD1-4855-D25B-A1AF-0E257CC0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A72BB-3B5B-CC32-2416-60421E57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44955-E8C9-AAC7-AA3C-4A46B089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C22DB-8ACE-A38D-B311-3D330542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FA9D3-01A3-6C99-0CA0-CFA16F7D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454D-4D6B-0067-2D54-ECADCEC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995A2-6E15-ECC9-7CDC-292B2233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930D-87CA-7BE3-D35F-B2B8F675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2D3D-894C-85BC-A79B-D1E9F160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C6FC9-EF67-9F16-724A-DDE2FBB1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701-2F0A-91A9-B8C5-1A4FFE59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10528-B62A-141D-C3E9-C0AD4C65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AF307-98F8-1FFA-8A3E-C22BB9C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A973-6B0B-8D5A-BE2B-E035A24A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AED-11A1-9BC3-AA96-CA5EB29EF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978C-816A-0CC1-45CA-5977BD8F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845C4-C663-5E55-C365-878493DB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32280-1879-A1B1-68CD-5B004C4A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A4CF7-9C0F-53B7-4536-C2B87F78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7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CA28B-DCE3-FB08-6D01-28369B57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5AFA2-5E19-137D-303F-3E196164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B2112-427D-52B9-7A35-51E8A2E6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651E1-C1F2-37C4-9458-BB2A89AA9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83B2E-4D65-1907-637F-FFEFB84D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E28E8-D910-462E-FDA8-102B9E81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F097C0-0F27-90AE-E869-B479569B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6D980C-B73B-26DA-8D4C-907E6B5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8043-85F9-48AC-7674-0FD52AE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96ADD-034F-912C-52FD-D1F3639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938A9-281E-5E2A-13E7-AFD1FB02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97CB6-2DB9-1B9B-E5A1-3439AE49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6E74EA-3013-C38E-68D8-BB1D2279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90663-2ECB-C135-7332-A102B52B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D7156-7C27-F5AF-2715-89672B49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0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49FB2-83B0-E7F5-E6B3-4B651B5C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1B7EA-D024-5EB0-6346-E4E57FE0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895F-CDBC-B0E3-D13A-37839CE1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992EB-812B-4160-FFCD-8538F26E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99855-FAFA-FDC1-C9C5-F5184000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8E06D-D9CE-4D63-AF61-8549F3F9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2CA2-38DC-75CF-0B4C-69583EA9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6C807-81E2-1222-C892-A7C0AC8B8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BFB34-AB94-1216-5963-05A15ADB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AE104-6DF3-C193-44E2-B232B026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11135-16B5-CDC9-FBEA-55F578D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127BF-2E7E-CB4D-B5F3-38000A0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66FF1-03C5-92EA-BC21-D65B79E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17B34-3F47-5130-6E6E-CABBB4A9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772F3-D365-92F7-5815-DA5B19C9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D438F-9BD9-4664-8B91-8CCBF2FF239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F6D3E-6963-710D-5363-A7E6B84EB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5301-141D-5548-28BD-765BCA77B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E85B5-C49F-435C-811E-2F52ABC29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FAC4-E9CB-54D9-1778-F1DF1B06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TPOT result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9A198-677E-8199-D6B4-E41B5E857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31780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P3HT_cleaned1_TPOT_result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808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3494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P3HT_cleaned2_TPOT_result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29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23543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P3HT_combined_TPOT_result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3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5635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824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DPP_DTT_cleaned1_TPOT_result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21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2348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824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DPP_DTT_cleaned2_TPOT_result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30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7BA3D7-3F27-7FCF-B2DC-2647A30C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58039"/>
              </p:ext>
            </p:extLst>
          </p:nvPr>
        </p:nvGraphicFramePr>
        <p:xfrm>
          <a:off x="1958108" y="907239"/>
          <a:ext cx="8128000" cy="571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590293"/>
                    </a:ext>
                  </a:extLst>
                </a:gridCol>
                <a:gridCol w="1431638">
                  <a:extLst>
                    <a:ext uri="{9D8B030D-6E8A-4147-A177-3AD203B41FA5}">
                      <a16:colId xmlns:a16="http://schemas.microsoft.com/office/drawing/2014/main" val="1304800927"/>
                    </a:ext>
                  </a:extLst>
                </a:gridCol>
                <a:gridCol w="1819562">
                  <a:extLst>
                    <a:ext uri="{9D8B030D-6E8A-4147-A177-3AD203B41FA5}">
                      <a16:colId xmlns:a16="http://schemas.microsoft.com/office/drawing/2014/main" val="2698074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13532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116655"/>
                    </a:ext>
                  </a:extLst>
                </a:gridCol>
              </a:tblGrid>
              <a:tr h="34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size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baseline="300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</a:t>
                      </a:r>
                      <a:r>
                        <a:rPr lang="en-US" altLang="ko-KR" sz="1600" b="0" baseline="30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8501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0589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1412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2359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4925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9248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7790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33498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66055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0152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59597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9600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2033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22311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8790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6679"/>
                  </a:ext>
                </a:extLst>
              </a:tr>
              <a:tr h="334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06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D0BE3-B952-5AC2-84A0-4F5242F7FFBD}"/>
              </a:ext>
            </a:extLst>
          </p:cNvPr>
          <p:cNvSpPr txBox="1"/>
          <p:nvPr/>
        </p:nvSpPr>
        <p:spPr>
          <a:xfrm>
            <a:off x="397164" y="237339"/>
            <a:ext cx="394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DPP_DTT_combined_TPOT_result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44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561</Words>
  <Application>Microsoft Office PowerPoint</Application>
  <PresentationFormat>와이드스크린</PresentationFormat>
  <Paragraphs>445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TPOT result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TPOT result</dc:title>
  <dc:creator>Myeongyeon Lee</dc:creator>
  <cp:lastModifiedBy>Myeongyeon Lee</cp:lastModifiedBy>
  <cp:revision>8</cp:revision>
  <dcterms:created xsi:type="dcterms:W3CDTF">2024-05-07T18:23:31Z</dcterms:created>
  <dcterms:modified xsi:type="dcterms:W3CDTF">2024-05-09T18:08:48Z</dcterms:modified>
</cp:coreProperties>
</file>