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8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FE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6AC5F-8103-4F00-B962-AF5700E08FB6}" v="57" dt="2023-03-08T21:16:1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Tucker" userId="b43150a9-69cb-47a5-9964-298e82b8075e" providerId="ADAL" clId="{2E56AC5F-8103-4F00-B962-AF5700E08FB6}"/>
    <pc:docChg chg="undo custSel modSld">
      <pc:chgData name="Diana Tucker" userId="b43150a9-69cb-47a5-9964-298e82b8075e" providerId="ADAL" clId="{2E56AC5F-8103-4F00-B962-AF5700E08FB6}" dt="2023-03-08T21:25:52.462" v="998" actId="12"/>
      <pc:docMkLst>
        <pc:docMk/>
      </pc:docMkLst>
      <pc:sldChg chg="modSp modAnim">
        <pc:chgData name="Diana Tucker" userId="b43150a9-69cb-47a5-9964-298e82b8075e" providerId="ADAL" clId="{2E56AC5F-8103-4F00-B962-AF5700E08FB6}" dt="2023-03-08T20:49:10.065" v="182" actId="403"/>
        <pc:sldMkLst>
          <pc:docMk/>
          <pc:sldMk cId="2806257027" sldId="256"/>
        </pc:sldMkLst>
        <pc:spChg chg="mod">
          <ac:chgData name="Diana Tucker" userId="b43150a9-69cb-47a5-9964-298e82b8075e" providerId="ADAL" clId="{2E56AC5F-8103-4F00-B962-AF5700E08FB6}" dt="2023-03-08T20:49:10.065" v="182" actId="403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Diana Tucker" userId="b43150a9-69cb-47a5-9964-298e82b8075e" providerId="ADAL" clId="{2E56AC5F-8103-4F00-B962-AF5700E08FB6}" dt="2023-03-08T20:49:02.563" v="181" actId="403"/>
          <ac:spMkLst>
            <pc:docMk/>
            <pc:sldMk cId="2806257027" sldId="256"/>
            <ac:spMk id="3" creationId="{E9F6641D-ADF3-40BD-9BA3-E740E77C8826}"/>
          </ac:spMkLst>
        </pc:spChg>
      </pc:sldChg>
      <pc:sldChg chg="modSp mod">
        <pc:chgData name="Diana Tucker" userId="b43150a9-69cb-47a5-9964-298e82b8075e" providerId="ADAL" clId="{2E56AC5F-8103-4F00-B962-AF5700E08FB6}" dt="2023-03-08T21:22:26.528" v="963" actId="1076"/>
        <pc:sldMkLst>
          <pc:docMk/>
          <pc:sldMk cId="600379930" sldId="278"/>
        </pc:sldMkLst>
        <pc:spChg chg="mod">
          <ac:chgData name="Diana Tucker" userId="b43150a9-69cb-47a5-9964-298e82b8075e" providerId="ADAL" clId="{2E56AC5F-8103-4F00-B962-AF5700E08FB6}" dt="2023-03-08T21:22:03.484" v="960" actId="207"/>
          <ac:spMkLst>
            <pc:docMk/>
            <pc:sldMk cId="600379930" sldId="278"/>
            <ac:spMk id="2" creationId="{5FA31388-48CC-42D1-B39D-AE9B214EA096}"/>
          </ac:spMkLst>
        </pc:spChg>
        <pc:spChg chg="mod">
          <ac:chgData name="Diana Tucker" userId="b43150a9-69cb-47a5-9964-298e82b8075e" providerId="ADAL" clId="{2E56AC5F-8103-4F00-B962-AF5700E08FB6}" dt="2023-03-08T21:21:09.799" v="956" actId="14100"/>
          <ac:spMkLst>
            <pc:docMk/>
            <pc:sldMk cId="600379930" sldId="278"/>
            <ac:spMk id="3" creationId="{CBC5386E-2A33-4A7B-B903-6107287C5482}"/>
          </ac:spMkLst>
        </pc:spChg>
        <pc:spChg chg="mod">
          <ac:chgData name="Diana Tucker" userId="b43150a9-69cb-47a5-9964-298e82b8075e" providerId="ADAL" clId="{2E56AC5F-8103-4F00-B962-AF5700E08FB6}" dt="2023-03-08T21:22:19.755" v="962" actId="1076"/>
          <ac:spMkLst>
            <pc:docMk/>
            <pc:sldMk cId="600379930" sldId="278"/>
            <ac:spMk id="6" creationId="{4727A289-09B8-4D62-806D-3EEF3F2F36F8}"/>
          </ac:spMkLst>
        </pc:spChg>
        <pc:picChg chg="mod">
          <ac:chgData name="Diana Tucker" userId="b43150a9-69cb-47a5-9964-298e82b8075e" providerId="ADAL" clId="{2E56AC5F-8103-4F00-B962-AF5700E08FB6}" dt="2023-03-08T21:22:26.528" v="963" actId="1076"/>
          <ac:picMkLst>
            <pc:docMk/>
            <pc:sldMk cId="600379930" sldId="278"/>
            <ac:picMk id="8" creationId="{7DF34876-9597-4677-80FE-0E7C6195508C}"/>
          </ac:picMkLst>
        </pc:picChg>
      </pc:sldChg>
      <pc:sldChg chg="modSp mod">
        <pc:chgData name="Diana Tucker" userId="b43150a9-69cb-47a5-9964-298e82b8075e" providerId="ADAL" clId="{2E56AC5F-8103-4F00-B962-AF5700E08FB6}" dt="2023-03-08T21:19:42.018" v="895" actId="27636"/>
        <pc:sldMkLst>
          <pc:docMk/>
          <pc:sldMk cId="1701413265" sldId="279"/>
        </pc:sldMkLst>
        <pc:spChg chg="mod">
          <ac:chgData name="Diana Tucker" userId="b43150a9-69cb-47a5-9964-298e82b8075e" providerId="ADAL" clId="{2E56AC5F-8103-4F00-B962-AF5700E08FB6}" dt="2023-03-08T21:19:42.018" v="895" actId="27636"/>
          <ac:spMkLst>
            <pc:docMk/>
            <pc:sldMk cId="1701413265" sldId="279"/>
            <ac:spMk id="2" creationId="{01982AE8-D23B-48B1-8D65-061104CBDF8F}"/>
          </ac:spMkLst>
        </pc:spChg>
        <pc:spChg chg="mod">
          <ac:chgData name="Diana Tucker" userId="b43150a9-69cb-47a5-9964-298e82b8075e" providerId="ADAL" clId="{2E56AC5F-8103-4F00-B962-AF5700E08FB6}" dt="2023-03-08T20:56:16.134" v="273" actId="27636"/>
          <ac:spMkLst>
            <pc:docMk/>
            <pc:sldMk cId="1701413265" sldId="279"/>
            <ac:spMk id="3" creationId="{2CA25316-E589-4937-9904-D1FBE238B043}"/>
          </ac:spMkLst>
        </pc:spChg>
        <pc:spChg chg="mod">
          <ac:chgData name="Diana Tucker" userId="b43150a9-69cb-47a5-9964-298e82b8075e" providerId="ADAL" clId="{2E56AC5F-8103-4F00-B962-AF5700E08FB6}" dt="2023-03-08T20:52:59.945" v="236" actId="403"/>
          <ac:spMkLst>
            <pc:docMk/>
            <pc:sldMk cId="1701413265" sldId="279"/>
            <ac:spMk id="6" creationId="{A2E74551-7E7E-4B18-B36C-4B9577383DEC}"/>
          </ac:spMkLst>
        </pc:spChg>
        <pc:picChg chg="mod">
          <ac:chgData name="Diana Tucker" userId="b43150a9-69cb-47a5-9964-298e82b8075e" providerId="ADAL" clId="{2E56AC5F-8103-4F00-B962-AF5700E08FB6}" dt="2023-03-08T20:50:50.179" v="206" actId="14100"/>
          <ac:picMkLst>
            <pc:docMk/>
            <pc:sldMk cId="1701413265" sldId="279"/>
            <ac:picMk id="4" creationId="{6656BB9E-44AD-D607-CF75-207B43F79EE5}"/>
          </ac:picMkLst>
        </pc:picChg>
      </pc:sldChg>
      <pc:sldChg chg="modSp mod">
        <pc:chgData name="Diana Tucker" userId="b43150a9-69cb-47a5-9964-298e82b8075e" providerId="ADAL" clId="{2E56AC5F-8103-4F00-B962-AF5700E08FB6}" dt="2023-03-08T21:25:52.462" v="998" actId="12"/>
        <pc:sldMkLst>
          <pc:docMk/>
          <pc:sldMk cId="1436272624" sldId="280"/>
        </pc:sldMkLst>
        <pc:spChg chg="mod">
          <ac:chgData name="Diana Tucker" userId="b43150a9-69cb-47a5-9964-298e82b8075e" providerId="ADAL" clId="{2E56AC5F-8103-4F00-B962-AF5700E08FB6}" dt="2023-03-08T21:18:37.090" v="887" actId="404"/>
          <ac:spMkLst>
            <pc:docMk/>
            <pc:sldMk cId="1436272624" sldId="280"/>
            <ac:spMk id="2" creationId="{20805F0B-32C1-4276-A82D-B8C99DBF536A}"/>
          </ac:spMkLst>
        </pc:spChg>
        <pc:spChg chg="mod">
          <ac:chgData name="Diana Tucker" userId="b43150a9-69cb-47a5-9964-298e82b8075e" providerId="ADAL" clId="{2E56AC5F-8103-4F00-B962-AF5700E08FB6}" dt="2023-03-08T21:25:52.462" v="998" actId="12"/>
          <ac:spMkLst>
            <pc:docMk/>
            <pc:sldMk cId="1436272624" sldId="280"/>
            <ac:spMk id="3" creationId="{50068D5E-3B1D-4BE4-8269-C03E4F84CC85}"/>
          </ac:spMkLst>
        </pc:spChg>
      </pc:sldChg>
      <pc:sldChg chg="modSp mod">
        <pc:chgData name="Diana Tucker" userId="b43150a9-69cb-47a5-9964-298e82b8075e" providerId="ADAL" clId="{2E56AC5F-8103-4F00-B962-AF5700E08FB6}" dt="2023-03-08T21:24:25.431" v="987" actId="20577"/>
        <pc:sldMkLst>
          <pc:docMk/>
          <pc:sldMk cId="3417250150" sldId="281"/>
        </pc:sldMkLst>
        <pc:spChg chg="mod">
          <ac:chgData name="Diana Tucker" userId="b43150a9-69cb-47a5-9964-298e82b8075e" providerId="ADAL" clId="{2E56AC5F-8103-4F00-B962-AF5700E08FB6}" dt="2023-03-08T20:54:42.334" v="259" actId="122"/>
          <ac:spMkLst>
            <pc:docMk/>
            <pc:sldMk cId="3417250150" sldId="281"/>
            <ac:spMk id="2" creationId="{AF34866D-C536-4E0A-AD03-767A10FC39B7}"/>
          </ac:spMkLst>
        </pc:spChg>
        <pc:spChg chg="mod">
          <ac:chgData name="Diana Tucker" userId="b43150a9-69cb-47a5-9964-298e82b8075e" providerId="ADAL" clId="{2E56AC5F-8103-4F00-B962-AF5700E08FB6}" dt="2023-03-08T21:24:25.431" v="987" actId="20577"/>
          <ac:spMkLst>
            <pc:docMk/>
            <pc:sldMk cId="3417250150" sldId="281"/>
            <ac:spMk id="3" creationId="{B4302D48-3870-443F-86B4-A16638BA5083}"/>
          </ac:spMkLst>
        </pc:spChg>
        <pc:spChg chg="mod">
          <ac:chgData name="Diana Tucker" userId="b43150a9-69cb-47a5-9964-298e82b8075e" providerId="ADAL" clId="{2E56AC5F-8103-4F00-B962-AF5700E08FB6}" dt="2023-03-08T20:55:57.539" v="268" actId="20577"/>
          <ac:spMkLst>
            <pc:docMk/>
            <pc:sldMk cId="3417250150" sldId="281"/>
            <ac:spMk id="6" creationId="{3D99A027-7C1B-4565-89C3-59612F6D0955}"/>
          </ac:spMkLst>
        </pc:spChg>
        <pc:picChg chg="mod">
          <ac:chgData name="Diana Tucker" userId="b43150a9-69cb-47a5-9964-298e82b8075e" providerId="ADAL" clId="{2E56AC5F-8103-4F00-B962-AF5700E08FB6}" dt="2023-03-08T21:23:14.564" v="969" actId="1076"/>
          <ac:picMkLst>
            <pc:docMk/>
            <pc:sldMk cId="3417250150" sldId="281"/>
            <ac:picMk id="5" creationId="{A8C2B74A-CB99-4F33-8D4C-15AB3DC5D4BE}"/>
          </ac:picMkLst>
        </pc:picChg>
      </pc:sldChg>
      <pc:sldChg chg="modSp mod">
        <pc:chgData name="Diana Tucker" userId="b43150a9-69cb-47a5-9964-298e82b8075e" providerId="ADAL" clId="{2E56AC5F-8103-4F00-B962-AF5700E08FB6}" dt="2023-03-08T21:23:57.847" v="982" actId="20577"/>
        <pc:sldMkLst>
          <pc:docMk/>
          <pc:sldMk cId="4196888139" sldId="282"/>
        </pc:sldMkLst>
        <pc:spChg chg="mod">
          <ac:chgData name="Diana Tucker" userId="b43150a9-69cb-47a5-9964-298e82b8075e" providerId="ADAL" clId="{2E56AC5F-8103-4F00-B962-AF5700E08FB6}" dt="2023-03-08T21:00:46.833" v="341" actId="1076"/>
          <ac:spMkLst>
            <pc:docMk/>
            <pc:sldMk cId="4196888139" sldId="282"/>
            <ac:spMk id="2" creationId="{51C0982E-C26F-41FA-AD50-35AED3DC5613}"/>
          </ac:spMkLst>
        </pc:spChg>
        <pc:spChg chg="mod">
          <ac:chgData name="Diana Tucker" userId="b43150a9-69cb-47a5-9964-298e82b8075e" providerId="ADAL" clId="{2E56AC5F-8103-4F00-B962-AF5700E08FB6}" dt="2023-03-08T21:23:57.847" v="982" actId="20577"/>
          <ac:spMkLst>
            <pc:docMk/>
            <pc:sldMk cId="4196888139" sldId="282"/>
            <ac:spMk id="3" creationId="{4B518306-43B2-4D59-8865-AFEB6A47F562}"/>
          </ac:spMkLst>
        </pc:spChg>
      </pc:sldChg>
      <pc:sldChg chg="delSp modSp mod">
        <pc:chgData name="Diana Tucker" userId="b43150a9-69cb-47a5-9964-298e82b8075e" providerId="ADAL" clId="{2E56AC5F-8103-4F00-B962-AF5700E08FB6}" dt="2023-03-08T21:24:50.607" v="993" actId="20577"/>
        <pc:sldMkLst>
          <pc:docMk/>
          <pc:sldMk cId="999730770" sldId="283"/>
        </pc:sldMkLst>
        <pc:spChg chg="mod">
          <ac:chgData name="Diana Tucker" userId="b43150a9-69cb-47a5-9964-298e82b8075e" providerId="ADAL" clId="{2E56AC5F-8103-4F00-B962-AF5700E08FB6}" dt="2023-03-08T21:05:43.436" v="403" actId="20577"/>
          <ac:spMkLst>
            <pc:docMk/>
            <pc:sldMk cId="999730770" sldId="283"/>
            <ac:spMk id="2" creationId="{740661FF-A1FB-4C21-A5A9-F6D710D64EDD}"/>
          </ac:spMkLst>
        </pc:spChg>
        <pc:spChg chg="mod">
          <ac:chgData name="Diana Tucker" userId="b43150a9-69cb-47a5-9964-298e82b8075e" providerId="ADAL" clId="{2E56AC5F-8103-4F00-B962-AF5700E08FB6}" dt="2023-03-08T21:24:50.607" v="993" actId="20577"/>
          <ac:spMkLst>
            <pc:docMk/>
            <pc:sldMk cId="999730770" sldId="283"/>
            <ac:spMk id="3" creationId="{895FCD7D-28FB-4CB1-8C5D-87BBAC39AC62}"/>
          </ac:spMkLst>
        </pc:spChg>
        <pc:picChg chg="del mod">
          <ac:chgData name="Diana Tucker" userId="b43150a9-69cb-47a5-9964-298e82b8075e" providerId="ADAL" clId="{2E56AC5F-8103-4F00-B962-AF5700E08FB6}" dt="2023-03-08T21:02:26.195" v="356" actId="478"/>
          <ac:picMkLst>
            <pc:docMk/>
            <pc:sldMk cId="999730770" sldId="283"/>
            <ac:picMk id="7" creationId="{16A8BA59-BF35-6E97-C7A6-0285FD24B00A}"/>
          </ac:picMkLst>
        </pc:picChg>
      </pc:sldChg>
      <pc:sldChg chg="modSp mod">
        <pc:chgData name="Diana Tucker" userId="b43150a9-69cb-47a5-9964-298e82b8075e" providerId="ADAL" clId="{2E56AC5F-8103-4F00-B962-AF5700E08FB6}" dt="2023-03-08T21:04:05.835" v="371" actId="1076"/>
        <pc:sldMkLst>
          <pc:docMk/>
          <pc:sldMk cId="2946065570" sldId="284"/>
        </pc:sldMkLst>
        <pc:spChg chg="mod">
          <ac:chgData name="Diana Tucker" userId="b43150a9-69cb-47a5-9964-298e82b8075e" providerId="ADAL" clId="{2E56AC5F-8103-4F00-B962-AF5700E08FB6}" dt="2023-03-08T21:03:20.098" v="362" actId="947"/>
          <ac:spMkLst>
            <pc:docMk/>
            <pc:sldMk cId="2946065570" sldId="284"/>
            <ac:spMk id="2" creationId="{34746135-7BFA-4898-BD1E-2D19DC1C6154}"/>
          </ac:spMkLst>
        </pc:spChg>
        <pc:spChg chg="mod">
          <ac:chgData name="Diana Tucker" userId="b43150a9-69cb-47a5-9964-298e82b8075e" providerId="ADAL" clId="{2E56AC5F-8103-4F00-B962-AF5700E08FB6}" dt="2023-03-08T21:04:05.835" v="371" actId="1076"/>
          <ac:spMkLst>
            <pc:docMk/>
            <pc:sldMk cId="2946065570" sldId="284"/>
            <ac:spMk id="3" creationId="{E76C9DE3-562A-4C72-B740-5CA220E4277E}"/>
          </ac:spMkLst>
        </pc:spChg>
        <pc:picChg chg="mod">
          <ac:chgData name="Diana Tucker" userId="b43150a9-69cb-47a5-9964-298e82b8075e" providerId="ADAL" clId="{2E56AC5F-8103-4F00-B962-AF5700E08FB6}" dt="2023-03-08T21:03:58.645" v="370" actId="14100"/>
          <ac:picMkLst>
            <pc:docMk/>
            <pc:sldMk cId="2946065570" sldId="284"/>
            <ac:picMk id="3074" creationId="{84203482-1DAC-42B4-A5FC-F4E2BEC32CCB}"/>
          </ac:picMkLst>
        </pc:picChg>
      </pc:sldChg>
      <pc:sldChg chg="modSp mod">
        <pc:chgData name="Diana Tucker" userId="b43150a9-69cb-47a5-9964-298e82b8075e" providerId="ADAL" clId="{2E56AC5F-8103-4F00-B962-AF5700E08FB6}" dt="2023-03-08T21:04:48.916" v="380" actId="947"/>
        <pc:sldMkLst>
          <pc:docMk/>
          <pc:sldMk cId="2667057439" sldId="285"/>
        </pc:sldMkLst>
        <pc:spChg chg="mod">
          <ac:chgData name="Diana Tucker" userId="b43150a9-69cb-47a5-9964-298e82b8075e" providerId="ADAL" clId="{2E56AC5F-8103-4F00-B962-AF5700E08FB6}" dt="2023-03-08T21:04:48.916" v="380" actId="947"/>
          <ac:spMkLst>
            <pc:docMk/>
            <pc:sldMk cId="2667057439" sldId="285"/>
            <ac:spMk id="2" creationId="{F99FC383-3F18-4BB3-82C3-AB3A6A9CCE91}"/>
          </ac:spMkLst>
        </pc:spChg>
        <pc:spChg chg="mod">
          <ac:chgData name="Diana Tucker" userId="b43150a9-69cb-47a5-9964-298e82b8075e" providerId="ADAL" clId="{2E56AC5F-8103-4F00-B962-AF5700E08FB6}" dt="2023-03-08T21:04:25.217" v="376" actId="1076"/>
          <ac:spMkLst>
            <pc:docMk/>
            <pc:sldMk cId="2667057439" sldId="285"/>
            <ac:spMk id="10" creationId="{525DB475-AC5E-4A4F-8EFE-AC5EFF1F1F86}"/>
          </ac:spMkLst>
        </pc:spChg>
        <pc:picChg chg="mod">
          <ac:chgData name="Diana Tucker" userId="b43150a9-69cb-47a5-9964-298e82b8075e" providerId="ADAL" clId="{2E56AC5F-8103-4F00-B962-AF5700E08FB6}" dt="2023-03-08T21:04:35.393" v="378" actId="14100"/>
          <ac:picMkLst>
            <pc:docMk/>
            <pc:sldMk cId="2667057439" sldId="285"/>
            <ac:picMk id="4098" creationId="{7F1F950A-8881-4143-93D0-E83F8AB9AAF8}"/>
          </ac:picMkLst>
        </pc:picChg>
      </pc:sldChg>
      <pc:sldChg chg="modSp mod">
        <pc:chgData name="Diana Tucker" userId="b43150a9-69cb-47a5-9964-298e82b8075e" providerId="ADAL" clId="{2E56AC5F-8103-4F00-B962-AF5700E08FB6}" dt="2023-03-08T21:25:32.943" v="996" actId="20577"/>
        <pc:sldMkLst>
          <pc:docMk/>
          <pc:sldMk cId="695373110" sldId="286"/>
        </pc:sldMkLst>
        <pc:spChg chg="mod">
          <ac:chgData name="Diana Tucker" userId="b43150a9-69cb-47a5-9964-298e82b8075e" providerId="ADAL" clId="{2E56AC5F-8103-4F00-B962-AF5700E08FB6}" dt="2023-03-08T21:09:23.182" v="625" actId="947"/>
          <ac:spMkLst>
            <pc:docMk/>
            <pc:sldMk cId="695373110" sldId="286"/>
            <ac:spMk id="2" creationId="{4B201DC7-A34B-4A85-9B22-1B5D88923B4C}"/>
          </ac:spMkLst>
        </pc:spChg>
        <pc:spChg chg="mod">
          <ac:chgData name="Diana Tucker" userId="b43150a9-69cb-47a5-9964-298e82b8075e" providerId="ADAL" clId="{2E56AC5F-8103-4F00-B962-AF5700E08FB6}" dt="2023-03-08T21:25:32.943" v="996" actId="20577"/>
          <ac:spMkLst>
            <pc:docMk/>
            <pc:sldMk cId="695373110" sldId="286"/>
            <ac:spMk id="3" creationId="{B2CF3C73-356F-4F21-97D0-89C52A6ED6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foundry.co.uk/snagit-the-swiss-army-screenshot-tool-for-teachers/" TargetMode="External"/><Relationship Id="rId2" Type="http://schemas.openxmlformats.org/officeDocument/2006/relationships/hyperlink" Target="https://www.ecrater.com/p/35889115/techsmith-snagit-2020-latest-ver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mag.com/reviews/snagit" TargetMode="External"/><Relationship Id="rId4" Type="http://schemas.openxmlformats.org/officeDocument/2006/relationships/hyperlink" Target="https://fixthephoto.com/snagit-vs-snipping-too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AF2A1F1B-38CF-4E64-8395-D1DC7FD04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20720"/>
            <a:ext cx="6293689" cy="418556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 Screen Capture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974512"/>
            <a:ext cx="6280299" cy="12439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 Smith</a:t>
            </a: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Western Governor University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r="67895" b="-1"/>
          <a:stretch/>
        </p:blipFill>
        <p:spPr>
          <a:xfrm>
            <a:off x="633999" y="620720"/>
            <a:ext cx="3993942" cy="5597733"/>
          </a:xfrm>
          <a:prstGeom prst="rect">
            <a:avLst/>
          </a:prstGeom>
        </p:spPr>
      </p:pic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806E1A6C-0B45-4473-B44A-553CA665A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901945"/>
            <a:ext cx="5852160" cy="0"/>
          </a:xfrm>
          <a:prstGeom prst="line">
            <a:avLst/>
          </a:prstGeom>
          <a:ln w="19050">
            <a:solidFill>
              <a:srgbClr val="4AC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5F0B-32C1-4276-A82D-B8C99DB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D5E-3B1D-4BE4-8269-C03E4F84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1543"/>
            <a:ext cx="10462380" cy="4787756"/>
          </a:xfrm>
        </p:spPr>
        <p:txBody>
          <a:bodyPr vert="horz" lIns="45720" tIns="45720" rIns="45720" bIns="45720" rtlCol="0" anchor="t">
            <a:normAutofit fontScale="250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eCrater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(n.d.). </a:t>
            </a:r>
            <a:r>
              <a:rPr lang="en-US" sz="8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TechSmith Snagit 2020 (new! latest version)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Retrieved July 13, 2022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https://www.ecrater.com/p/35889115/techsmith-snagit-2020-latest-version</a:t>
            </a: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 of Sheffield. (n.d.). </a:t>
            </a:r>
            <a:r>
              <a:rPr lang="en-US" sz="88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Snagit: The Swiss Army Screenshot Tool for Teachers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Retrieved July 13, 2022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https://trainingfoundry.co.uk/snagit-the-swiss-army-screenshot-tool-for-teachers/</a:t>
            </a: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Williams, E. (2022).  Snagit vs. Snipping Tool.  Fix the Phone Publisher.  Retrieved July 27, 2022, from </a:t>
            </a:r>
            <a:r>
              <a:rPr lang="en-US" sz="88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4"/>
              </a:rPr>
              <a:t>https://fixthephoto.com/snagit-vs-snipping-tool.html</a:t>
            </a:r>
            <a:endParaRPr lang="en-US" sz="8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Wilson, J. L. &amp; Minor, J. (January 11, 2022). Snagit review: A powerful, feature-rich screen-capture app.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8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Retrieved July 13, 2022, from </a:t>
            </a: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8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https://www.pcmag.com/reviews/snagit</a:t>
            </a:r>
            <a:endParaRPr lang="en-US" sz="8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388-48CC-42D1-B39D-AE9B214E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5757"/>
            <a:ext cx="7225623" cy="18690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Snagit 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Screen Capture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386E-2A33-4A7B-B903-6107287C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70" y="462336"/>
            <a:ext cx="4354530" cy="5989835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Snagit, a screen capture product by TechSmith, is a perfect tool for providing more direct and visually appealing feedback to students on their written work. </a:t>
            </a:r>
          </a:p>
          <a:p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Agenda:</a:t>
            </a:r>
          </a:p>
          <a:p>
            <a:endParaRPr lang="en-US" sz="2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What is Snagit?</a:t>
            </a:r>
          </a:p>
          <a:p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What are the benefits to adopting Snagit at WGU?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7A289-09B8-4D62-806D-3EEF3F2F36F8}"/>
              </a:ext>
            </a:extLst>
          </p:cNvPr>
          <p:cNvSpPr txBox="1"/>
          <p:nvPr/>
        </p:nvSpPr>
        <p:spPr>
          <a:xfrm>
            <a:off x="1673831" y="6373368"/>
            <a:ext cx="418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Credit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eCrater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n.d.) 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DF34876-9597-4677-80FE-0E7C6195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57" y="2255383"/>
            <a:ext cx="2353908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82AE8-D23B-48B1-8D65-061104CB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t">
            <a:normAutofit/>
          </a:bodyPr>
          <a:lstStyle/>
          <a:p>
            <a: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 allows users multiple ways to capture their screens</a:t>
            </a:r>
            <a:b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 allows advanced editing</a:t>
            </a:r>
            <a:b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gets higher or the same scores on many key features.</a:t>
            </a:r>
            <a:br>
              <a:rPr lang="en-US" sz="5400" cap="none" dirty="0"/>
            </a:br>
            <a:endParaRPr lang="en-US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5316-E589-4937-9904-D1FBE238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48" y="256854"/>
            <a:ext cx="7159438" cy="1099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Compared to the Microsoft Snipping Tool: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4551-7E7E-4B18-B36C-4B9577383DEC}"/>
              </a:ext>
            </a:extLst>
          </p:cNvPr>
          <p:cNvSpPr txBox="1"/>
          <p:nvPr/>
        </p:nvSpPr>
        <p:spPr>
          <a:xfrm rot="10800000" flipV="1">
            <a:off x="116840" y="6022485"/>
            <a:ext cx="534923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Credit: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(Williams, 2022)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656BB9E-44AD-D607-CF75-207B43F7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48" y="1625291"/>
            <a:ext cx="7344074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4866D-C536-4E0A-AD03-767A10F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Snagit:  Multiple Ways to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2D48-3870-443F-86B4-A16638B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9" y="410966"/>
            <a:ext cx="7351327" cy="39742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Create from Templates: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can use pre-made layouts to create tutorials and training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Create Video from Images: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can talk and draw over several screenshots to make demonstrations.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Enterprise Sharing Destinations: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can share directly to Slack and Box.</a:t>
            </a:r>
          </a:p>
        </p:txBody>
      </p:sp>
      <p:pic>
        <p:nvPicPr>
          <p:cNvPr id="5" name="Picture 4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A8C2B74A-CB99-4F33-8D4C-15AB3DC5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95" y="4202130"/>
            <a:ext cx="6070556" cy="2655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9A027-7C1B-4565-89C3-59612F6D0955}"/>
              </a:ext>
            </a:extLst>
          </p:cNvPr>
          <p:cNvSpPr txBox="1"/>
          <p:nvPr/>
        </p:nvSpPr>
        <p:spPr>
          <a:xfrm>
            <a:off x="22714" y="5981729"/>
            <a:ext cx="467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Credit: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University of Sheffield, n.d.)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5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982E-C26F-41FA-AD50-35AED3DC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81" y="474039"/>
            <a:ext cx="10603076" cy="1498600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Snagit Features </a:t>
            </a:r>
            <a:r>
              <a:rPr lang="en-US" sz="28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Wilson</a:t>
            </a:r>
            <a:r>
              <a:rPr lang="en-US" sz="2800" cap="none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&amp; Minor, January 11, 2022)</a:t>
            </a:r>
            <a:endParaRPr lang="en-US" sz="4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8306-43B2-4D59-8865-AFEB6A47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81" y="1972639"/>
            <a:ext cx="10966613" cy="4561726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All-in-One Capture:  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Capture desktop or a section of your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Scrolling Screen Capture: 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Grab vertical and horizontal scrolls.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Capture Text: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Cut and paste text from Snagit to other documents.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Screen Recorder: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video recordings.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Record Webcam: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Toggle between webcam and recorder.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Animated GIFs: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Turn any short .mp4 file into an animated GIF.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Edit Video Clips: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Trim unwanted sections of video.</a:t>
            </a:r>
          </a:p>
        </p:txBody>
      </p:sp>
    </p:spTree>
    <p:extLst>
      <p:ext uri="{BB962C8B-B14F-4D97-AF65-F5344CB8AC3E}">
        <p14:creationId xmlns:p14="http://schemas.microsoft.com/office/powerpoint/2010/main" val="41968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661FF-A1FB-4C21-A5A9-F6D710D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to Adopting Snagit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CD7D-28FB-4CB1-8C5D-87BBAC39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984" y="367937"/>
            <a:ext cx="7367615" cy="6366094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Current tools are inadequate to support the best feedback to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Snagit will bypass problems with Microsoft programs and varying Email programs.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With Snagit, faculty will know what the student sees because there are no longer differences between Microsoft and Email 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Students won’t miss the comments because they have them turned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Snagit c</a:t>
            </a:r>
            <a:r>
              <a:rPr lang="en-US" sz="3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omments and drawings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sz="3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always appear where they need to in the student’s work.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635" lvl="1" indent="0">
              <a:buNone/>
            </a:pPr>
            <a:endParaRPr lang="en-US" b="0" i="0" dirty="0">
              <a:effectLst/>
              <a:latin typeface="WordVisi_MSFontService"/>
            </a:endParaRPr>
          </a:p>
        </p:txBody>
      </p:sp>
    </p:spTree>
    <p:extLst>
      <p:ext uri="{BB962C8B-B14F-4D97-AF65-F5344CB8AC3E}">
        <p14:creationId xmlns:p14="http://schemas.microsoft.com/office/powerpoint/2010/main" val="99973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46135-7BFA-4898-BD1E-2D19DC1C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none" spc="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+mj-cs"/>
              </a:rPr>
              <a:t>Microsoft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203482-1DAC-42B4-A5FC-F4E2BEC3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9" y="1345915"/>
            <a:ext cx="12088718" cy="19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6C9DE3-562A-4C72-B740-5CA220E4277E}"/>
              </a:ext>
            </a:extLst>
          </p:cNvPr>
          <p:cNvSpPr txBox="1"/>
          <p:nvPr/>
        </p:nvSpPr>
        <p:spPr>
          <a:xfrm>
            <a:off x="361950" y="4151433"/>
            <a:ext cx="535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Credit (Personal Screen Shot)</a:t>
            </a:r>
          </a:p>
        </p:txBody>
      </p:sp>
    </p:spTree>
    <p:extLst>
      <p:ext uri="{BB962C8B-B14F-4D97-AF65-F5344CB8AC3E}">
        <p14:creationId xmlns:p14="http://schemas.microsoft.com/office/powerpoint/2010/main" val="294606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FC383-3F18-4BB3-82C3-AB3A6A9C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none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Snagit Example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1F950A-8881-4143-93D0-E83F8AB9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04" y="801384"/>
            <a:ext cx="11800180" cy="295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5DB475-AC5E-4A4F-8EFE-AC5EFF1F1F86}"/>
              </a:ext>
            </a:extLst>
          </p:cNvPr>
          <p:cNvSpPr txBox="1"/>
          <p:nvPr/>
        </p:nvSpPr>
        <p:spPr>
          <a:xfrm>
            <a:off x="361950" y="4124951"/>
            <a:ext cx="531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Credit (Personal Screen Shot)</a:t>
            </a:r>
          </a:p>
        </p:txBody>
      </p:sp>
    </p:spTree>
    <p:extLst>
      <p:ext uri="{BB962C8B-B14F-4D97-AF65-F5344CB8AC3E}">
        <p14:creationId xmlns:p14="http://schemas.microsoft.com/office/powerpoint/2010/main" val="26670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1DC7-A34B-4A85-9B22-1B5D8892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3C73-356F-4F21-97D0-89C52A6E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8715"/>
            <a:ext cx="8018271" cy="4740002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Snagit will provide more direct and visually appealing feedback to students on their written work. 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Today I talked about: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  What is Snagit?</a:t>
            </a:r>
          </a:p>
          <a:p>
            <a:pPr marL="47053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Award-winning screen capture software</a:t>
            </a:r>
          </a:p>
          <a:p>
            <a:pPr marL="47053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Expands options for feedback to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2.  Benefits to adopting Snagit at WGU</a:t>
            </a:r>
          </a:p>
          <a:p>
            <a:pPr marL="47053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Current tools are inadequate</a:t>
            </a:r>
          </a:p>
          <a:p>
            <a:pPr marL="47053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Snagit allows more uniformity</a:t>
            </a:r>
          </a:p>
          <a:p>
            <a:pPr marL="470535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Snagit makes feedback clearer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C2B7AF931CEE48A3D3D65A929105BC" ma:contentTypeVersion="25" ma:contentTypeDescription="Create a new document." ma:contentTypeScope="" ma:versionID="05681a31c971061f312152e37d89fd8d">
  <xsd:schema xmlns:xsd="http://www.w3.org/2001/XMLSchema" xmlns:xs="http://www.w3.org/2001/XMLSchema" xmlns:p="http://schemas.microsoft.com/office/2006/metadata/properties" xmlns:ns2="abfa72f9-2ad3-40b8-877d-3d4aa0c486ff" xmlns:ns3="462671d4-fee1-4646-b8a9-9b7d60558c31" targetNamespace="http://schemas.microsoft.com/office/2006/metadata/properties" ma:root="true" ma:fieldsID="663b458bd032d5df15b4302d663101fe" ns2:_="" ns3:_="">
    <xsd:import namespace="abfa72f9-2ad3-40b8-877d-3d4aa0c486ff"/>
    <xsd:import namespace="462671d4-fee1-4646-b8a9-9b7d60558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FacilitatorNotes" minOccurs="0"/>
                <xsd:element ref="ns2:MediaLengthInSeconds" minOccurs="0"/>
                <xsd:element ref="ns2:Link" minOccurs="0"/>
                <xsd:element ref="ns3:TaxCatchAll" minOccurs="0"/>
                <xsd:element ref="ns2:lcf76f155ced4ddcb4097134ff3c332f" minOccurs="0"/>
                <xsd:element ref="ns2:ApprovedforStud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a72f9-2ad3-40b8-877d-3d4aa0c486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FacilitatorNotes" ma:index="20" nillable="true" ma:displayName="Created By" ma:description="Key tips from CI Facilitator&#10;" ma:format="Dropdown" ma:internalName="FacilitatorNotes">
      <xsd:simpleType>
        <xsd:restriction base="dms:Text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ink" ma:index="22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acb2b71a-ac8b-4347-9f63-f75d234e24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ApprovedforStudents" ma:index="26" nillable="true" ma:displayName="Approved for Students" ma:format="Dropdown" ma:internalName="ApprovedforStud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71d4-fee1-4646-b8a9-9b7d60558c3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7a1e1ed-78c1-4b16-a7ef-ea5dc407a3f6}" ma:internalName="TaxCatchAll" ma:showField="CatchAllData" ma:web="462671d4-fee1-4646-b8a9-9b7d60558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bfa72f9-2ad3-40b8-877d-3d4aa0c486ff" xsi:nil="true"/>
    <ApprovedforStudents xmlns="abfa72f9-2ad3-40b8-877d-3d4aa0c486ff" xsi:nil="true"/>
    <TaxCatchAll xmlns="462671d4-fee1-4646-b8a9-9b7d60558c31" xsi:nil="true"/>
    <Link xmlns="abfa72f9-2ad3-40b8-877d-3d4aa0c486ff">
      <Url xsi:nil="true"/>
      <Description xsi:nil="true"/>
    </Link>
    <lcf76f155ced4ddcb4097134ff3c332f xmlns="abfa72f9-2ad3-40b8-877d-3d4aa0c486ff">
      <Terms xmlns="http://schemas.microsoft.com/office/infopath/2007/PartnerControls"/>
    </lcf76f155ced4ddcb4097134ff3c332f>
    <FacilitatorNotes xmlns="abfa72f9-2ad3-40b8-877d-3d4aa0c486ff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FC67-7574-49C9-9B3A-97BE52DBDB85}">
  <ds:schemaRefs>
    <ds:schemaRef ds:uri="462671d4-fee1-4646-b8a9-9b7d60558c31"/>
    <ds:schemaRef ds:uri="abfa72f9-2ad3-40b8-877d-3d4aa0c486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3aacf46a-8009-492e-bf98-43d0a8e98012"/>
    <ds:schemaRef ds:uri="462671d4-fee1-4646-b8a9-9b7d60558c31"/>
    <ds:schemaRef ds:uri="abfa72f9-2ad3-40b8-877d-3d4aa0c486ff"/>
    <ds:schemaRef ds:uri="f6de3299-0973-46e1-8e10-024a7016e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55</TotalTime>
  <Words>591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Wingdings 3</vt:lpstr>
      <vt:lpstr>WordVisi_MSFontService</vt:lpstr>
      <vt:lpstr>Integral</vt:lpstr>
      <vt:lpstr>Snagit Screen Capture Tool</vt:lpstr>
      <vt:lpstr>Snagit  Screen Capture Software</vt:lpstr>
      <vt:lpstr>Snagit allows users multiple ways to capture their screens  Snagit allows advanced editing  It gets higher or the same scores on many key features. </vt:lpstr>
      <vt:lpstr>Snagit:  Multiple Ways to Create</vt:lpstr>
      <vt:lpstr>Snagit Features (Wilson &amp; Minor, January 11, 2022)</vt:lpstr>
      <vt:lpstr>Benefits to Adopting Snagit</vt:lpstr>
      <vt:lpstr>Microsoft Example</vt:lpstr>
      <vt:lpstr>Snagit Example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Snagit Screen Capture Tool</dc:title>
  <dc:creator>Becky Carrier</dc:creator>
  <cp:lastModifiedBy>Diana Tucker</cp:lastModifiedBy>
  <cp:revision>36</cp:revision>
  <dcterms:created xsi:type="dcterms:W3CDTF">2022-07-13T21:15:29Z</dcterms:created>
  <dcterms:modified xsi:type="dcterms:W3CDTF">2023-04-05T23:05:09Z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0x01010084C2B7AF931CEE48A3D3D65A929105BC</vt:lpwstr>
  </property>
  <property fmtid="{D5CDD505-2E9C-101B-9397-08002B2CF9AE}" pid="3" name="MediaServiceImageTags">
    <vt:lpwstr/>
  </property>
</Properties>
</file>