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67B814-E6E2-43F0-AA23-12F65BD07238}" v="2" dt="2023-03-20T18:07:39.0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861" autoAdjust="0"/>
  </p:normalViewPr>
  <p:slideViewPr>
    <p:cSldViewPr snapToGrid="0">
      <p:cViewPr varScale="1">
        <p:scale>
          <a:sx n="94" d="100"/>
          <a:sy n="94" d="100"/>
        </p:scale>
        <p:origin x="1230" y="90"/>
      </p:cViewPr>
      <p:guideLst/>
    </p:cSldViewPr>
  </p:slideViewPr>
  <p:notesTextViewPr>
    <p:cViewPr>
      <p:scale>
        <a:sx n="1" d="1"/>
        <a:sy n="1" d="1"/>
      </p:scale>
      <p:origin x="0" y="0"/>
    </p:cViewPr>
  </p:notesTextViewPr>
  <p:notesViewPr>
    <p:cSldViewPr snapToGrid="0">
      <p:cViewPr>
        <p:scale>
          <a:sx n="100" d="100"/>
          <a:sy n="100" d="100"/>
        </p:scale>
        <p:origin x="1628" y="-9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B47060-17B7-495C-9A34-3179164EBB30}" type="datetimeFigureOut">
              <a:rPr lang="en-US" smtClean="0"/>
              <a:t>3/20/2023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60BDC1-0720-4530-9BCF-EDEFDA963796}" type="slidenum">
              <a:rPr lang="en-US" smtClean="0"/>
              <a:t>‹#›</a:t>
            </a:fld>
            <a:endParaRPr lang="en-US"/>
          </a:p>
        </p:txBody>
      </p:sp>
    </p:spTree>
    <p:extLst>
      <p:ext uri="{BB962C8B-B14F-4D97-AF65-F5344CB8AC3E}">
        <p14:creationId xmlns:p14="http://schemas.microsoft.com/office/powerpoint/2010/main" val="1956382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60BDC1-0720-4530-9BCF-EDEFDA963796}" type="slidenum">
              <a:rPr lang="en-US" smtClean="0"/>
              <a:t>1</a:t>
            </a:fld>
            <a:endParaRPr lang="en-US"/>
          </a:p>
        </p:txBody>
      </p:sp>
    </p:spTree>
    <p:extLst>
      <p:ext uri="{BB962C8B-B14F-4D97-AF65-F5344CB8AC3E}">
        <p14:creationId xmlns:p14="http://schemas.microsoft.com/office/powerpoint/2010/main" val="1632456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latin typeface="Arial" panose="020B0604020202020204" pitchFamily="34" charset="0"/>
                <a:cs typeface="Arial" panose="020B0604020202020204" pitchFamily="34" charset="0"/>
              </a:rPr>
              <a:t>Create a title for your presentation that reflects your technology topic. This would be considered Slide #1 of at least 5 slides in your presentation.</a:t>
            </a:r>
          </a:p>
        </p:txBody>
      </p:sp>
      <p:sp>
        <p:nvSpPr>
          <p:cNvPr id="4" name="Slide Number Placeholder 3"/>
          <p:cNvSpPr>
            <a:spLocks noGrp="1"/>
          </p:cNvSpPr>
          <p:nvPr>
            <p:ph type="sldNum" sz="quarter" idx="5"/>
          </p:nvPr>
        </p:nvSpPr>
        <p:spPr/>
        <p:txBody>
          <a:bodyPr/>
          <a:lstStyle/>
          <a:p>
            <a:fld id="{0A60BDC1-0720-4530-9BCF-EDEFDA963796}" type="slidenum">
              <a:rPr lang="en-US" smtClean="0"/>
              <a:t>2</a:t>
            </a:fld>
            <a:endParaRPr lang="en-US"/>
          </a:p>
        </p:txBody>
      </p:sp>
    </p:spTree>
    <p:extLst>
      <p:ext uri="{BB962C8B-B14F-4D97-AF65-F5344CB8AC3E}">
        <p14:creationId xmlns:p14="http://schemas.microsoft.com/office/powerpoint/2010/main" val="1153895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latin typeface="Arial" panose="020B0604020202020204" pitchFamily="34" charset="0"/>
                <a:cs typeface="Arial" panose="020B0604020202020204" pitchFamily="34" charset="0"/>
              </a:rPr>
              <a:t>This agenda slide previews the main points to come in the presentation. You must cover the same 2 main points from your blog post in task 1. Feel free to add other main points, but make sure you do include these two main points at least.</a:t>
            </a:r>
          </a:p>
        </p:txBody>
      </p:sp>
      <p:sp>
        <p:nvSpPr>
          <p:cNvPr id="4" name="Slide Number Placeholder 3"/>
          <p:cNvSpPr>
            <a:spLocks noGrp="1"/>
          </p:cNvSpPr>
          <p:nvPr>
            <p:ph type="sldNum" sz="quarter" idx="5"/>
          </p:nvPr>
        </p:nvSpPr>
        <p:spPr/>
        <p:txBody>
          <a:bodyPr/>
          <a:lstStyle/>
          <a:p>
            <a:fld id="{0A60BDC1-0720-4530-9BCF-EDEFDA963796}" type="slidenum">
              <a:rPr lang="en-US" smtClean="0"/>
              <a:t>3</a:t>
            </a:fld>
            <a:endParaRPr lang="en-US"/>
          </a:p>
        </p:txBody>
      </p:sp>
    </p:spTree>
    <p:extLst>
      <p:ext uri="{BB962C8B-B14F-4D97-AF65-F5344CB8AC3E}">
        <p14:creationId xmlns:p14="http://schemas.microsoft.com/office/powerpoint/2010/main" val="3186970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latin typeface="Arial" panose="020B0604020202020204" pitchFamily="34" charset="0"/>
                <a:cs typeface="Arial" panose="020B0604020202020204" pitchFamily="34" charset="0"/>
              </a:rPr>
              <a:t>These are three possible areas you may cover as you describe what the technology (or technological practice or process) is. These are not required elements. If you spend all time just on what it is, and do not explain how it works, that is fine. If you need more than one slide to cover this main point, that is also fine to do. If you use any source information from the blog post, be sure to cite those sources again here. See the sample Task 2 PowerPoint for what the source citation and visual images should look like.</a:t>
            </a:r>
          </a:p>
        </p:txBody>
      </p:sp>
      <p:sp>
        <p:nvSpPr>
          <p:cNvPr id="4" name="Slide Number Placeholder 3"/>
          <p:cNvSpPr>
            <a:spLocks noGrp="1"/>
          </p:cNvSpPr>
          <p:nvPr>
            <p:ph type="sldNum" sz="quarter" idx="5"/>
          </p:nvPr>
        </p:nvSpPr>
        <p:spPr/>
        <p:txBody>
          <a:bodyPr/>
          <a:lstStyle/>
          <a:p>
            <a:fld id="{0A60BDC1-0720-4530-9BCF-EDEFDA963796}" type="slidenum">
              <a:rPr lang="en-US" smtClean="0"/>
              <a:t>4</a:t>
            </a:fld>
            <a:endParaRPr lang="en-US"/>
          </a:p>
        </p:txBody>
      </p:sp>
    </p:spTree>
    <p:extLst>
      <p:ext uri="{BB962C8B-B14F-4D97-AF65-F5344CB8AC3E}">
        <p14:creationId xmlns:p14="http://schemas.microsoft.com/office/powerpoint/2010/main" val="2461540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latin typeface="Arial" panose="020B0604020202020204" pitchFamily="34" charset="0"/>
                <a:cs typeface="Arial" panose="020B0604020202020204" pitchFamily="34" charset="0"/>
              </a:rPr>
              <a:t>You may use more than one slide to cover these benefits and feel free to add more images. Just remember to cite sources for any image that is not clip art or from the Microsoft PPT stock images. Also, if you cite any sources for the content in this section, also be sure to provide both the in-text citation here and the reference list entry on the last slide.</a:t>
            </a:r>
          </a:p>
        </p:txBody>
      </p:sp>
      <p:sp>
        <p:nvSpPr>
          <p:cNvPr id="4" name="Slide Number Placeholder 3"/>
          <p:cNvSpPr>
            <a:spLocks noGrp="1"/>
          </p:cNvSpPr>
          <p:nvPr>
            <p:ph type="sldNum" sz="quarter" idx="5"/>
          </p:nvPr>
        </p:nvSpPr>
        <p:spPr/>
        <p:txBody>
          <a:bodyPr/>
          <a:lstStyle/>
          <a:p>
            <a:fld id="{0A60BDC1-0720-4530-9BCF-EDEFDA963796}" type="slidenum">
              <a:rPr lang="en-US" smtClean="0"/>
              <a:t>5</a:t>
            </a:fld>
            <a:endParaRPr lang="en-US"/>
          </a:p>
        </p:txBody>
      </p:sp>
    </p:spTree>
    <p:extLst>
      <p:ext uri="{BB962C8B-B14F-4D97-AF65-F5344CB8AC3E}">
        <p14:creationId xmlns:p14="http://schemas.microsoft.com/office/powerpoint/2010/main" val="600074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0A60BDC1-0720-4530-9BCF-EDEFDA963796}" type="slidenum">
              <a:rPr lang="en-US" smtClean="0"/>
              <a:t>6</a:t>
            </a:fld>
            <a:endParaRPr lang="en-US"/>
          </a:p>
        </p:txBody>
      </p:sp>
    </p:spTree>
    <p:extLst>
      <p:ext uri="{BB962C8B-B14F-4D97-AF65-F5344CB8AC3E}">
        <p14:creationId xmlns:p14="http://schemas.microsoft.com/office/powerpoint/2010/main" val="1767649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AFF40-53B6-0FA8-2FBD-820C16557A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34E676-7A9E-2949-08C5-235F77BCA1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B5BF34-9DBA-B097-0390-4DDFAE4A5598}"/>
              </a:ext>
            </a:extLst>
          </p:cNvPr>
          <p:cNvSpPr>
            <a:spLocks noGrp="1"/>
          </p:cNvSpPr>
          <p:nvPr>
            <p:ph type="dt" sz="half" idx="10"/>
          </p:nvPr>
        </p:nvSpPr>
        <p:spPr/>
        <p:txBody>
          <a:bodyPr/>
          <a:lstStyle/>
          <a:p>
            <a:fld id="{10751D31-BB05-4A47-8168-26CFBBBCA28A}" type="datetimeFigureOut">
              <a:rPr lang="en-US" smtClean="0"/>
              <a:t>3/20/2023</a:t>
            </a:fld>
            <a:endParaRPr lang="en-US"/>
          </a:p>
        </p:txBody>
      </p:sp>
      <p:sp>
        <p:nvSpPr>
          <p:cNvPr id="5" name="Footer Placeholder 4">
            <a:extLst>
              <a:ext uri="{FF2B5EF4-FFF2-40B4-BE49-F238E27FC236}">
                <a16:creationId xmlns:a16="http://schemas.microsoft.com/office/drawing/2014/main" id="{92066D15-00E7-03ED-ACAE-874F75E3D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34031-2FBB-5C1A-3F18-40D76D977D88}"/>
              </a:ext>
            </a:extLst>
          </p:cNvPr>
          <p:cNvSpPr>
            <a:spLocks noGrp="1"/>
          </p:cNvSpPr>
          <p:nvPr>
            <p:ph type="sldNum" sz="quarter" idx="12"/>
          </p:nvPr>
        </p:nvSpPr>
        <p:spPr/>
        <p:txBody>
          <a:bodyPr/>
          <a:lstStyle/>
          <a:p>
            <a:fld id="{0C877745-A9BC-4103-9DB0-D203D258EB0F}" type="slidenum">
              <a:rPr lang="en-US" smtClean="0"/>
              <a:t>‹#›</a:t>
            </a:fld>
            <a:endParaRPr lang="en-US"/>
          </a:p>
        </p:txBody>
      </p:sp>
    </p:spTree>
    <p:extLst>
      <p:ext uri="{BB962C8B-B14F-4D97-AF65-F5344CB8AC3E}">
        <p14:creationId xmlns:p14="http://schemas.microsoft.com/office/powerpoint/2010/main" val="3857420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CE049-DCC3-A3B7-2524-D4A2ED7738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15664A-D673-D813-5971-208AD417A4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ACAA6-B7B0-CCAB-9845-9F834EEA52B3}"/>
              </a:ext>
            </a:extLst>
          </p:cNvPr>
          <p:cNvSpPr>
            <a:spLocks noGrp="1"/>
          </p:cNvSpPr>
          <p:nvPr>
            <p:ph type="dt" sz="half" idx="10"/>
          </p:nvPr>
        </p:nvSpPr>
        <p:spPr/>
        <p:txBody>
          <a:bodyPr/>
          <a:lstStyle/>
          <a:p>
            <a:fld id="{10751D31-BB05-4A47-8168-26CFBBBCA28A}" type="datetimeFigureOut">
              <a:rPr lang="en-US" smtClean="0"/>
              <a:t>3/20/2023</a:t>
            </a:fld>
            <a:endParaRPr lang="en-US"/>
          </a:p>
        </p:txBody>
      </p:sp>
      <p:sp>
        <p:nvSpPr>
          <p:cNvPr id="5" name="Footer Placeholder 4">
            <a:extLst>
              <a:ext uri="{FF2B5EF4-FFF2-40B4-BE49-F238E27FC236}">
                <a16:creationId xmlns:a16="http://schemas.microsoft.com/office/drawing/2014/main" id="{EB6E12DF-A5E4-3024-89B2-22C6C4F38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DB7F7-5160-6B62-59D8-13607FC9E783}"/>
              </a:ext>
            </a:extLst>
          </p:cNvPr>
          <p:cNvSpPr>
            <a:spLocks noGrp="1"/>
          </p:cNvSpPr>
          <p:nvPr>
            <p:ph type="sldNum" sz="quarter" idx="12"/>
          </p:nvPr>
        </p:nvSpPr>
        <p:spPr/>
        <p:txBody>
          <a:bodyPr/>
          <a:lstStyle/>
          <a:p>
            <a:fld id="{0C877745-A9BC-4103-9DB0-D203D258EB0F}" type="slidenum">
              <a:rPr lang="en-US" smtClean="0"/>
              <a:t>‹#›</a:t>
            </a:fld>
            <a:endParaRPr lang="en-US"/>
          </a:p>
        </p:txBody>
      </p:sp>
    </p:spTree>
    <p:extLst>
      <p:ext uri="{BB962C8B-B14F-4D97-AF65-F5344CB8AC3E}">
        <p14:creationId xmlns:p14="http://schemas.microsoft.com/office/powerpoint/2010/main" val="1957026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C6EB75-0A2D-78DD-CFA4-BF1A84DC07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B5D16C-57C7-6FDF-8157-2D297B1441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20565-874A-3F7E-FBC7-D6071AD0E4DF}"/>
              </a:ext>
            </a:extLst>
          </p:cNvPr>
          <p:cNvSpPr>
            <a:spLocks noGrp="1"/>
          </p:cNvSpPr>
          <p:nvPr>
            <p:ph type="dt" sz="half" idx="10"/>
          </p:nvPr>
        </p:nvSpPr>
        <p:spPr/>
        <p:txBody>
          <a:bodyPr/>
          <a:lstStyle/>
          <a:p>
            <a:fld id="{10751D31-BB05-4A47-8168-26CFBBBCA28A}" type="datetimeFigureOut">
              <a:rPr lang="en-US" smtClean="0"/>
              <a:t>3/20/2023</a:t>
            </a:fld>
            <a:endParaRPr lang="en-US"/>
          </a:p>
        </p:txBody>
      </p:sp>
      <p:sp>
        <p:nvSpPr>
          <p:cNvPr id="5" name="Footer Placeholder 4">
            <a:extLst>
              <a:ext uri="{FF2B5EF4-FFF2-40B4-BE49-F238E27FC236}">
                <a16:creationId xmlns:a16="http://schemas.microsoft.com/office/drawing/2014/main" id="{5CAC2F44-2D5C-B8DF-01C4-FCF1C7290A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915099-A6F2-3FF0-33D3-09ED82F28DE1}"/>
              </a:ext>
            </a:extLst>
          </p:cNvPr>
          <p:cNvSpPr>
            <a:spLocks noGrp="1"/>
          </p:cNvSpPr>
          <p:nvPr>
            <p:ph type="sldNum" sz="quarter" idx="12"/>
          </p:nvPr>
        </p:nvSpPr>
        <p:spPr/>
        <p:txBody>
          <a:bodyPr/>
          <a:lstStyle/>
          <a:p>
            <a:fld id="{0C877745-A9BC-4103-9DB0-D203D258EB0F}" type="slidenum">
              <a:rPr lang="en-US" smtClean="0"/>
              <a:t>‹#›</a:t>
            </a:fld>
            <a:endParaRPr lang="en-US"/>
          </a:p>
        </p:txBody>
      </p:sp>
    </p:spTree>
    <p:extLst>
      <p:ext uri="{BB962C8B-B14F-4D97-AF65-F5344CB8AC3E}">
        <p14:creationId xmlns:p14="http://schemas.microsoft.com/office/powerpoint/2010/main" val="130806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1076-5D52-0E1A-A53B-1E27DEE823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6CDD4-68F5-2F45-FE25-1E18BFB227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BAAAA7-9416-60C4-153A-7D2ADA963C4F}"/>
              </a:ext>
            </a:extLst>
          </p:cNvPr>
          <p:cNvSpPr>
            <a:spLocks noGrp="1"/>
          </p:cNvSpPr>
          <p:nvPr>
            <p:ph type="dt" sz="half" idx="10"/>
          </p:nvPr>
        </p:nvSpPr>
        <p:spPr/>
        <p:txBody>
          <a:bodyPr/>
          <a:lstStyle/>
          <a:p>
            <a:fld id="{10751D31-BB05-4A47-8168-26CFBBBCA28A}" type="datetimeFigureOut">
              <a:rPr lang="en-US" smtClean="0"/>
              <a:t>3/20/2023</a:t>
            </a:fld>
            <a:endParaRPr lang="en-US"/>
          </a:p>
        </p:txBody>
      </p:sp>
      <p:sp>
        <p:nvSpPr>
          <p:cNvPr id="5" name="Footer Placeholder 4">
            <a:extLst>
              <a:ext uri="{FF2B5EF4-FFF2-40B4-BE49-F238E27FC236}">
                <a16:creationId xmlns:a16="http://schemas.microsoft.com/office/drawing/2014/main" id="{5517407E-96F0-B7BF-D8B5-D3DDBCA72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CB439-0BF1-347F-4EE3-67F99D790E94}"/>
              </a:ext>
            </a:extLst>
          </p:cNvPr>
          <p:cNvSpPr>
            <a:spLocks noGrp="1"/>
          </p:cNvSpPr>
          <p:nvPr>
            <p:ph type="sldNum" sz="quarter" idx="12"/>
          </p:nvPr>
        </p:nvSpPr>
        <p:spPr/>
        <p:txBody>
          <a:bodyPr/>
          <a:lstStyle/>
          <a:p>
            <a:fld id="{0C877745-A9BC-4103-9DB0-D203D258EB0F}" type="slidenum">
              <a:rPr lang="en-US" smtClean="0"/>
              <a:t>‹#›</a:t>
            </a:fld>
            <a:endParaRPr lang="en-US"/>
          </a:p>
        </p:txBody>
      </p:sp>
    </p:spTree>
    <p:extLst>
      <p:ext uri="{BB962C8B-B14F-4D97-AF65-F5344CB8AC3E}">
        <p14:creationId xmlns:p14="http://schemas.microsoft.com/office/powerpoint/2010/main" val="1546311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129C9-E08F-4C9F-2A32-E2D365B03A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2E30E5-B6B2-FD1B-1AC1-3F2A0F55A8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D83095-59DD-A7CF-A9C9-67F145C19DE0}"/>
              </a:ext>
            </a:extLst>
          </p:cNvPr>
          <p:cNvSpPr>
            <a:spLocks noGrp="1"/>
          </p:cNvSpPr>
          <p:nvPr>
            <p:ph type="dt" sz="half" idx="10"/>
          </p:nvPr>
        </p:nvSpPr>
        <p:spPr/>
        <p:txBody>
          <a:bodyPr/>
          <a:lstStyle/>
          <a:p>
            <a:fld id="{10751D31-BB05-4A47-8168-26CFBBBCA28A}" type="datetimeFigureOut">
              <a:rPr lang="en-US" smtClean="0"/>
              <a:t>3/20/2023</a:t>
            </a:fld>
            <a:endParaRPr lang="en-US"/>
          </a:p>
        </p:txBody>
      </p:sp>
      <p:sp>
        <p:nvSpPr>
          <p:cNvPr id="5" name="Footer Placeholder 4">
            <a:extLst>
              <a:ext uri="{FF2B5EF4-FFF2-40B4-BE49-F238E27FC236}">
                <a16:creationId xmlns:a16="http://schemas.microsoft.com/office/drawing/2014/main" id="{1E0A52CB-ECD6-9956-0FA2-DAC035F38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05F3A5-B334-CE57-0312-D36D61DE9B31}"/>
              </a:ext>
            </a:extLst>
          </p:cNvPr>
          <p:cNvSpPr>
            <a:spLocks noGrp="1"/>
          </p:cNvSpPr>
          <p:nvPr>
            <p:ph type="sldNum" sz="quarter" idx="12"/>
          </p:nvPr>
        </p:nvSpPr>
        <p:spPr/>
        <p:txBody>
          <a:bodyPr/>
          <a:lstStyle/>
          <a:p>
            <a:fld id="{0C877745-A9BC-4103-9DB0-D203D258EB0F}" type="slidenum">
              <a:rPr lang="en-US" smtClean="0"/>
              <a:t>‹#›</a:t>
            </a:fld>
            <a:endParaRPr lang="en-US"/>
          </a:p>
        </p:txBody>
      </p:sp>
    </p:spTree>
    <p:extLst>
      <p:ext uri="{BB962C8B-B14F-4D97-AF65-F5344CB8AC3E}">
        <p14:creationId xmlns:p14="http://schemas.microsoft.com/office/powerpoint/2010/main" val="3585589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144B-5C81-7B7B-84AB-7D294740B5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964992-6C4F-4373-AD03-771FA30F35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12350E-DA0D-9CED-760B-33F2AB61E5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FD2C91-482D-EE9E-7B6E-2C93AEE3A7CC}"/>
              </a:ext>
            </a:extLst>
          </p:cNvPr>
          <p:cNvSpPr>
            <a:spLocks noGrp="1"/>
          </p:cNvSpPr>
          <p:nvPr>
            <p:ph type="dt" sz="half" idx="10"/>
          </p:nvPr>
        </p:nvSpPr>
        <p:spPr/>
        <p:txBody>
          <a:bodyPr/>
          <a:lstStyle/>
          <a:p>
            <a:fld id="{10751D31-BB05-4A47-8168-26CFBBBCA28A}" type="datetimeFigureOut">
              <a:rPr lang="en-US" smtClean="0"/>
              <a:t>3/20/2023</a:t>
            </a:fld>
            <a:endParaRPr lang="en-US"/>
          </a:p>
        </p:txBody>
      </p:sp>
      <p:sp>
        <p:nvSpPr>
          <p:cNvPr id="6" name="Footer Placeholder 5">
            <a:extLst>
              <a:ext uri="{FF2B5EF4-FFF2-40B4-BE49-F238E27FC236}">
                <a16:creationId xmlns:a16="http://schemas.microsoft.com/office/drawing/2014/main" id="{1C295E01-B8EB-3829-BE85-C89970516A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E30FD8-0894-C013-9003-381E395B5F18}"/>
              </a:ext>
            </a:extLst>
          </p:cNvPr>
          <p:cNvSpPr>
            <a:spLocks noGrp="1"/>
          </p:cNvSpPr>
          <p:nvPr>
            <p:ph type="sldNum" sz="quarter" idx="12"/>
          </p:nvPr>
        </p:nvSpPr>
        <p:spPr/>
        <p:txBody>
          <a:bodyPr/>
          <a:lstStyle/>
          <a:p>
            <a:fld id="{0C877745-A9BC-4103-9DB0-D203D258EB0F}" type="slidenum">
              <a:rPr lang="en-US" smtClean="0"/>
              <a:t>‹#›</a:t>
            </a:fld>
            <a:endParaRPr lang="en-US"/>
          </a:p>
        </p:txBody>
      </p:sp>
    </p:spTree>
    <p:extLst>
      <p:ext uri="{BB962C8B-B14F-4D97-AF65-F5344CB8AC3E}">
        <p14:creationId xmlns:p14="http://schemas.microsoft.com/office/powerpoint/2010/main" val="400796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1D74-BE58-CAF1-BFC0-D633C83F73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4BB2DE-6758-6ACB-C1EF-7601C41D94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3A56BF-3F78-16A6-DFF0-C0B2212E4A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8F00A4-4BF7-ABB6-5BC1-6112E6922B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1EE500-913A-CC46-63EB-B726204D91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4AD4E8-9736-0C8B-5FB3-C844B907E163}"/>
              </a:ext>
            </a:extLst>
          </p:cNvPr>
          <p:cNvSpPr>
            <a:spLocks noGrp="1"/>
          </p:cNvSpPr>
          <p:nvPr>
            <p:ph type="dt" sz="half" idx="10"/>
          </p:nvPr>
        </p:nvSpPr>
        <p:spPr/>
        <p:txBody>
          <a:bodyPr/>
          <a:lstStyle/>
          <a:p>
            <a:fld id="{10751D31-BB05-4A47-8168-26CFBBBCA28A}" type="datetimeFigureOut">
              <a:rPr lang="en-US" smtClean="0"/>
              <a:t>3/20/2023</a:t>
            </a:fld>
            <a:endParaRPr lang="en-US"/>
          </a:p>
        </p:txBody>
      </p:sp>
      <p:sp>
        <p:nvSpPr>
          <p:cNvPr id="8" name="Footer Placeholder 7">
            <a:extLst>
              <a:ext uri="{FF2B5EF4-FFF2-40B4-BE49-F238E27FC236}">
                <a16:creationId xmlns:a16="http://schemas.microsoft.com/office/drawing/2014/main" id="{5CB9E75C-F7A4-7681-EFFE-A9B89314B3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1ACFBD-E4D0-7113-DBB6-4E5C4317AA14}"/>
              </a:ext>
            </a:extLst>
          </p:cNvPr>
          <p:cNvSpPr>
            <a:spLocks noGrp="1"/>
          </p:cNvSpPr>
          <p:nvPr>
            <p:ph type="sldNum" sz="quarter" idx="12"/>
          </p:nvPr>
        </p:nvSpPr>
        <p:spPr/>
        <p:txBody>
          <a:bodyPr/>
          <a:lstStyle/>
          <a:p>
            <a:fld id="{0C877745-A9BC-4103-9DB0-D203D258EB0F}" type="slidenum">
              <a:rPr lang="en-US" smtClean="0"/>
              <a:t>‹#›</a:t>
            </a:fld>
            <a:endParaRPr lang="en-US"/>
          </a:p>
        </p:txBody>
      </p:sp>
    </p:spTree>
    <p:extLst>
      <p:ext uri="{BB962C8B-B14F-4D97-AF65-F5344CB8AC3E}">
        <p14:creationId xmlns:p14="http://schemas.microsoft.com/office/powerpoint/2010/main" val="38982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03E75-4AF0-593F-4BD1-9670578921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B79D45-08D1-CD01-5513-41C1005E8F2B}"/>
              </a:ext>
            </a:extLst>
          </p:cNvPr>
          <p:cNvSpPr>
            <a:spLocks noGrp="1"/>
          </p:cNvSpPr>
          <p:nvPr>
            <p:ph type="dt" sz="half" idx="10"/>
          </p:nvPr>
        </p:nvSpPr>
        <p:spPr/>
        <p:txBody>
          <a:bodyPr/>
          <a:lstStyle/>
          <a:p>
            <a:fld id="{10751D31-BB05-4A47-8168-26CFBBBCA28A}" type="datetimeFigureOut">
              <a:rPr lang="en-US" smtClean="0"/>
              <a:t>3/20/2023</a:t>
            </a:fld>
            <a:endParaRPr lang="en-US"/>
          </a:p>
        </p:txBody>
      </p:sp>
      <p:sp>
        <p:nvSpPr>
          <p:cNvPr id="4" name="Footer Placeholder 3">
            <a:extLst>
              <a:ext uri="{FF2B5EF4-FFF2-40B4-BE49-F238E27FC236}">
                <a16:creationId xmlns:a16="http://schemas.microsoft.com/office/drawing/2014/main" id="{765A5122-C8EB-A17D-13F3-AA1D42B7D2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5164BA-0670-B360-5696-1A2F48D978DE}"/>
              </a:ext>
            </a:extLst>
          </p:cNvPr>
          <p:cNvSpPr>
            <a:spLocks noGrp="1"/>
          </p:cNvSpPr>
          <p:nvPr>
            <p:ph type="sldNum" sz="quarter" idx="12"/>
          </p:nvPr>
        </p:nvSpPr>
        <p:spPr/>
        <p:txBody>
          <a:bodyPr/>
          <a:lstStyle/>
          <a:p>
            <a:fld id="{0C877745-A9BC-4103-9DB0-D203D258EB0F}" type="slidenum">
              <a:rPr lang="en-US" smtClean="0"/>
              <a:t>‹#›</a:t>
            </a:fld>
            <a:endParaRPr lang="en-US"/>
          </a:p>
        </p:txBody>
      </p:sp>
    </p:spTree>
    <p:extLst>
      <p:ext uri="{BB962C8B-B14F-4D97-AF65-F5344CB8AC3E}">
        <p14:creationId xmlns:p14="http://schemas.microsoft.com/office/powerpoint/2010/main" val="595066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95C714-D5F6-32C2-9BD7-10B64FB14F4A}"/>
              </a:ext>
            </a:extLst>
          </p:cNvPr>
          <p:cNvSpPr>
            <a:spLocks noGrp="1"/>
          </p:cNvSpPr>
          <p:nvPr>
            <p:ph type="dt" sz="half" idx="10"/>
          </p:nvPr>
        </p:nvSpPr>
        <p:spPr/>
        <p:txBody>
          <a:bodyPr/>
          <a:lstStyle/>
          <a:p>
            <a:fld id="{10751D31-BB05-4A47-8168-26CFBBBCA28A}" type="datetimeFigureOut">
              <a:rPr lang="en-US" smtClean="0"/>
              <a:t>3/20/2023</a:t>
            </a:fld>
            <a:endParaRPr lang="en-US"/>
          </a:p>
        </p:txBody>
      </p:sp>
      <p:sp>
        <p:nvSpPr>
          <p:cNvPr id="3" name="Footer Placeholder 2">
            <a:extLst>
              <a:ext uri="{FF2B5EF4-FFF2-40B4-BE49-F238E27FC236}">
                <a16:creationId xmlns:a16="http://schemas.microsoft.com/office/drawing/2014/main" id="{22D3BAE6-99B7-C4EA-2F9F-B9487BBC92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01BF4B-DA1C-245D-BF14-0F9154317F58}"/>
              </a:ext>
            </a:extLst>
          </p:cNvPr>
          <p:cNvSpPr>
            <a:spLocks noGrp="1"/>
          </p:cNvSpPr>
          <p:nvPr>
            <p:ph type="sldNum" sz="quarter" idx="12"/>
          </p:nvPr>
        </p:nvSpPr>
        <p:spPr/>
        <p:txBody>
          <a:bodyPr/>
          <a:lstStyle/>
          <a:p>
            <a:fld id="{0C877745-A9BC-4103-9DB0-D203D258EB0F}" type="slidenum">
              <a:rPr lang="en-US" smtClean="0"/>
              <a:t>‹#›</a:t>
            </a:fld>
            <a:endParaRPr lang="en-US"/>
          </a:p>
        </p:txBody>
      </p:sp>
    </p:spTree>
    <p:extLst>
      <p:ext uri="{BB962C8B-B14F-4D97-AF65-F5344CB8AC3E}">
        <p14:creationId xmlns:p14="http://schemas.microsoft.com/office/powerpoint/2010/main" val="964266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7833B-5812-AE83-A6F4-B9E8BBA07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CCFB24-9819-D11B-8C0F-B1BB641BAB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8846D9-BACA-5014-97A4-13E87E17A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0402D1-57F4-827B-1D27-F0665AFCC2F1}"/>
              </a:ext>
            </a:extLst>
          </p:cNvPr>
          <p:cNvSpPr>
            <a:spLocks noGrp="1"/>
          </p:cNvSpPr>
          <p:nvPr>
            <p:ph type="dt" sz="half" idx="10"/>
          </p:nvPr>
        </p:nvSpPr>
        <p:spPr/>
        <p:txBody>
          <a:bodyPr/>
          <a:lstStyle/>
          <a:p>
            <a:fld id="{10751D31-BB05-4A47-8168-26CFBBBCA28A}" type="datetimeFigureOut">
              <a:rPr lang="en-US" smtClean="0"/>
              <a:t>3/20/2023</a:t>
            </a:fld>
            <a:endParaRPr lang="en-US"/>
          </a:p>
        </p:txBody>
      </p:sp>
      <p:sp>
        <p:nvSpPr>
          <p:cNvPr id="6" name="Footer Placeholder 5">
            <a:extLst>
              <a:ext uri="{FF2B5EF4-FFF2-40B4-BE49-F238E27FC236}">
                <a16:creationId xmlns:a16="http://schemas.microsoft.com/office/drawing/2014/main" id="{583160C2-C5FB-9F92-AEF9-8823C9ACFB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F37023-2F9E-235B-D7D0-4183FE11084B}"/>
              </a:ext>
            </a:extLst>
          </p:cNvPr>
          <p:cNvSpPr>
            <a:spLocks noGrp="1"/>
          </p:cNvSpPr>
          <p:nvPr>
            <p:ph type="sldNum" sz="quarter" idx="12"/>
          </p:nvPr>
        </p:nvSpPr>
        <p:spPr/>
        <p:txBody>
          <a:bodyPr/>
          <a:lstStyle/>
          <a:p>
            <a:fld id="{0C877745-A9BC-4103-9DB0-D203D258EB0F}" type="slidenum">
              <a:rPr lang="en-US" smtClean="0"/>
              <a:t>‹#›</a:t>
            </a:fld>
            <a:endParaRPr lang="en-US"/>
          </a:p>
        </p:txBody>
      </p:sp>
    </p:spTree>
    <p:extLst>
      <p:ext uri="{BB962C8B-B14F-4D97-AF65-F5344CB8AC3E}">
        <p14:creationId xmlns:p14="http://schemas.microsoft.com/office/powerpoint/2010/main" val="4021642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A150-2C80-F420-4AFC-F583870AA9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E7C5D3-3A04-958B-BBE6-9FAA01F008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78F633-1A36-28FC-5807-BE570BCB0A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C3B928-1100-48E2-15E0-5FAF3A48A924}"/>
              </a:ext>
            </a:extLst>
          </p:cNvPr>
          <p:cNvSpPr>
            <a:spLocks noGrp="1"/>
          </p:cNvSpPr>
          <p:nvPr>
            <p:ph type="dt" sz="half" idx="10"/>
          </p:nvPr>
        </p:nvSpPr>
        <p:spPr/>
        <p:txBody>
          <a:bodyPr/>
          <a:lstStyle/>
          <a:p>
            <a:fld id="{10751D31-BB05-4A47-8168-26CFBBBCA28A}" type="datetimeFigureOut">
              <a:rPr lang="en-US" smtClean="0"/>
              <a:t>3/20/2023</a:t>
            </a:fld>
            <a:endParaRPr lang="en-US"/>
          </a:p>
        </p:txBody>
      </p:sp>
      <p:sp>
        <p:nvSpPr>
          <p:cNvPr id="6" name="Footer Placeholder 5">
            <a:extLst>
              <a:ext uri="{FF2B5EF4-FFF2-40B4-BE49-F238E27FC236}">
                <a16:creationId xmlns:a16="http://schemas.microsoft.com/office/drawing/2014/main" id="{73378562-3F05-66CC-E026-F26423F5BB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8F285-9A7E-E8BA-380F-9EA6873A64AB}"/>
              </a:ext>
            </a:extLst>
          </p:cNvPr>
          <p:cNvSpPr>
            <a:spLocks noGrp="1"/>
          </p:cNvSpPr>
          <p:nvPr>
            <p:ph type="sldNum" sz="quarter" idx="12"/>
          </p:nvPr>
        </p:nvSpPr>
        <p:spPr/>
        <p:txBody>
          <a:bodyPr/>
          <a:lstStyle/>
          <a:p>
            <a:fld id="{0C877745-A9BC-4103-9DB0-D203D258EB0F}" type="slidenum">
              <a:rPr lang="en-US" smtClean="0"/>
              <a:t>‹#›</a:t>
            </a:fld>
            <a:endParaRPr lang="en-US"/>
          </a:p>
        </p:txBody>
      </p:sp>
    </p:spTree>
    <p:extLst>
      <p:ext uri="{BB962C8B-B14F-4D97-AF65-F5344CB8AC3E}">
        <p14:creationId xmlns:p14="http://schemas.microsoft.com/office/powerpoint/2010/main" val="3121351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082B34-2046-9874-E215-6198913F28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5F725B-90F7-DAC8-4D74-B246BE476F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FFE9A-6CA6-8AD4-A121-4C7424DA43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51D31-BB05-4A47-8168-26CFBBBCA28A}" type="datetimeFigureOut">
              <a:rPr lang="en-US" smtClean="0"/>
              <a:t>3/20/2023</a:t>
            </a:fld>
            <a:endParaRPr lang="en-US"/>
          </a:p>
        </p:txBody>
      </p:sp>
      <p:sp>
        <p:nvSpPr>
          <p:cNvPr id="5" name="Footer Placeholder 4">
            <a:extLst>
              <a:ext uri="{FF2B5EF4-FFF2-40B4-BE49-F238E27FC236}">
                <a16:creationId xmlns:a16="http://schemas.microsoft.com/office/drawing/2014/main" id="{BE5EB9D1-B6F7-79A7-A0B5-CE499E0042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5335B6-4E34-2A7E-5489-2A524D2879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77745-A9BC-4103-9DB0-D203D258EB0F}" type="slidenum">
              <a:rPr lang="en-US" smtClean="0"/>
              <a:t>‹#›</a:t>
            </a:fld>
            <a:endParaRPr lang="en-US"/>
          </a:p>
        </p:txBody>
      </p:sp>
    </p:spTree>
    <p:extLst>
      <p:ext uri="{BB962C8B-B14F-4D97-AF65-F5344CB8AC3E}">
        <p14:creationId xmlns:p14="http://schemas.microsoft.com/office/powerpoint/2010/main" val="225271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FEB3-3182-0718-0FBA-900D57CA36C7}"/>
              </a:ext>
            </a:extLst>
          </p:cNvPr>
          <p:cNvSpPr>
            <a:spLocks noGrp="1"/>
          </p:cNvSpPr>
          <p:nvPr>
            <p:ph type="ctrTitle"/>
          </p:nvPr>
        </p:nvSpPr>
        <p:spPr>
          <a:xfrm>
            <a:off x="1524000" y="610734"/>
            <a:ext cx="9144000" cy="2387600"/>
          </a:xfrm>
        </p:spPr>
        <p:txBody>
          <a:bodyPr/>
          <a:lstStyle/>
          <a:p>
            <a:r>
              <a:rPr lang="en-US" b="1" dirty="0">
                <a:latin typeface="Arial" panose="020B0604020202020204" pitchFamily="34" charset="0"/>
                <a:cs typeface="Arial" panose="020B0604020202020204" pitchFamily="34" charset="0"/>
              </a:rPr>
              <a:t>D339 Task 2 (WGM2) Template</a:t>
            </a:r>
          </a:p>
        </p:txBody>
      </p:sp>
      <p:sp>
        <p:nvSpPr>
          <p:cNvPr id="3" name="Subtitle 2">
            <a:extLst>
              <a:ext uri="{FF2B5EF4-FFF2-40B4-BE49-F238E27FC236}">
                <a16:creationId xmlns:a16="http://schemas.microsoft.com/office/drawing/2014/main" id="{72F5F87D-7ECE-DE3B-E065-006DAED84F97}"/>
              </a:ext>
            </a:extLst>
          </p:cNvPr>
          <p:cNvSpPr>
            <a:spLocks noGrp="1"/>
          </p:cNvSpPr>
          <p:nvPr>
            <p:ph type="subTitle" idx="1"/>
          </p:nvPr>
        </p:nvSpPr>
        <p:spPr>
          <a:xfrm>
            <a:off x="751840" y="3429000"/>
            <a:ext cx="10688320" cy="2900680"/>
          </a:xfrm>
        </p:spPr>
        <p:txBody>
          <a:bodyPr>
            <a:noAutofit/>
          </a:bodyPr>
          <a:lstStyle/>
          <a:p>
            <a:r>
              <a:rPr lang="en-US" sz="2000" i="1" dirty="0">
                <a:latin typeface="Arial" panose="020B0604020202020204" pitchFamily="34" charset="0"/>
                <a:cs typeface="Arial" panose="020B0604020202020204" pitchFamily="34" charset="0"/>
              </a:rPr>
              <a:t>Note: The slides in this PPT can be used as a template for your PPT in Task 2. We have </a:t>
            </a:r>
          </a:p>
          <a:p>
            <a:r>
              <a:rPr lang="en-US" sz="2000" i="1" dirty="0">
                <a:latin typeface="Arial" panose="020B0604020202020204" pitchFamily="34" charset="0"/>
                <a:cs typeface="Arial" panose="020B0604020202020204" pitchFamily="34" charset="0"/>
              </a:rPr>
              <a:t>not included any graphic design, but feel free to choose one from the PPT design tab </a:t>
            </a:r>
          </a:p>
          <a:p>
            <a:r>
              <a:rPr lang="en-US" sz="2000" i="1" dirty="0">
                <a:latin typeface="Arial" panose="020B0604020202020204" pitchFamily="34" charset="0"/>
                <a:cs typeface="Arial" panose="020B0604020202020204" pitchFamily="34" charset="0"/>
              </a:rPr>
              <a:t>to make your presentation more aesthetically pleasing.</a:t>
            </a:r>
          </a:p>
          <a:p>
            <a:endParaRPr lang="en-US" sz="2000" i="1" dirty="0">
              <a:latin typeface="Arial" panose="020B0604020202020204" pitchFamily="34" charset="0"/>
              <a:cs typeface="Arial" panose="020B0604020202020204" pitchFamily="34" charset="0"/>
            </a:endParaRPr>
          </a:p>
          <a:p>
            <a:r>
              <a:rPr lang="en-US" sz="2000" i="1" dirty="0">
                <a:latin typeface="Arial" panose="020B0604020202020204" pitchFamily="34" charset="0"/>
                <a:cs typeface="Arial" panose="020B0604020202020204" pitchFamily="34" charset="0"/>
              </a:rPr>
              <a:t>Our “template” for students starts on the next slide with a title slide for the presentation. </a:t>
            </a:r>
          </a:p>
          <a:p>
            <a:r>
              <a:rPr lang="en-US" sz="2000" i="1" dirty="0">
                <a:latin typeface="Arial" panose="020B0604020202020204" pitchFamily="34" charset="0"/>
                <a:cs typeface="Arial" panose="020B0604020202020204" pitchFamily="34" charset="0"/>
              </a:rPr>
              <a:t>Please see instructive notes in the “notes” section for each slide.</a:t>
            </a:r>
          </a:p>
        </p:txBody>
      </p:sp>
    </p:spTree>
    <p:extLst>
      <p:ext uri="{BB962C8B-B14F-4D97-AF65-F5344CB8AC3E}">
        <p14:creationId xmlns:p14="http://schemas.microsoft.com/office/powerpoint/2010/main" val="155048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D11A40-6903-8A9B-528B-4B2ED5404D57}"/>
              </a:ext>
            </a:extLst>
          </p:cNvPr>
          <p:cNvSpPr>
            <a:spLocks noGrp="1"/>
          </p:cNvSpPr>
          <p:nvPr>
            <p:ph type="ctrTitle"/>
          </p:nvPr>
        </p:nvSpPr>
        <p:spPr>
          <a:xfrm>
            <a:off x="1524000" y="1122363"/>
            <a:ext cx="9144000" cy="1914751"/>
          </a:xfrm>
        </p:spPr>
        <p:txBody>
          <a:bodyPr/>
          <a:lstStyle/>
          <a:p>
            <a:r>
              <a:rPr lang="en-US" b="1" dirty="0">
                <a:latin typeface="Arial" panose="020B0604020202020204" pitchFamily="34" charset="0"/>
                <a:cs typeface="Arial" panose="020B0604020202020204" pitchFamily="34" charset="0"/>
              </a:rPr>
              <a:t>This is Your Title Slide</a:t>
            </a:r>
          </a:p>
        </p:txBody>
      </p:sp>
      <p:sp>
        <p:nvSpPr>
          <p:cNvPr id="5" name="Subtitle 4">
            <a:extLst>
              <a:ext uri="{FF2B5EF4-FFF2-40B4-BE49-F238E27FC236}">
                <a16:creationId xmlns:a16="http://schemas.microsoft.com/office/drawing/2014/main" id="{3FCF4303-2229-493E-C492-F2011374C8A2}"/>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Name</a:t>
            </a:r>
          </a:p>
          <a:p>
            <a:r>
              <a:rPr lang="en-US" dirty="0">
                <a:latin typeface="Arial" panose="020B0604020202020204" pitchFamily="34" charset="0"/>
                <a:cs typeface="Arial" panose="020B0604020202020204" pitchFamily="34" charset="0"/>
              </a:rPr>
              <a:t>Student ID</a:t>
            </a:r>
          </a:p>
          <a:p>
            <a:r>
              <a:rPr lang="en-US" dirty="0">
                <a:latin typeface="Arial" panose="020B0604020202020204" pitchFamily="34" charset="0"/>
                <a:cs typeface="Arial" panose="020B0604020202020204" pitchFamily="34" charset="0"/>
              </a:rPr>
              <a:t>D339: Technical Communication (WGM2)</a:t>
            </a:r>
          </a:p>
        </p:txBody>
      </p:sp>
    </p:spTree>
    <p:extLst>
      <p:ext uri="{BB962C8B-B14F-4D97-AF65-F5344CB8AC3E}">
        <p14:creationId xmlns:p14="http://schemas.microsoft.com/office/powerpoint/2010/main" val="262364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8C090-953E-E9AE-DA87-43C11D7E6DD6}"/>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98590B9A-02B7-4DA5-F35C-59D598179909}"/>
              </a:ext>
            </a:extLst>
          </p:cNvPr>
          <p:cNvSpPr>
            <a:spLocks noGrp="1"/>
          </p:cNvSpPr>
          <p:nvPr>
            <p:ph idx="1"/>
          </p:nvPr>
        </p:nvSpPr>
        <p:spPr/>
        <p:txBody>
          <a:bodyPr vert="horz" lIns="91440" tIns="45720" rIns="91440" bIns="45720" rtlCol="0" anchor="t">
            <a:normAutofit/>
          </a:bodyPr>
          <a:lstStyle/>
          <a:p>
            <a:pPr marL="0" indent="0">
              <a:buNone/>
            </a:pPr>
            <a:r>
              <a:rPr lang="en-US" sz="3200" dirty="0">
                <a:latin typeface="Arial"/>
                <a:cs typeface="Arial"/>
              </a:rPr>
              <a:t>In this presentation, we will discuss:</a:t>
            </a:r>
          </a:p>
          <a:p>
            <a:endParaRPr lang="en-US" sz="3200" dirty="0">
              <a:latin typeface="Arial" panose="020B0604020202020204" pitchFamily="34" charset="0"/>
              <a:cs typeface="Arial" panose="020B0604020202020204" pitchFamily="34" charset="0"/>
            </a:endParaRPr>
          </a:p>
          <a:p>
            <a:pPr marL="514350" indent="-514350">
              <a:buFont typeface="+mj-lt"/>
              <a:buAutoNum type="arabicPeriod"/>
            </a:pPr>
            <a:r>
              <a:rPr lang="en-US" sz="3200" dirty="0">
                <a:latin typeface="Arial" panose="020B0604020202020204" pitchFamily="34" charset="0"/>
                <a:cs typeface="Arial" panose="020B0604020202020204" pitchFamily="34" charset="0"/>
              </a:rPr>
              <a:t>An explanation of the technology (i.e., What is it? How does it work? What are the main features?)</a:t>
            </a:r>
          </a:p>
          <a:p>
            <a:pPr marL="514350" indent="-514350">
              <a:buFont typeface="+mj-lt"/>
              <a:buAutoNum type="arabicPeriod"/>
            </a:pPr>
            <a:endParaRPr lang="en-US" sz="3200" dirty="0">
              <a:latin typeface="Arial" panose="020B0604020202020204" pitchFamily="34" charset="0"/>
              <a:cs typeface="Arial" panose="020B0604020202020204" pitchFamily="34" charset="0"/>
            </a:endParaRPr>
          </a:p>
          <a:p>
            <a:pPr marL="514350" indent="-514350">
              <a:buFont typeface="+mj-lt"/>
              <a:buAutoNum type="arabicPeriod"/>
            </a:pPr>
            <a:r>
              <a:rPr lang="en-US" sz="3200" dirty="0">
                <a:latin typeface="Arial" panose="020B0604020202020204" pitchFamily="34" charset="0"/>
                <a:cs typeface="Arial" panose="020B0604020202020204" pitchFamily="34" charset="0"/>
              </a:rPr>
              <a:t>The benefits of adopting this technology to our company. </a:t>
            </a:r>
          </a:p>
        </p:txBody>
      </p:sp>
    </p:spTree>
    <p:extLst>
      <p:ext uri="{BB962C8B-B14F-4D97-AF65-F5344CB8AC3E}">
        <p14:creationId xmlns:p14="http://schemas.microsoft.com/office/powerpoint/2010/main" val="941574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01DF-7603-2126-1D45-FA1905FCCC8C}"/>
              </a:ext>
            </a:extLst>
          </p:cNvPr>
          <p:cNvSpPr>
            <a:spLocks noGrp="1"/>
          </p:cNvSpPr>
          <p:nvPr>
            <p:ph type="title"/>
          </p:nvPr>
        </p:nvSpPr>
        <p:spPr>
          <a:xfrm>
            <a:off x="696687" y="365125"/>
            <a:ext cx="10907484" cy="1325563"/>
          </a:xfrm>
        </p:spPr>
        <p:txBody>
          <a:bodyPr/>
          <a:lstStyle/>
          <a:p>
            <a:r>
              <a:rPr lang="en-US" b="1" dirty="0">
                <a:latin typeface="Arial" panose="020B0604020202020204" pitchFamily="34" charset="0"/>
                <a:cs typeface="Arial" panose="020B0604020202020204" pitchFamily="34" charset="0"/>
              </a:rPr>
              <a:t>What is the Technology (or practice/process)?</a:t>
            </a:r>
          </a:p>
        </p:txBody>
      </p:sp>
      <p:sp>
        <p:nvSpPr>
          <p:cNvPr id="3" name="Content Placeholder 2">
            <a:extLst>
              <a:ext uri="{FF2B5EF4-FFF2-40B4-BE49-F238E27FC236}">
                <a16:creationId xmlns:a16="http://schemas.microsoft.com/office/drawing/2014/main" id="{1F03C42C-4167-82EB-72C0-CCEB8D6D63EF}"/>
              </a:ext>
            </a:extLst>
          </p:cNvPr>
          <p:cNvSpPr>
            <a:spLocks noGrp="1"/>
          </p:cNvSpPr>
          <p:nvPr>
            <p:ph idx="1"/>
          </p:nvPr>
        </p:nvSpPr>
        <p:spPr/>
        <p:txBody>
          <a:bodyPr>
            <a:normAutofit/>
          </a:bodyPr>
          <a:lstStyle/>
          <a:p>
            <a:r>
              <a:rPr lang="en-US" sz="3200" dirty="0">
                <a:latin typeface="Arial" panose="020B0604020202020204" pitchFamily="34" charset="0"/>
                <a:cs typeface="Arial" panose="020B0604020202020204" pitchFamily="34" charset="0"/>
              </a:rPr>
              <a:t>What is it?</a:t>
            </a:r>
          </a:p>
          <a:p>
            <a:r>
              <a:rPr lang="en-US" sz="3200" dirty="0">
                <a:latin typeface="Arial" panose="020B0604020202020204" pitchFamily="34" charset="0"/>
                <a:cs typeface="Arial" panose="020B0604020202020204" pitchFamily="34" charset="0"/>
              </a:rPr>
              <a:t>How does it work?</a:t>
            </a:r>
          </a:p>
          <a:p>
            <a:r>
              <a:rPr lang="en-US" sz="3200" dirty="0">
                <a:latin typeface="Arial" panose="020B0604020202020204" pitchFamily="34" charset="0"/>
                <a:cs typeface="Arial" panose="020B0604020202020204" pitchFamily="34" charset="0"/>
              </a:rPr>
              <a:t>Features of the technology include</a:t>
            </a:r>
          </a:p>
        </p:txBody>
      </p:sp>
      <p:sp>
        <p:nvSpPr>
          <p:cNvPr id="4" name="Rectangle 3">
            <a:extLst>
              <a:ext uri="{FF2B5EF4-FFF2-40B4-BE49-F238E27FC236}">
                <a16:creationId xmlns:a16="http://schemas.microsoft.com/office/drawing/2014/main" id="{6227D970-8BA6-F554-108B-3263149503CB}"/>
              </a:ext>
            </a:extLst>
          </p:cNvPr>
          <p:cNvSpPr/>
          <p:nvPr/>
        </p:nvSpPr>
        <p:spPr>
          <a:xfrm>
            <a:off x="1393371" y="3907971"/>
            <a:ext cx="8131629" cy="2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4B9DF4D-492D-CE52-4E53-BB704D9481A2}"/>
              </a:ext>
            </a:extLst>
          </p:cNvPr>
          <p:cNvSpPr txBox="1"/>
          <p:nvPr/>
        </p:nvSpPr>
        <p:spPr>
          <a:xfrm>
            <a:off x="1627413" y="4065890"/>
            <a:ext cx="7663544" cy="1785104"/>
          </a:xfrm>
          <a:prstGeom prst="rect">
            <a:avLst/>
          </a:prstGeom>
          <a:solidFill>
            <a:schemeClr val="bg1"/>
          </a:solidFill>
        </p:spPr>
        <p:txBody>
          <a:bodyPr wrap="square" rtlCol="0">
            <a:spAutoFit/>
          </a:bodyPr>
          <a:lstStyle/>
          <a:p>
            <a:pPr algn="ctr"/>
            <a:r>
              <a:rPr lang="en-US" sz="2200" dirty="0">
                <a:latin typeface="Arial" panose="020B0604020202020204" pitchFamily="34" charset="0"/>
                <a:cs typeface="Arial" panose="020B0604020202020204" pitchFamily="34" charset="0"/>
              </a:rPr>
              <a:t>You need at least 2 visual images that are tied to your </a:t>
            </a:r>
          </a:p>
          <a:p>
            <a:pPr algn="ctr"/>
            <a:r>
              <a:rPr lang="en-US" sz="2200" dirty="0">
                <a:latin typeface="Arial" panose="020B0604020202020204" pitchFamily="34" charset="0"/>
                <a:cs typeface="Arial" panose="020B0604020202020204" pitchFamily="34" charset="0"/>
              </a:rPr>
              <a:t>topic within this slide presentation. Usually, those </a:t>
            </a:r>
          </a:p>
          <a:p>
            <a:pPr algn="ctr"/>
            <a:r>
              <a:rPr lang="en-US" sz="2200" dirty="0">
                <a:latin typeface="Arial" panose="020B0604020202020204" pitchFamily="34" charset="0"/>
                <a:cs typeface="Arial" panose="020B0604020202020204" pitchFamily="34" charset="0"/>
              </a:rPr>
              <a:t>images work best during this main point. Be sure to cite </a:t>
            </a:r>
          </a:p>
          <a:p>
            <a:pPr algn="ctr"/>
            <a:r>
              <a:rPr lang="en-US" sz="2200" dirty="0">
                <a:latin typeface="Arial" panose="020B0604020202020204" pitchFamily="34" charset="0"/>
                <a:cs typeface="Arial" panose="020B0604020202020204" pitchFamily="34" charset="0"/>
              </a:rPr>
              <a:t>the sources for each image and have a corresponding reference list entry for any image source. </a:t>
            </a:r>
          </a:p>
        </p:txBody>
      </p:sp>
    </p:spTree>
    <p:extLst>
      <p:ext uri="{BB962C8B-B14F-4D97-AF65-F5344CB8AC3E}">
        <p14:creationId xmlns:p14="http://schemas.microsoft.com/office/powerpoint/2010/main" val="2814086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06923-6E0D-8318-FBE4-CAF1F520FAFE}"/>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Benefits of the Technology to Our Company </a:t>
            </a:r>
          </a:p>
        </p:txBody>
      </p:sp>
      <p:sp>
        <p:nvSpPr>
          <p:cNvPr id="3" name="Content Placeholder 2">
            <a:extLst>
              <a:ext uri="{FF2B5EF4-FFF2-40B4-BE49-F238E27FC236}">
                <a16:creationId xmlns:a16="http://schemas.microsoft.com/office/drawing/2014/main" id="{FDB9B699-27AD-1B15-94E6-C310248FA7CB}"/>
              </a:ext>
            </a:extLst>
          </p:cNvPr>
          <p:cNvSpPr>
            <a:spLocks noGrp="1"/>
          </p:cNvSpPr>
          <p:nvPr>
            <p:ph idx="1"/>
          </p:nvPr>
        </p:nvSpPr>
        <p:spPr>
          <a:xfrm>
            <a:off x="838200" y="2068285"/>
            <a:ext cx="10515600" cy="4141335"/>
          </a:xfrm>
        </p:spPr>
        <p:txBody>
          <a:bodyPr/>
          <a:lstStyle/>
          <a:p>
            <a:r>
              <a:rPr lang="en-US" sz="3200" dirty="0">
                <a:latin typeface="Arial" panose="020B0604020202020204" pitchFamily="34" charset="0"/>
                <a:cs typeface="Arial" panose="020B0604020202020204" pitchFamily="34" charset="0"/>
              </a:rPr>
              <a:t>List the benefits to the company (or employees) here.</a:t>
            </a:r>
          </a:p>
          <a:p>
            <a:endParaRPr lang="en-US" dirty="0"/>
          </a:p>
        </p:txBody>
      </p:sp>
    </p:spTree>
    <p:extLst>
      <p:ext uri="{BB962C8B-B14F-4D97-AF65-F5344CB8AC3E}">
        <p14:creationId xmlns:p14="http://schemas.microsoft.com/office/powerpoint/2010/main" val="666771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77F7B-FA20-261E-5CF7-36164C5CC971}"/>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2AC40100-FBD2-6B0E-B5FB-4B3E8D827146}"/>
              </a:ext>
            </a:extLst>
          </p:cNvPr>
          <p:cNvSpPr>
            <a:spLocks noGrp="1"/>
          </p:cNvSpPr>
          <p:nvPr>
            <p:ph idx="1"/>
          </p:nvPr>
        </p:nvSpPr>
        <p:spPr>
          <a:xfrm>
            <a:off x="838200" y="1690688"/>
            <a:ext cx="10515600" cy="5025797"/>
          </a:xfrm>
        </p:spPr>
        <p:txBody>
          <a:bodyPr>
            <a:normAutofit/>
          </a:bodyPr>
          <a:lstStyle/>
          <a:p>
            <a:pPr marL="0" indent="0" algn="l" rtl="0" fontAlgn="base">
              <a:buNone/>
            </a:pPr>
            <a:r>
              <a:rPr lang="en-US" sz="2400" b="0" i="0" dirty="0">
                <a:solidFill>
                  <a:srgbClr val="000000"/>
                </a:solidFill>
                <a:effectLst/>
                <a:latin typeface="Arial" panose="020B0604020202020204" pitchFamily="34" charset="0"/>
              </a:rPr>
              <a:t>Please provide the full reference list entry for any outside information used, including for visual images.  Any information you use from an outside source (whether directly quoted, paraphrased, or summarized) should have both an in-text citation at the end of the sentence where you quoted, paraphrased, or summarized (or below/beside the visual) and a reference list entry in this section. A reference list entry should include the following 4 items in this order: </a:t>
            </a:r>
            <a:endParaRPr lang="en-US" sz="2400" b="0" i="0" dirty="0">
              <a:solidFill>
                <a:srgbClr val="000000"/>
              </a:solidFill>
              <a:effectLst/>
              <a:latin typeface="Calibri" panose="020F0502020204030204" pitchFamily="34" charset="0"/>
            </a:endParaRPr>
          </a:p>
          <a:p>
            <a:pPr lvl="1" fontAlgn="base">
              <a:buFont typeface="+mj-lt"/>
              <a:buAutoNum type="arabicPeriod"/>
            </a:pPr>
            <a:r>
              <a:rPr lang="en-US" b="0" i="0" dirty="0">
                <a:solidFill>
                  <a:srgbClr val="333333"/>
                </a:solidFill>
                <a:effectLst/>
                <a:latin typeface="Arial" panose="020B0604020202020204" pitchFamily="34" charset="0"/>
              </a:rPr>
              <a:t>Author (or organization as author) </a:t>
            </a:r>
            <a:endParaRPr lang="en-US" b="0" i="0" dirty="0">
              <a:solidFill>
                <a:srgbClr val="000000"/>
              </a:solidFill>
              <a:effectLst/>
              <a:latin typeface="Calibri" panose="020F0502020204030204" pitchFamily="34" charset="0"/>
            </a:endParaRPr>
          </a:p>
          <a:p>
            <a:pPr lvl="1" fontAlgn="base">
              <a:buFont typeface="+mj-lt"/>
              <a:buAutoNum type="arabicPeriod"/>
            </a:pPr>
            <a:r>
              <a:rPr lang="en-US" b="0" i="0" dirty="0">
                <a:solidFill>
                  <a:srgbClr val="333333"/>
                </a:solidFill>
                <a:effectLst/>
                <a:latin typeface="Arial" panose="020B0604020202020204" pitchFamily="34" charset="0"/>
              </a:rPr>
              <a:t>Date (or n.d. if no date) </a:t>
            </a:r>
            <a:endParaRPr lang="en-US" b="0" i="0" dirty="0">
              <a:solidFill>
                <a:srgbClr val="000000"/>
              </a:solidFill>
              <a:effectLst/>
              <a:latin typeface="Calibri" panose="020F0502020204030204" pitchFamily="34" charset="0"/>
            </a:endParaRPr>
          </a:p>
          <a:p>
            <a:pPr lvl="1" fontAlgn="base">
              <a:buFont typeface="+mj-lt"/>
              <a:buAutoNum type="arabicPeriod"/>
            </a:pPr>
            <a:r>
              <a:rPr lang="en-US" b="0" i="0" dirty="0">
                <a:solidFill>
                  <a:srgbClr val="333333"/>
                </a:solidFill>
                <a:effectLst/>
                <a:latin typeface="Arial" panose="020B0604020202020204" pitchFamily="34" charset="0"/>
              </a:rPr>
              <a:t>The title of the article, book, or website </a:t>
            </a:r>
            <a:endParaRPr lang="en-US" b="0" i="0" dirty="0">
              <a:solidFill>
                <a:srgbClr val="000000"/>
              </a:solidFill>
              <a:effectLst/>
              <a:latin typeface="Calibri" panose="020F0502020204030204" pitchFamily="34" charset="0"/>
            </a:endParaRPr>
          </a:p>
          <a:p>
            <a:pPr lvl="1" fontAlgn="base">
              <a:buFont typeface="+mj-lt"/>
              <a:buAutoNum type="arabicPeriod"/>
            </a:pPr>
            <a:r>
              <a:rPr lang="en-US" b="0" i="0" dirty="0">
                <a:solidFill>
                  <a:srgbClr val="333333"/>
                </a:solidFill>
                <a:effectLst/>
                <a:latin typeface="Arial" panose="020B0604020202020204" pitchFamily="34" charset="0"/>
              </a:rPr>
              <a:t>The publication information (if a website, the direct URL link; if a book, the publisher name and city; if a journal article, the name of journal, volume, issue and page numbers and/or the </a:t>
            </a:r>
            <a:r>
              <a:rPr lang="en-US" b="0" i="0" dirty="0" err="1">
                <a:solidFill>
                  <a:srgbClr val="333333"/>
                </a:solidFill>
                <a:effectLst/>
                <a:latin typeface="Arial" panose="020B0604020202020204" pitchFamily="34" charset="0"/>
              </a:rPr>
              <a:t>doi</a:t>
            </a:r>
            <a:r>
              <a:rPr lang="en-US" b="0" i="0" dirty="0">
                <a:solidFill>
                  <a:srgbClr val="333333"/>
                </a:solidFill>
                <a:effectLst/>
                <a:latin typeface="Arial" panose="020B0604020202020204" pitchFamily="34" charset="0"/>
              </a:rPr>
              <a:t> link) </a:t>
            </a:r>
            <a:endParaRPr lang="en-US" b="0" i="0" dirty="0">
              <a:solidFill>
                <a:srgbClr val="000000"/>
              </a:solidFill>
              <a:effectLst/>
              <a:latin typeface="Calibri" panose="020F0502020204030204" pitchFamily="34" charset="0"/>
            </a:endParaRPr>
          </a:p>
          <a:p>
            <a:endParaRPr lang="en-US" dirty="0"/>
          </a:p>
        </p:txBody>
      </p:sp>
    </p:spTree>
    <p:extLst>
      <p:ext uri="{BB962C8B-B14F-4D97-AF65-F5344CB8AC3E}">
        <p14:creationId xmlns:p14="http://schemas.microsoft.com/office/powerpoint/2010/main" val="1815554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669</Words>
  <Application>Microsoft Office PowerPoint</Application>
  <PresentationFormat>Widescreen</PresentationFormat>
  <Paragraphs>43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D339 Task 2 (WGM2) Template</vt:lpstr>
      <vt:lpstr>This is Your Title Slide</vt:lpstr>
      <vt:lpstr>Agenda</vt:lpstr>
      <vt:lpstr>What is the Technology (or practice/process)?</vt:lpstr>
      <vt:lpstr>Benefits of the Technology to Our Company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D339 Task 2 (WGM2) Template</dc:title>
  <dc:creator>Diana Tucker</dc:creator>
  <cp:lastModifiedBy>Diana Tucker</cp:lastModifiedBy>
  <cp:revision>4</cp:revision>
  <dcterms:created xsi:type="dcterms:W3CDTF">2023-03-06T15:14:42Z</dcterms:created>
  <dcterms:modified xsi:type="dcterms:W3CDTF">2023-03-20T18:34:32Z</dcterms:modified>
</cp:coreProperties>
</file>