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inject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叶剑峰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inject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https://github.com/codegangsta/inject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martine</a:t>
            </a:r>
            <a:r>
              <a:rPr lang="zh-CN" altLang="en-US"/>
              <a:t>使用这个</a:t>
            </a:r>
            <a:r>
              <a:rPr lang="en-US" altLang="zh-CN"/>
              <a:t>inject</a:t>
            </a:r>
            <a:r>
              <a:rPr lang="zh-CN" altLang="en-US"/>
              <a:t>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inject</a:t>
            </a:r>
            <a:r>
              <a:rPr lang="zh-CN" altLang="en-US"/>
              <a:t>使用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2160" y="1573530"/>
            <a:ext cx="590105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691005"/>
            <a:ext cx="3450590" cy="4385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inject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015" y="1670685"/>
            <a:ext cx="1027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注入逻辑：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369820"/>
            <a:ext cx="5319395" cy="3122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40" y="3148965"/>
            <a:ext cx="4232910" cy="1565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inject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015" y="1670685"/>
            <a:ext cx="1027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Invoke</a:t>
            </a:r>
            <a:r>
              <a:rPr lang="zh-CN" altLang="en-US"/>
              <a:t>逻辑：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2465070"/>
            <a:ext cx="7275195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inject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015" y="1670685"/>
            <a:ext cx="1027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https://github.com/go-macaron/inject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2373630"/>
            <a:ext cx="6065520" cy="3512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35" y="3473450"/>
            <a:ext cx="4958080" cy="1710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inject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015" y="1670685"/>
            <a:ext cx="1027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fastInvoker使用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619375"/>
            <a:ext cx="5704840" cy="2680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4725035"/>
            <a:ext cx="6388735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表格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inject</vt:lpstr>
      <vt:lpstr>inject实现</vt:lpstr>
      <vt:lpstr>inject使用</vt:lpstr>
      <vt:lpstr>inject实现</vt:lpstr>
      <vt:lpstr>inject实现</vt:lpstr>
      <vt:lpstr>inject实现</vt:lpstr>
      <vt:lpstr>inject实现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didi</dc:creator>
  <cp:lastModifiedBy>didi</cp:lastModifiedBy>
  <cp:revision>2</cp:revision>
  <dcterms:created xsi:type="dcterms:W3CDTF">2020-02-03T01:00:10Z</dcterms:created>
  <dcterms:modified xsi:type="dcterms:W3CDTF">2020-02-03T01:00:10Z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