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86" r:id="rId5"/>
    <p:sldId id="756" r:id="rId6"/>
    <p:sldId id="788" r:id="rId7"/>
    <p:sldId id="775" r:id="rId8"/>
    <p:sldId id="757" r:id="rId9"/>
    <p:sldId id="758" r:id="rId10"/>
    <p:sldId id="759" r:id="rId11"/>
    <p:sldId id="762" r:id="rId12"/>
    <p:sldId id="763" r:id="rId13"/>
    <p:sldId id="764" r:id="rId14"/>
    <p:sldId id="713" r:id="rId15"/>
    <p:sldId id="760" r:id="rId16"/>
    <p:sldId id="761" r:id="rId17"/>
    <p:sldId id="767" r:id="rId18"/>
    <p:sldId id="768" r:id="rId19"/>
    <p:sldId id="772" r:id="rId20"/>
    <p:sldId id="773" r:id="rId21"/>
    <p:sldId id="770" r:id="rId22"/>
    <p:sldId id="771" r:id="rId23"/>
    <p:sldId id="774" r:id="rId24"/>
    <p:sldId id="776" r:id="rId25"/>
    <p:sldId id="777" r:id="rId26"/>
    <p:sldId id="780" r:id="rId27"/>
    <p:sldId id="781" r:id="rId28"/>
    <p:sldId id="782" r:id="rId29"/>
    <p:sldId id="783" r:id="rId30"/>
    <p:sldId id="784" r:id="rId31"/>
    <p:sldId id="786" r:id="rId32"/>
    <p:sldId id="787" r:id="rId33"/>
    <p:sldId id="31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0B2C7-4F83-4620-B3D7-702B6BBD91F5}" v="63" dt="2023-03-04T22:50:19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75" autoAdjust="0"/>
  </p:normalViewPr>
  <p:slideViewPr>
    <p:cSldViewPr snapToGrid="0">
      <p:cViewPr varScale="1">
        <p:scale>
          <a:sx n="107" d="100"/>
          <a:sy n="107" d="100"/>
        </p:scale>
        <p:origin x="6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McKenzie" userId="229ce733-877b-4a05-b221-5defed682cb7" providerId="ADAL" clId="{D05974EF-CAD3-4F61-A5D3-97721A7502E2}"/>
    <pc:docChg chg="modSld">
      <pc:chgData name="Jeremy McKenzie" userId="229ce733-877b-4a05-b221-5defed682cb7" providerId="ADAL" clId="{D05974EF-CAD3-4F61-A5D3-97721A7502E2}" dt="2023-01-15T21:46:42.554" v="7" actId="164"/>
      <pc:docMkLst>
        <pc:docMk/>
      </pc:docMkLst>
      <pc:sldChg chg="addSp modSp mod">
        <pc:chgData name="Jeremy McKenzie" userId="229ce733-877b-4a05-b221-5defed682cb7" providerId="ADAL" clId="{D05974EF-CAD3-4F61-A5D3-97721A7502E2}" dt="2023-01-15T21:46:42.554" v="7" actId="164"/>
        <pc:sldMkLst>
          <pc:docMk/>
          <pc:sldMk cId="2633225359" sldId="713"/>
        </pc:sldMkLst>
        <pc:grpChg chg="add mod">
          <ac:chgData name="Jeremy McKenzie" userId="229ce733-877b-4a05-b221-5defed682cb7" providerId="ADAL" clId="{D05974EF-CAD3-4F61-A5D3-97721A7502E2}" dt="2023-01-15T21:46:42.554" v="7" actId="164"/>
          <ac:grpSpMkLst>
            <pc:docMk/>
            <pc:sldMk cId="2633225359" sldId="713"/>
            <ac:grpSpMk id="3" creationId="{920C5F93-85E5-CB92-DCC5-37A337C25A07}"/>
          </ac:grpSpMkLst>
        </pc:grpChg>
        <pc:picChg chg="mod">
          <ac:chgData name="Jeremy McKenzie" userId="229ce733-877b-4a05-b221-5defed682cb7" providerId="ADAL" clId="{D05974EF-CAD3-4F61-A5D3-97721A7502E2}" dt="2023-01-15T21:46:42.554" v="7" actId="164"/>
          <ac:picMkLst>
            <pc:docMk/>
            <pc:sldMk cId="2633225359" sldId="713"/>
            <ac:picMk id="5" creationId="{F0116509-050A-FAEC-F64E-43ACC6B04896}"/>
          </ac:picMkLst>
        </pc:picChg>
        <pc:picChg chg="mod">
          <ac:chgData name="Jeremy McKenzie" userId="229ce733-877b-4a05-b221-5defed682cb7" providerId="ADAL" clId="{D05974EF-CAD3-4F61-A5D3-97721A7502E2}" dt="2023-01-15T21:46:42.554" v="7" actId="164"/>
          <ac:picMkLst>
            <pc:docMk/>
            <pc:sldMk cId="2633225359" sldId="713"/>
            <ac:picMk id="7" creationId="{793B04BB-96FC-E77A-49E7-CF06627DE0CA}"/>
          </ac:picMkLst>
        </pc:picChg>
      </pc:sldChg>
    </pc:docChg>
  </pc:docChgLst>
  <pc:docChgLst>
    <pc:chgData name="Jeremy McKenzie" userId="229ce733-877b-4a05-b221-5defed682cb7" providerId="ADAL" clId="{D39D5053-1DE1-4C08-B8F9-234A3324E5D7}"/>
    <pc:docChg chg="undo custSel addSld delSld">
      <pc:chgData name="Jeremy McKenzie" userId="229ce733-877b-4a05-b221-5defed682cb7" providerId="ADAL" clId="{D39D5053-1DE1-4C08-B8F9-234A3324E5D7}" dt="2023-03-04T02:02:23.655" v="4" actId="47"/>
      <pc:docMkLst>
        <pc:docMk/>
      </pc:docMkLst>
      <pc:sldChg chg="del">
        <pc:chgData name="Jeremy McKenzie" userId="229ce733-877b-4a05-b221-5defed682cb7" providerId="ADAL" clId="{D39D5053-1DE1-4C08-B8F9-234A3324E5D7}" dt="2023-03-04T02:01:47.560" v="0" actId="47"/>
        <pc:sldMkLst>
          <pc:docMk/>
          <pc:sldMk cId="68346106" sldId="703"/>
        </pc:sldMkLst>
      </pc:sldChg>
      <pc:sldChg chg="del">
        <pc:chgData name="Jeremy McKenzie" userId="229ce733-877b-4a05-b221-5defed682cb7" providerId="ADAL" clId="{D39D5053-1DE1-4C08-B8F9-234A3324E5D7}" dt="2023-03-04T02:02:11.846" v="3" actId="47"/>
        <pc:sldMkLst>
          <pc:docMk/>
          <pc:sldMk cId="1063149827" sldId="704"/>
        </pc:sldMkLst>
      </pc:sldChg>
      <pc:sldChg chg="del">
        <pc:chgData name="Jeremy McKenzie" userId="229ce733-877b-4a05-b221-5defed682cb7" providerId="ADAL" clId="{D39D5053-1DE1-4C08-B8F9-234A3324E5D7}" dt="2023-03-04T02:02:23.655" v="4" actId="47"/>
        <pc:sldMkLst>
          <pc:docMk/>
          <pc:sldMk cId="3331759939" sldId="708"/>
        </pc:sldMkLst>
      </pc:sldChg>
      <pc:sldChg chg="add del">
        <pc:chgData name="Jeremy McKenzie" userId="229ce733-877b-4a05-b221-5defed682cb7" providerId="ADAL" clId="{D39D5053-1DE1-4C08-B8F9-234A3324E5D7}" dt="2023-03-04T02:01:56.496" v="2" actId="47"/>
        <pc:sldMkLst>
          <pc:docMk/>
          <pc:sldMk cId="1524821538" sldId="709"/>
        </pc:sldMkLst>
      </pc:sldChg>
    </pc:docChg>
  </pc:docChgLst>
  <pc:docChgLst>
    <pc:chgData name="Jeremy McKenzie" userId="229ce733-877b-4a05-b221-5defed682cb7" providerId="ADAL" clId="{BD6FB32A-A253-4B59-85BF-54291CF4EB71}"/>
    <pc:docChg chg="custSel delSld modSld sldOrd">
      <pc:chgData name="Jeremy McKenzie" userId="229ce733-877b-4a05-b221-5defed682cb7" providerId="ADAL" clId="{BD6FB32A-A253-4B59-85BF-54291CF4EB71}" dt="2022-10-13T19:29:15.519" v="2381" actId="20577"/>
      <pc:docMkLst>
        <pc:docMk/>
      </pc:docMkLst>
      <pc:sldChg chg="modSp mod">
        <pc:chgData name="Jeremy McKenzie" userId="229ce733-877b-4a05-b221-5defed682cb7" providerId="ADAL" clId="{BD6FB32A-A253-4B59-85BF-54291CF4EB71}" dt="2022-10-13T01:50:44.812" v="1" actId="1076"/>
        <pc:sldMkLst>
          <pc:docMk/>
          <pc:sldMk cId="3728899779" sldId="287"/>
        </pc:sldMkLst>
        <pc:spChg chg="mod">
          <ac:chgData name="Jeremy McKenzie" userId="229ce733-877b-4a05-b221-5defed682cb7" providerId="ADAL" clId="{BD6FB32A-A253-4B59-85BF-54291CF4EB71}" dt="2022-10-13T01:50:44.812" v="1" actId="1076"/>
          <ac:spMkLst>
            <pc:docMk/>
            <pc:sldMk cId="3728899779" sldId="287"/>
            <ac:spMk id="2" creationId="{0C83BCFA-4C81-45C9-B3B0-770538600C28}"/>
          </ac:spMkLst>
        </pc:spChg>
      </pc:sldChg>
      <pc:sldChg chg="addSp delSp modSp mod">
        <pc:chgData name="Jeremy McKenzie" userId="229ce733-877b-4a05-b221-5defed682cb7" providerId="ADAL" clId="{BD6FB32A-A253-4B59-85BF-54291CF4EB71}" dt="2022-10-13T02:28:10.633" v="317" actId="14100"/>
        <pc:sldMkLst>
          <pc:docMk/>
          <pc:sldMk cId="2424073560" sldId="318"/>
        </pc:sldMkLst>
        <pc:spChg chg="mod">
          <ac:chgData name="Jeremy McKenzie" userId="229ce733-877b-4a05-b221-5defed682cb7" providerId="ADAL" clId="{BD6FB32A-A253-4B59-85BF-54291CF4EB71}" dt="2022-10-13T02:19:48.210" v="295" actId="1076"/>
          <ac:spMkLst>
            <pc:docMk/>
            <pc:sldMk cId="2424073560" sldId="318"/>
            <ac:spMk id="2" creationId="{0C83BCFA-4C81-45C9-B3B0-770538600C28}"/>
          </ac:spMkLst>
        </pc:spChg>
        <pc:spChg chg="mod">
          <ac:chgData name="Jeremy McKenzie" userId="229ce733-877b-4a05-b221-5defed682cb7" providerId="ADAL" clId="{BD6FB32A-A253-4B59-85BF-54291CF4EB71}" dt="2022-10-13T02:25:12.596" v="304" actId="6549"/>
          <ac:spMkLst>
            <pc:docMk/>
            <pc:sldMk cId="2424073560" sldId="318"/>
            <ac:spMk id="3" creationId="{FE2038C2-35CB-4914-9032-867CB80BB0FA}"/>
          </ac:spMkLst>
        </pc:spChg>
        <pc:spChg chg="add mod">
          <ac:chgData name="Jeremy McKenzie" userId="229ce733-877b-4a05-b221-5defed682cb7" providerId="ADAL" clId="{BD6FB32A-A253-4B59-85BF-54291CF4EB71}" dt="2022-10-13T02:20:25.018" v="298" actId="207"/>
          <ac:spMkLst>
            <pc:docMk/>
            <pc:sldMk cId="2424073560" sldId="318"/>
            <ac:spMk id="5" creationId="{3CE4F44A-C20E-794E-EC8F-6085E47CBEF1}"/>
          </ac:spMkLst>
        </pc:spChg>
        <pc:picChg chg="add del">
          <ac:chgData name="Jeremy McKenzie" userId="229ce733-877b-4a05-b221-5defed682cb7" providerId="ADAL" clId="{BD6FB32A-A253-4B59-85BF-54291CF4EB71}" dt="2022-10-13T02:25:40.665" v="306" actId="478"/>
          <ac:picMkLst>
            <pc:docMk/>
            <pc:sldMk cId="2424073560" sldId="318"/>
            <ac:picMk id="6" creationId="{662BE1CC-0DE7-E61F-C81F-D71BB13D3B28}"/>
          </ac:picMkLst>
        </pc:picChg>
        <pc:picChg chg="add mod">
          <ac:chgData name="Jeremy McKenzie" userId="229ce733-877b-4a05-b221-5defed682cb7" providerId="ADAL" clId="{BD6FB32A-A253-4B59-85BF-54291CF4EB71}" dt="2022-10-13T02:28:10.633" v="317" actId="14100"/>
          <ac:picMkLst>
            <pc:docMk/>
            <pc:sldMk cId="2424073560" sldId="318"/>
            <ac:picMk id="7" creationId="{74125E6C-5F28-D8FB-B5D1-ADB40EEF5A66}"/>
          </ac:picMkLst>
        </pc:picChg>
        <pc:picChg chg="add mod">
          <ac:chgData name="Jeremy McKenzie" userId="229ce733-877b-4a05-b221-5defed682cb7" providerId="ADAL" clId="{BD6FB32A-A253-4B59-85BF-54291CF4EB71}" dt="2022-10-13T02:28:02.107" v="315" actId="1076"/>
          <ac:picMkLst>
            <pc:docMk/>
            <pc:sldMk cId="2424073560" sldId="318"/>
            <ac:picMk id="8" creationId="{649E8075-975C-1953-9DD9-68E452668052}"/>
          </ac:picMkLst>
        </pc:picChg>
      </pc:sldChg>
      <pc:sldChg chg="modSp mod">
        <pc:chgData name="Jeremy McKenzie" userId="229ce733-877b-4a05-b221-5defed682cb7" providerId="ADAL" clId="{BD6FB32A-A253-4B59-85BF-54291CF4EB71}" dt="2022-10-13T06:39:47.761" v="2270" actId="20577"/>
        <pc:sldMkLst>
          <pc:docMk/>
          <pc:sldMk cId="700082441" sldId="702"/>
        </pc:sldMkLst>
        <pc:spChg chg="mod">
          <ac:chgData name="Jeremy McKenzie" userId="229ce733-877b-4a05-b221-5defed682cb7" providerId="ADAL" clId="{BD6FB32A-A253-4B59-85BF-54291CF4EB71}" dt="2022-10-13T06:39:47.761" v="2270" actId="20577"/>
          <ac:spMkLst>
            <pc:docMk/>
            <pc:sldMk cId="700082441" sldId="702"/>
            <ac:spMk id="8" creationId="{2F5EDD0B-1B35-D5D1-8F65-DFB148F574B8}"/>
          </ac:spMkLst>
        </pc:spChg>
      </pc:sldChg>
      <pc:sldChg chg="modSp mod">
        <pc:chgData name="Jeremy McKenzie" userId="229ce733-877b-4a05-b221-5defed682cb7" providerId="ADAL" clId="{BD6FB32A-A253-4B59-85BF-54291CF4EB71}" dt="2022-10-13T06:28:53.377" v="2064" actId="27636"/>
        <pc:sldMkLst>
          <pc:docMk/>
          <pc:sldMk cId="68346106" sldId="703"/>
        </pc:sldMkLst>
        <pc:spChg chg="mod">
          <ac:chgData name="Jeremy McKenzie" userId="229ce733-877b-4a05-b221-5defed682cb7" providerId="ADAL" clId="{BD6FB32A-A253-4B59-85BF-54291CF4EB71}" dt="2022-10-13T06:28:53.377" v="2064" actId="27636"/>
          <ac:spMkLst>
            <pc:docMk/>
            <pc:sldMk cId="68346106" sldId="703"/>
            <ac:spMk id="8" creationId="{2F5EDD0B-1B35-D5D1-8F65-DFB148F574B8}"/>
          </ac:spMkLst>
        </pc:spChg>
      </pc:sldChg>
      <pc:sldChg chg="modSp mod">
        <pc:chgData name="Jeremy McKenzie" userId="229ce733-877b-4a05-b221-5defed682cb7" providerId="ADAL" clId="{BD6FB32A-A253-4B59-85BF-54291CF4EB71}" dt="2022-10-13T01:57:02.121" v="154" actId="20577"/>
        <pc:sldMkLst>
          <pc:docMk/>
          <pc:sldMk cId="1587661880" sldId="706"/>
        </pc:sldMkLst>
        <pc:spChg chg="mod">
          <ac:chgData name="Jeremy McKenzie" userId="229ce733-877b-4a05-b221-5defed682cb7" providerId="ADAL" clId="{BD6FB32A-A253-4B59-85BF-54291CF4EB71}" dt="2022-10-13T01:57:02.121" v="154" actId="20577"/>
          <ac:spMkLst>
            <pc:docMk/>
            <pc:sldMk cId="1587661880" sldId="706"/>
            <ac:spMk id="8" creationId="{2F5EDD0B-1B35-D5D1-8F65-DFB148F574B8}"/>
          </ac:spMkLst>
        </pc:spChg>
      </pc:sldChg>
      <pc:sldChg chg="modSp mod">
        <pc:chgData name="Jeremy McKenzie" userId="229ce733-877b-4a05-b221-5defed682cb7" providerId="ADAL" clId="{BD6FB32A-A253-4B59-85BF-54291CF4EB71}" dt="2022-10-13T19:29:15.519" v="2381" actId="20577"/>
        <pc:sldMkLst>
          <pc:docMk/>
          <pc:sldMk cId="3331759939" sldId="708"/>
        </pc:sldMkLst>
        <pc:spChg chg="mod">
          <ac:chgData name="Jeremy McKenzie" userId="229ce733-877b-4a05-b221-5defed682cb7" providerId="ADAL" clId="{BD6FB32A-A253-4B59-85BF-54291CF4EB71}" dt="2022-10-13T19:29:15.519" v="2381" actId="20577"/>
          <ac:spMkLst>
            <pc:docMk/>
            <pc:sldMk cId="3331759939" sldId="708"/>
            <ac:spMk id="8" creationId="{2B02AAAE-76A5-B73A-0ACE-F332BC6D8632}"/>
          </ac:spMkLst>
        </pc:spChg>
      </pc:sldChg>
      <pc:sldChg chg="del">
        <pc:chgData name="Jeremy McKenzie" userId="229ce733-877b-4a05-b221-5defed682cb7" providerId="ADAL" clId="{BD6FB32A-A253-4B59-85BF-54291CF4EB71}" dt="2022-10-13T06:23:57.081" v="2055" actId="2696"/>
        <pc:sldMkLst>
          <pc:docMk/>
          <pc:sldMk cId="470295627" sldId="713"/>
        </pc:sldMkLst>
      </pc:sldChg>
      <pc:sldChg chg="delSp mod">
        <pc:chgData name="Jeremy McKenzie" userId="229ce733-877b-4a05-b221-5defed682cb7" providerId="ADAL" clId="{BD6FB32A-A253-4B59-85BF-54291CF4EB71}" dt="2022-10-13T06:24:49.495" v="2057" actId="478"/>
        <pc:sldMkLst>
          <pc:docMk/>
          <pc:sldMk cId="2633225359" sldId="713"/>
        </pc:sldMkLst>
        <pc:spChg chg="del">
          <ac:chgData name="Jeremy McKenzie" userId="229ce733-877b-4a05-b221-5defed682cb7" providerId="ADAL" clId="{BD6FB32A-A253-4B59-85BF-54291CF4EB71}" dt="2022-10-13T06:24:49.495" v="2057" actId="478"/>
          <ac:spMkLst>
            <pc:docMk/>
            <pc:sldMk cId="2633225359" sldId="713"/>
            <ac:spMk id="9" creationId="{7EE19C70-8C1F-D6DF-726D-412E3414DFAC}"/>
          </ac:spMkLst>
        </pc:spChg>
      </pc:sldChg>
      <pc:sldChg chg="modNotesTx">
        <pc:chgData name="Jeremy McKenzie" userId="229ce733-877b-4a05-b221-5defed682cb7" providerId="ADAL" clId="{BD6FB32A-A253-4B59-85BF-54291CF4EB71}" dt="2022-10-13T02:14:14.741" v="294" actId="20577"/>
        <pc:sldMkLst>
          <pc:docMk/>
          <pc:sldMk cId="2349462716" sldId="717"/>
        </pc:sldMkLst>
      </pc:sldChg>
      <pc:sldChg chg="modSp mod">
        <pc:chgData name="Jeremy McKenzie" userId="229ce733-877b-4a05-b221-5defed682cb7" providerId="ADAL" clId="{BD6FB32A-A253-4B59-85BF-54291CF4EB71}" dt="2022-10-13T06:34:13.880" v="2069" actId="20577"/>
        <pc:sldMkLst>
          <pc:docMk/>
          <pc:sldMk cId="3341072124" sldId="718"/>
        </pc:sldMkLst>
        <pc:spChg chg="mod">
          <ac:chgData name="Jeremy McKenzie" userId="229ce733-877b-4a05-b221-5defed682cb7" providerId="ADAL" clId="{BD6FB32A-A253-4B59-85BF-54291CF4EB71}" dt="2022-10-13T06:34:13.880" v="2069" actId="20577"/>
          <ac:spMkLst>
            <pc:docMk/>
            <pc:sldMk cId="3341072124" sldId="718"/>
            <ac:spMk id="8" creationId="{ECF6B99C-3C5D-46BC-9638-87DE7F19B509}"/>
          </ac:spMkLst>
        </pc:spChg>
      </pc:sldChg>
      <pc:sldChg chg="modSp mod">
        <pc:chgData name="Jeremy McKenzie" userId="229ce733-877b-4a05-b221-5defed682cb7" providerId="ADAL" clId="{BD6FB32A-A253-4B59-85BF-54291CF4EB71}" dt="2022-10-13T06:41:05.126" v="2271" actId="6549"/>
        <pc:sldMkLst>
          <pc:docMk/>
          <pc:sldMk cId="1736523690" sldId="720"/>
        </pc:sldMkLst>
        <pc:spChg chg="mod">
          <ac:chgData name="Jeremy McKenzie" userId="229ce733-877b-4a05-b221-5defed682cb7" providerId="ADAL" clId="{BD6FB32A-A253-4B59-85BF-54291CF4EB71}" dt="2022-10-13T06:41:05.126" v="2271" actId="6549"/>
          <ac:spMkLst>
            <pc:docMk/>
            <pc:sldMk cId="1736523690" sldId="720"/>
            <ac:spMk id="8" creationId="{2F5EDD0B-1B35-D5D1-8F65-DFB148F574B8}"/>
          </ac:spMkLst>
        </pc:spChg>
      </pc:sldChg>
      <pc:sldChg chg="modSp mod">
        <pc:chgData name="Jeremy McKenzie" userId="229ce733-877b-4a05-b221-5defed682cb7" providerId="ADAL" clId="{BD6FB32A-A253-4B59-85BF-54291CF4EB71}" dt="2022-10-13T02:00:15.497" v="284" actId="20577"/>
        <pc:sldMkLst>
          <pc:docMk/>
          <pc:sldMk cId="2363783829" sldId="721"/>
        </pc:sldMkLst>
        <pc:spChg chg="mod">
          <ac:chgData name="Jeremy McKenzie" userId="229ce733-877b-4a05-b221-5defed682cb7" providerId="ADAL" clId="{BD6FB32A-A253-4B59-85BF-54291CF4EB71}" dt="2022-10-13T01:57:51.759" v="155" actId="113"/>
          <ac:spMkLst>
            <pc:docMk/>
            <pc:sldMk cId="2363783829" sldId="721"/>
            <ac:spMk id="2" creationId="{BCC088F2-8B68-70B5-002E-B59D1A93FDDC}"/>
          </ac:spMkLst>
        </pc:spChg>
        <pc:spChg chg="mod">
          <ac:chgData name="Jeremy McKenzie" userId="229ce733-877b-4a05-b221-5defed682cb7" providerId="ADAL" clId="{BD6FB32A-A253-4B59-85BF-54291CF4EB71}" dt="2022-10-13T02:00:15.497" v="284" actId="20577"/>
          <ac:spMkLst>
            <pc:docMk/>
            <pc:sldMk cId="2363783829" sldId="721"/>
            <ac:spMk id="5" creationId="{F76FAA3B-06FD-00A2-CDF9-B65431A87BAE}"/>
          </ac:spMkLst>
        </pc:spChg>
      </pc:sldChg>
      <pc:sldChg chg="modSp mod">
        <pc:chgData name="Jeremy McKenzie" userId="229ce733-877b-4a05-b221-5defed682cb7" providerId="ADAL" clId="{BD6FB32A-A253-4B59-85BF-54291CF4EB71}" dt="2022-10-13T06:02:14.333" v="1719" actId="20577"/>
        <pc:sldMkLst>
          <pc:docMk/>
          <pc:sldMk cId="1688318684" sldId="726"/>
        </pc:sldMkLst>
        <pc:spChg chg="mod">
          <ac:chgData name="Jeremy McKenzie" userId="229ce733-877b-4a05-b221-5defed682cb7" providerId="ADAL" clId="{BD6FB32A-A253-4B59-85BF-54291CF4EB71}" dt="2022-10-13T06:02:14.333" v="1719" actId="20577"/>
          <ac:spMkLst>
            <pc:docMk/>
            <pc:sldMk cId="1688318684" sldId="726"/>
            <ac:spMk id="5" creationId="{F76FAA3B-06FD-00A2-CDF9-B65431A87BAE}"/>
          </ac:spMkLst>
        </pc:spChg>
      </pc:sldChg>
      <pc:sldChg chg="modSp del mod">
        <pc:chgData name="Jeremy McKenzie" userId="229ce733-877b-4a05-b221-5defed682cb7" providerId="ADAL" clId="{BD6FB32A-A253-4B59-85BF-54291CF4EB71}" dt="2022-10-13T06:44:17.278" v="2277" actId="47"/>
        <pc:sldMkLst>
          <pc:docMk/>
          <pc:sldMk cId="360917222" sldId="727"/>
        </pc:sldMkLst>
        <pc:spChg chg="mod">
          <ac:chgData name="Jeremy McKenzie" userId="229ce733-877b-4a05-b221-5defed682cb7" providerId="ADAL" clId="{BD6FB32A-A253-4B59-85BF-54291CF4EB71}" dt="2022-10-13T02:47:36.701" v="806" actId="20577"/>
          <ac:spMkLst>
            <pc:docMk/>
            <pc:sldMk cId="360917222" sldId="727"/>
            <ac:spMk id="2" creationId="{D72BCC10-2541-AFFB-A751-A72CAAB77BE0}"/>
          </ac:spMkLst>
        </pc:spChg>
        <pc:spChg chg="mod">
          <ac:chgData name="Jeremy McKenzie" userId="229ce733-877b-4a05-b221-5defed682cb7" providerId="ADAL" clId="{BD6FB32A-A253-4B59-85BF-54291CF4EB71}" dt="2022-10-13T02:47:59.164" v="809" actId="6549"/>
          <ac:spMkLst>
            <pc:docMk/>
            <pc:sldMk cId="360917222" sldId="727"/>
            <ac:spMk id="3" creationId="{9A95C933-B340-892A-6495-319885603E92}"/>
          </ac:spMkLst>
        </pc:spChg>
      </pc:sldChg>
      <pc:sldChg chg="del">
        <pc:chgData name="Jeremy McKenzie" userId="229ce733-877b-4a05-b221-5defed682cb7" providerId="ADAL" clId="{BD6FB32A-A253-4B59-85BF-54291CF4EB71}" dt="2022-10-13T06:43:03.773" v="2273" actId="47"/>
        <pc:sldMkLst>
          <pc:docMk/>
          <pc:sldMk cId="3093058737" sldId="729"/>
        </pc:sldMkLst>
      </pc:sldChg>
      <pc:sldChg chg="modSp del mod">
        <pc:chgData name="Jeremy McKenzie" userId="229ce733-877b-4a05-b221-5defed682cb7" providerId="ADAL" clId="{BD6FB32A-A253-4B59-85BF-54291CF4EB71}" dt="2022-10-13T06:43:07.687" v="2276" actId="47"/>
        <pc:sldMkLst>
          <pc:docMk/>
          <pc:sldMk cId="2290221240" sldId="730"/>
        </pc:sldMkLst>
        <pc:spChg chg="mod">
          <ac:chgData name="Jeremy McKenzie" userId="229ce733-877b-4a05-b221-5defed682cb7" providerId="ADAL" clId="{BD6FB32A-A253-4B59-85BF-54291CF4EB71}" dt="2022-10-13T02:42:59.814" v="483" actId="21"/>
          <ac:spMkLst>
            <pc:docMk/>
            <pc:sldMk cId="2290221240" sldId="730"/>
            <ac:spMk id="3" creationId="{DEE87739-C907-2165-45B8-02E38A7F0DE6}"/>
          </ac:spMkLst>
        </pc:spChg>
      </pc:sldChg>
      <pc:sldChg chg="del">
        <pc:chgData name="Jeremy McKenzie" userId="229ce733-877b-4a05-b221-5defed682cb7" providerId="ADAL" clId="{BD6FB32A-A253-4B59-85BF-54291CF4EB71}" dt="2022-10-13T05:58:25.592" v="1643" actId="47"/>
        <pc:sldMkLst>
          <pc:docMk/>
          <pc:sldMk cId="2400243915" sldId="738"/>
        </pc:sldMkLst>
      </pc:sldChg>
      <pc:sldChg chg="modSp mod">
        <pc:chgData name="Jeremy McKenzie" userId="229ce733-877b-4a05-b221-5defed682cb7" providerId="ADAL" clId="{BD6FB32A-A253-4B59-85BF-54291CF4EB71}" dt="2022-10-13T06:24:21.744" v="2056" actId="1076"/>
        <pc:sldMkLst>
          <pc:docMk/>
          <pc:sldMk cId="140645935" sldId="739"/>
        </pc:sldMkLst>
        <pc:spChg chg="mod">
          <ac:chgData name="Jeremy McKenzie" userId="229ce733-877b-4a05-b221-5defed682cb7" providerId="ADAL" clId="{BD6FB32A-A253-4B59-85BF-54291CF4EB71}" dt="2022-10-13T06:24:21.744" v="2056" actId="1076"/>
          <ac:spMkLst>
            <pc:docMk/>
            <pc:sldMk cId="140645935" sldId="739"/>
            <ac:spMk id="2" creationId="{21B677ED-D3EA-04D9-99C6-BBC7BA3A36C7}"/>
          </ac:spMkLst>
        </pc:spChg>
      </pc:sldChg>
      <pc:sldChg chg="del">
        <pc:chgData name="Jeremy McKenzie" userId="229ce733-877b-4a05-b221-5defed682cb7" providerId="ADAL" clId="{BD6FB32A-A253-4B59-85BF-54291CF4EB71}" dt="2022-10-13T06:23:57.081" v="2055" actId="2696"/>
        <pc:sldMkLst>
          <pc:docMk/>
          <pc:sldMk cId="945635404" sldId="739"/>
        </pc:sldMkLst>
      </pc:sldChg>
      <pc:sldChg chg="del">
        <pc:chgData name="Jeremy McKenzie" userId="229ce733-877b-4a05-b221-5defed682cb7" providerId="ADAL" clId="{BD6FB32A-A253-4B59-85BF-54291CF4EB71}" dt="2022-10-13T06:23:57.081" v="2055" actId="2696"/>
        <pc:sldMkLst>
          <pc:docMk/>
          <pc:sldMk cId="2555625271" sldId="740"/>
        </pc:sldMkLst>
      </pc:sldChg>
      <pc:sldChg chg="del">
        <pc:chgData name="Jeremy McKenzie" userId="229ce733-877b-4a05-b221-5defed682cb7" providerId="ADAL" clId="{BD6FB32A-A253-4B59-85BF-54291CF4EB71}" dt="2022-10-13T06:43:04.800" v="2274" actId="47"/>
        <pc:sldMkLst>
          <pc:docMk/>
          <pc:sldMk cId="2378099466" sldId="741"/>
        </pc:sldMkLst>
      </pc:sldChg>
      <pc:sldChg chg="del">
        <pc:chgData name="Jeremy McKenzie" userId="229ce733-877b-4a05-b221-5defed682cb7" providerId="ADAL" clId="{BD6FB32A-A253-4B59-85BF-54291CF4EB71}" dt="2022-10-13T06:43:02.590" v="2272" actId="47"/>
        <pc:sldMkLst>
          <pc:docMk/>
          <pc:sldMk cId="1009444319" sldId="742"/>
        </pc:sldMkLst>
      </pc:sldChg>
      <pc:sldChg chg="del">
        <pc:chgData name="Jeremy McKenzie" userId="229ce733-877b-4a05-b221-5defed682cb7" providerId="ADAL" clId="{BD6FB32A-A253-4B59-85BF-54291CF4EB71}" dt="2022-10-13T06:43:05.859" v="2275" actId="47"/>
        <pc:sldMkLst>
          <pc:docMk/>
          <pc:sldMk cId="2729445845" sldId="743"/>
        </pc:sldMkLst>
      </pc:sldChg>
      <pc:sldChg chg="del">
        <pc:chgData name="Jeremy McKenzie" userId="229ce733-877b-4a05-b221-5defed682cb7" providerId="ADAL" clId="{BD6FB32A-A253-4B59-85BF-54291CF4EB71}" dt="2022-10-13T06:02:59.009" v="1720" actId="47"/>
        <pc:sldMkLst>
          <pc:docMk/>
          <pc:sldMk cId="783019858" sldId="750"/>
        </pc:sldMkLst>
      </pc:sldChg>
      <pc:sldChg chg="del">
        <pc:chgData name="Jeremy McKenzie" userId="229ce733-877b-4a05-b221-5defed682cb7" providerId="ADAL" clId="{BD6FB32A-A253-4B59-85BF-54291CF4EB71}" dt="2022-10-13T06:02:59.009" v="1720" actId="47"/>
        <pc:sldMkLst>
          <pc:docMk/>
          <pc:sldMk cId="2517448364" sldId="751"/>
        </pc:sldMkLst>
      </pc:sldChg>
      <pc:sldChg chg="del">
        <pc:chgData name="Jeremy McKenzie" userId="229ce733-877b-4a05-b221-5defed682cb7" providerId="ADAL" clId="{BD6FB32A-A253-4B59-85BF-54291CF4EB71}" dt="2022-10-13T06:02:59.009" v="1720" actId="47"/>
        <pc:sldMkLst>
          <pc:docMk/>
          <pc:sldMk cId="983047273" sldId="752"/>
        </pc:sldMkLst>
      </pc:sldChg>
      <pc:sldChg chg="modSp mod ord">
        <pc:chgData name="Jeremy McKenzie" userId="229ce733-877b-4a05-b221-5defed682cb7" providerId="ADAL" clId="{BD6FB32A-A253-4B59-85BF-54291CF4EB71}" dt="2022-10-13T06:46:02.364" v="2312" actId="20577"/>
        <pc:sldMkLst>
          <pc:docMk/>
          <pc:sldMk cId="2159313005" sldId="753"/>
        </pc:sldMkLst>
        <pc:spChg chg="mod">
          <ac:chgData name="Jeremy McKenzie" userId="229ce733-877b-4a05-b221-5defed682cb7" providerId="ADAL" clId="{BD6FB32A-A253-4B59-85BF-54291CF4EB71}" dt="2022-10-13T02:29:47.194" v="328" actId="20577"/>
          <ac:spMkLst>
            <pc:docMk/>
            <pc:sldMk cId="2159313005" sldId="753"/>
            <ac:spMk id="2" creationId="{2D09754B-C953-A1A3-397B-48907883FB61}"/>
          </ac:spMkLst>
        </pc:spChg>
        <pc:spChg chg="mod">
          <ac:chgData name="Jeremy McKenzie" userId="229ce733-877b-4a05-b221-5defed682cb7" providerId="ADAL" clId="{BD6FB32A-A253-4B59-85BF-54291CF4EB71}" dt="2022-10-13T06:46:02.364" v="2312" actId="20577"/>
          <ac:spMkLst>
            <pc:docMk/>
            <pc:sldMk cId="2159313005" sldId="753"/>
            <ac:spMk id="3" creationId="{DEE87739-C907-2165-45B8-02E38A7F0DE6}"/>
          </ac:spMkLst>
        </pc:spChg>
      </pc:sldChg>
      <pc:sldChg chg="del">
        <pc:chgData name="Jeremy McKenzie" userId="229ce733-877b-4a05-b221-5defed682cb7" providerId="ADAL" clId="{BD6FB32A-A253-4B59-85BF-54291CF4EB71}" dt="2022-10-13T06:44:44.877" v="2280" actId="47"/>
        <pc:sldMkLst>
          <pc:docMk/>
          <pc:sldMk cId="2899453646" sldId="754"/>
        </pc:sldMkLst>
      </pc:sldChg>
      <pc:sldChg chg="modSp mod ord">
        <pc:chgData name="Jeremy McKenzie" userId="229ce733-877b-4a05-b221-5defed682cb7" providerId="ADAL" clId="{BD6FB32A-A253-4B59-85BF-54291CF4EB71}" dt="2022-10-13T06:45:22.848" v="2282"/>
        <pc:sldMkLst>
          <pc:docMk/>
          <pc:sldMk cId="2004102551" sldId="755"/>
        </pc:sldMkLst>
        <pc:spChg chg="mod">
          <ac:chgData name="Jeremy McKenzie" userId="229ce733-877b-4a05-b221-5defed682cb7" providerId="ADAL" clId="{BD6FB32A-A253-4B59-85BF-54291CF4EB71}" dt="2022-10-13T06:22:32.745" v="2054" actId="20577"/>
          <ac:spMkLst>
            <pc:docMk/>
            <pc:sldMk cId="2004102551" sldId="755"/>
            <ac:spMk id="2" creationId="{D72BCC10-2541-AFFB-A751-A72CAAB77BE0}"/>
          </ac:spMkLst>
        </pc:spChg>
        <pc:spChg chg="mod">
          <ac:chgData name="Jeremy McKenzie" userId="229ce733-877b-4a05-b221-5defed682cb7" providerId="ADAL" clId="{BD6FB32A-A253-4B59-85BF-54291CF4EB71}" dt="2022-10-13T06:21:36.953" v="2036" actId="179"/>
          <ac:spMkLst>
            <pc:docMk/>
            <pc:sldMk cId="2004102551" sldId="755"/>
            <ac:spMk id="3" creationId="{9A95C933-B340-892A-6495-319885603E92}"/>
          </ac:spMkLst>
        </pc:spChg>
      </pc:sldChg>
      <pc:sldChg chg="del">
        <pc:chgData name="Jeremy McKenzie" userId="229ce733-877b-4a05-b221-5defed682cb7" providerId="ADAL" clId="{BD6FB32A-A253-4B59-85BF-54291CF4EB71}" dt="2022-10-13T05:52:23.186" v="1640" actId="47"/>
        <pc:sldMkLst>
          <pc:docMk/>
          <pc:sldMk cId="590097504" sldId="756"/>
        </pc:sldMkLst>
      </pc:sldChg>
      <pc:sldChg chg="del">
        <pc:chgData name="Jeremy McKenzie" userId="229ce733-877b-4a05-b221-5defed682cb7" providerId="ADAL" clId="{BD6FB32A-A253-4B59-85BF-54291CF4EB71}" dt="2022-10-13T05:58:48.372" v="1644" actId="47"/>
        <pc:sldMkLst>
          <pc:docMk/>
          <pc:sldMk cId="1503305189" sldId="757"/>
        </pc:sldMkLst>
      </pc:sldChg>
      <pc:sldChg chg="del">
        <pc:chgData name="Jeremy McKenzie" userId="229ce733-877b-4a05-b221-5defed682cb7" providerId="ADAL" clId="{BD6FB32A-A253-4B59-85BF-54291CF4EB71}" dt="2022-10-13T05:52:43.033" v="1641" actId="47"/>
        <pc:sldMkLst>
          <pc:docMk/>
          <pc:sldMk cId="1922303075" sldId="758"/>
        </pc:sldMkLst>
      </pc:sldChg>
      <pc:sldChg chg="del">
        <pc:chgData name="Jeremy McKenzie" userId="229ce733-877b-4a05-b221-5defed682cb7" providerId="ADAL" clId="{BD6FB32A-A253-4B59-85BF-54291CF4EB71}" dt="2022-10-13T06:03:55.713" v="1721" actId="47"/>
        <pc:sldMkLst>
          <pc:docMk/>
          <pc:sldMk cId="4202025745" sldId="759"/>
        </pc:sldMkLst>
      </pc:sldChg>
      <pc:sldChg chg="del">
        <pc:chgData name="Jeremy McKenzie" userId="229ce733-877b-4a05-b221-5defed682cb7" providerId="ADAL" clId="{BD6FB32A-A253-4B59-85BF-54291CF4EB71}" dt="2022-10-13T05:53:26.042" v="1642" actId="47"/>
        <pc:sldMkLst>
          <pc:docMk/>
          <pc:sldMk cId="409158138" sldId="760"/>
        </pc:sldMkLst>
      </pc:sldChg>
    </pc:docChg>
  </pc:docChgLst>
  <pc:docChgLst>
    <pc:chgData name="Craig" userId="5e1cc6da-4597-4349-aa91-18e6f47216b3" providerId="ADAL" clId="{0BB39773-1869-4F17-B7B8-C4E7A984BCA0}"/>
    <pc:docChg chg="custSel modSld">
      <pc:chgData name="Craig" userId="5e1cc6da-4597-4349-aa91-18e6f47216b3" providerId="ADAL" clId="{0BB39773-1869-4F17-B7B8-C4E7A984BCA0}" dt="2021-09-15T22:27:15.143" v="130" actId="1076"/>
      <pc:docMkLst>
        <pc:docMk/>
      </pc:docMkLst>
      <pc:sldChg chg="modSp mod">
        <pc:chgData name="Craig" userId="5e1cc6da-4597-4349-aa91-18e6f47216b3" providerId="ADAL" clId="{0BB39773-1869-4F17-B7B8-C4E7A984BCA0}" dt="2021-09-15T22:27:15.143" v="130" actId="1076"/>
        <pc:sldMkLst>
          <pc:docMk/>
          <pc:sldMk cId="3964922569" sldId="306"/>
        </pc:sldMkLst>
        <pc:spChg chg="mod">
          <ac:chgData name="Craig" userId="5e1cc6da-4597-4349-aa91-18e6f47216b3" providerId="ADAL" clId="{0BB39773-1869-4F17-B7B8-C4E7A984BCA0}" dt="2021-09-15T22:27:15.143" v="130" actId="1076"/>
          <ac:spMkLst>
            <pc:docMk/>
            <pc:sldMk cId="3964922569" sldId="306"/>
            <ac:spMk id="4" creationId="{1181F5B0-BBDF-496D-986A-9AC82CDD7566}"/>
          </ac:spMkLst>
        </pc:spChg>
      </pc:sldChg>
    </pc:docChg>
  </pc:docChgLst>
  <pc:docChgLst>
    <pc:chgData name="Craig Marsh" userId="5e1cc6da-4597-4349-aa91-18e6f47216b3" providerId="ADAL" clId="{B19D135C-DE34-4DB1-A401-94D2FD0CE155}"/>
    <pc:docChg chg="undo custSel addSld delSld modSld sldOrd">
      <pc:chgData name="Craig Marsh" userId="5e1cc6da-4597-4349-aa91-18e6f47216b3" providerId="ADAL" clId="{B19D135C-DE34-4DB1-A401-94D2FD0CE155}" dt="2022-10-13T03:57:12.340" v="12142"/>
      <pc:docMkLst>
        <pc:docMk/>
      </pc:docMkLst>
      <pc:sldChg chg="addSp delSp modSp mod">
        <pc:chgData name="Craig Marsh" userId="5e1cc6da-4597-4349-aa91-18e6f47216b3" providerId="ADAL" clId="{B19D135C-DE34-4DB1-A401-94D2FD0CE155}" dt="2022-10-13T03:07:21.741" v="10679" actId="478"/>
        <pc:sldMkLst>
          <pc:docMk/>
          <pc:sldMk cId="3728899779" sldId="287"/>
        </pc:sldMkLst>
        <pc:spChg chg="del mod">
          <ac:chgData name="Craig Marsh" userId="5e1cc6da-4597-4349-aa91-18e6f47216b3" providerId="ADAL" clId="{B19D135C-DE34-4DB1-A401-94D2FD0CE155}" dt="2022-10-13T03:07:19.756" v="10678" actId="478"/>
          <ac:spMkLst>
            <pc:docMk/>
            <pc:sldMk cId="3728899779" sldId="287"/>
            <ac:spMk id="3" creationId="{FE2038C2-35CB-4914-9032-867CB80BB0FA}"/>
          </ac:spMkLst>
        </pc:spChg>
        <pc:spChg chg="add del mod">
          <ac:chgData name="Craig Marsh" userId="5e1cc6da-4597-4349-aa91-18e6f47216b3" providerId="ADAL" clId="{B19D135C-DE34-4DB1-A401-94D2FD0CE155}" dt="2022-10-13T03:07:21.741" v="10679" actId="478"/>
          <ac:spMkLst>
            <pc:docMk/>
            <pc:sldMk cId="3728899779" sldId="287"/>
            <ac:spMk id="5" creationId="{9DB4F4C7-FD4E-5D59-722F-E5672B77B5F5}"/>
          </ac:spMkLst>
        </pc:spChg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882567394" sldId="289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2067100549" sldId="290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1157798364" sldId="291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2901964138" sldId="293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1643547913" sldId="298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2180340114" sldId="300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2984495428" sldId="301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446565553" sldId="302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242664000" sldId="303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1837557105" sldId="304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1766790059" sldId="305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3964922569" sldId="306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1876947713" sldId="307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358036262" sldId="309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1613495659" sldId="310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474861939" sldId="311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2023392418" sldId="312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650030268" sldId="313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2911850949" sldId="314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1247187319" sldId="315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2658642584" sldId="316"/>
        </pc:sldMkLst>
      </pc:sldChg>
      <pc:sldChg chg="del">
        <pc:chgData name="Craig Marsh" userId="5e1cc6da-4597-4349-aa91-18e6f47216b3" providerId="ADAL" clId="{B19D135C-DE34-4DB1-A401-94D2FD0CE155}" dt="2022-10-07T00:12:11.865" v="0" actId="2696"/>
        <pc:sldMkLst>
          <pc:docMk/>
          <pc:sldMk cId="2962084867" sldId="317"/>
        </pc:sldMkLst>
      </pc:sldChg>
      <pc:sldChg chg="modSp mod">
        <pc:chgData name="Craig Marsh" userId="5e1cc6da-4597-4349-aa91-18e6f47216b3" providerId="ADAL" clId="{B19D135C-DE34-4DB1-A401-94D2FD0CE155}" dt="2022-10-10T23:10:10.401" v="7582" actId="20577"/>
        <pc:sldMkLst>
          <pc:docMk/>
          <pc:sldMk cId="2424073560" sldId="318"/>
        </pc:sldMkLst>
        <pc:spChg chg="mod">
          <ac:chgData name="Craig Marsh" userId="5e1cc6da-4597-4349-aa91-18e6f47216b3" providerId="ADAL" clId="{B19D135C-DE34-4DB1-A401-94D2FD0CE155}" dt="2022-10-10T19:43:29.541" v="897" actId="20577"/>
          <ac:spMkLst>
            <pc:docMk/>
            <pc:sldMk cId="2424073560" sldId="318"/>
            <ac:spMk id="2" creationId="{0C83BCFA-4C81-45C9-B3B0-770538600C28}"/>
          </ac:spMkLst>
        </pc:spChg>
        <pc:spChg chg="mod">
          <ac:chgData name="Craig Marsh" userId="5e1cc6da-4597-4349-aa91-18e6f47216b3" providerId="ADAL" clId="{B19D135C-DE34-4DB1-A401-94D2FD0CE155}" dt="2022-10-10T23:10:10.401" v="7582" actId="20577"/>
          <ac:spMkLst>
            <pc:docMk/>
            <pc:sldMk cId="2424073560" sldId="318"/>
            <ac:spMk id="3" creationId="{FE2038C2-35CB-4914-9032-867CB80BB0FA}"/>
          </ac:spMkLst>
        </pc:spChg>
      </pc:sldChg>
      <pc:sldChg chg="modSp mod">
        <pc:chgData name="Craig Marsh" userId="5e1cc6da-4597-4349-aa91-18e6f47216b3" providerId="ADAL" clId="{B19D135C-DE34-4DB1-A401-94D2FD0CE155}" dt="2022-10-13T01:06:03.876" v="10069" actId="20577"/>
        <pc:sldMkLst>
          <pc:docMk/>
          <pc:sldMk cId="700082441" sldId="702"/>
        </pc:sldMkLst>
        <pc:spChg chg="mod">
          <ac:chgData name="Craig Marsh" userId="5e1cc6da-4597-4349-aa91-18e6f47216b3" providerId="ADAL" clId="{B19D135C-DE34-4DB1-A401-94D2FD0CE155}" dt="2022-10-13T01:06:03.876" v="10069" actId="20577"/>
          <ac:spMkLst>
            <pc:docMk/>
            <pc:sldMk cId="700082441" sldId="702"/>
            <ac:spMk id="2" creationId="{83EEA79A-BF75-42F7-8486-55BB4B8AE097}"/>
          </ac:spMkLst>
        </pc:spChg>
        <pc:spChg chg="mod">
          <ac:chgData name="Craig Marsh" userId="5e1cc6da-4597-4349-aa91-18e6f47216b3" providerId="ADAL" clId="{B19D135C-DE34-4DB1-A401-94D2FD0CE155}" dt="2022-10-12T03:17:43.795" v="8687" actId="20577"/>
          <ac:spMkLst>
            <pc:docMk/>
            <pc:sldMk cId="700082441" sldId="702"/>
            <ac:spMk id="8" creationId="{2F5EDD0B-1B35-D5D1-8F65-DFB148F574B8}"/>
          </ac:spMkLst>
        </pc:spChg>
      </pc:sldChg>
      <pc:sldChg chg="modSp mod">
        <pc:chgData name="Craig Marsh" userId="5e1cc6da-4597-4349-aa91-18e6f47216b3" providerId="ADAL" clId="{B19D135C-DE34-4DB1-A401-94D2FD0CE155}" dt="2022-10-13T00:36:20.364" v="9174" actId="20577"/>
        <pc:sldMkLst>
          <pc:docMk/>
          <pc:sldMk cId="68346106" sldId="703"/>
        </pc:sldMkLst>
        <pc:spChg chg="mod">
          <ac:chgData name="Craig Marsh" userId="5e1cc6da-4597-4349-aa91-18e6f47216b3" providerId="ADAL" clId="{B19D135C-DE34-4DB1-A401-94D2FD0CE155}" dt="2022-10-13T00:36:20.364" v="9174" actId="20577"/>
          <ac:spMkLst>
            <pc:docMk/>
            <pc:sldMk cId="68346106" sldId="703"/>
            <ac:spMk id="8" creationId="{2F5EDD0B-1B35-D5D1-8F65-DFB148F574B8}"/>
          </ac:spMkLst>
        </pc:spChg>
      </pc:sldChg>
      <pc:sldChg chg="delSp modSp mod ord modNotesTx">
        <pc:chgData name="Craig Marsh" userId="5e1cc6da-4597-4349-aa91-18e6f47216b3" providerId="ADAL" clId="{B19D135C-DE34-4DB1-A401-94D2FD0CE155}" dt="2022-10-13T01:05:11.574" v="10034" actId="1076"/>
        <pc:sldMkLst>
          <pc:docMk/>
          <pc:sldMk cId="1063149827" sldId="704"/>
        </pc:sldMkLst>
        <pc:spChg chg="mod">
          <ac:chgData name="Craig Marsh" userId="5e1cc6da-4597-4349-aa91-18e6f47216b3" providerId="ADAL" clId="{B19D135C-DE34-4DB1-A401-94D2FD0CE155}" dt="2022-10-13T01:05:11.574" v="10034" actId="1076"/>
          <ac:spMkLst>
            <pc:docMk/>
            <pc:sldMk cId="1063149827" sldId="704"/>
            <ac:spMk id="2" creationId="{83EEA79A-BF75-42F7-8486-55BB4B8AE097}"/>
          </ac:spMkLst>
        </pc:spChg>
        <pc:spChg chg="mod">
          <ac:chgData name="Craig Marsh" userId="5e1cc6da-4597-4349-aa91-18e6f47216b3" providerId="ADAL" clId="{B19D135C-DE34-4DB1-A401-94D2FD0CE155}" dt="2022-10-13T00:44:00.071" v="9413" actId="20577"/>
          <ac:spMkLst>
            <pc:docMk/>
            <pc:sldMk cId="1063149827" sldId="704"/>
            <ac:spMk id="6" creationId="{C5A8F2D9-C52E-6C18-576E-8D8B05957C84}"/>
          </ac:spMkLst>
        </pc:spChg>
        <pc:spChg chg="del mod">
          <ac:chgData name="Craig Marsh" userId="5e1cc6da-4597-4349-aa91-18e6f47216b3" providerId="ADAL" clId="{B19D135C-DE34-4DB1-A401-94D2FD0CE155}" dt="2022-10-12T02:03:25.704" v="7586" actId="478"/>
          <ac:spMkLst>
            <pc:docMk/>
            <pc:sldMk cId="1063149827" sldId="704"/>
            <ac:spMk id="7" creationId="{49B5FFCA-441F-B05A-45F6-75353BDEF7FE}"/>
          </ac:spMkLst>
        </pc:spChg>
        <pc:spChg chg="mod">
          <ac:chgData name="Craig Marsh" userId="5e1cc6da-4597-4349-aa91-18e6f47216b3" providerId="ADAL" clId="{B19D135C-DE34-4DB1-A401-94D2FD0CE155}" dt="2022-10-12T02:08:30.072" v="7920" actId="1076"/>
          <ac:spMkLst>
            <pc:docMk/>
            <pc:sldMk cId="1063149827" sldId="704"/>
            <ac:spMk id="15" creationId="{9E2EEC3F-B026-1D15-F263-8F06588B3089}"/>
          </ac:spMkLst>
        </pc:spChg>
        <pc:spChg chg="mod">
          <ac:chgData name="Craig Marsh" userId="5e1cc6da-4597-4349-aa91-18e6f47216b3" providerId="ADAL" clId="{B19D135C-DE34-4DB1-A401-94D2FD0CE155}" dt="2022-10-12T02:37:51.641" v="8142" actId="1076"/>
          <ac:spMkLst>
            <pc:docMk/>
            <pc:sldMk cId="1063149827" sldId="704"/>
            <ac:spMk id="17" creationId="{14516EB6-28F3-C9DA-BBB8-CA1370944693}"/>
          </ac:spMkLst>
        </pc:spChg>
        <pc:graphicFrameChg chg="del">
          <ac:chgData name="Craig Marsh" userId="5e1cc6da-4597-4349-aa91-18e6f47216b3" providerId="ADAL" clId="{B19D135C-DE34-4DB1-A401-94D2FD0CE155}" dt="2022-10-12T02:03:22.392" v="7583" actId="478"/>
          <ac:graphicFrameMkLst>
            <pc:docMk/>
            <pc:sldMk cId="1063149827" sldId="704"/>
            <ac:graphicFrameMk id="3" creationId="{BE49498C-552B-00F1-BE45-19427F351398}"/>
          </ac:graphicFrameMkLst>
        </pc:graphicFrameChg>
        <pc:graphicFrameChg chg="del">
          <ac:chgData name="Craig Marsh" userId="5e1cc6da-4597-4349-aa91-18e6f47216b3" providerId="ADAL" clId="{B19D135C-DE34-4DB1-A401-94D2FD0CE155}" dt="2022-10-12T02:03:23.327" v="7584" actId="478"/>
          <ac:graphicFrameMkLst>
            <pc:docMk/>
            <pc:sldMk cId="1063149827" sldId="704"/>
            <ac:graphicFrameMk id="5" creationId="{7E73B882-17AD-5E91-97C5-739D73A74846}"/>
          </ac:graphicFrameMkLst>
        </pc:graphicFrameChg>
      </pc:sldChg>
      <pc:sldChg chg="modSp mod ord">
        <pc:chgData name="Craig Marsh" userId="5e1cc6da-4597-4349-aa91-18e6f47216b3" providerId="ADAL" clId="{B19D135C-DE34-4DB1-A401-94D2FD0CE155}" dt="2022-10-13T01:10:07.244" v="10146" actId="20577"/>
        <pc:sldMkLst>
          <pc:docMk/>
          <pc:sldMk cId="1587661880" sldId="706"/>
        </pc:sldMkLst>
        <pc:spChg chg="mod">
          <ac:chgData name="Craig Marsh" userId="5e1cc6da-4597-4349-aa91-18e6f47216b3" providerId="ADAL" clId="{B19D135C-DE34-4DB1-A401-94D2FD0CE155}" dt="2022-10-13T01:06:09.847" v="10070"/>
          <ac:spMkLst>
            <pc:docMk/>
            <pc:sldMk cId="1587661880" sldId="706"/>
            <ac:spMk id="2" creationId="{83EEA79A-BF75-42F7-8486-55BB4B8AE097}"/>
          </ac:spMkLst>
        </pc:spChg>
        <pc:spChg chg="mod">
          <ac:chgData name="Craig Marsh" userId="5e1cc6da-4597-4349-aa91-18e6f47216b3" providerId="ADAL" clId="{B19D135C-DE34-4DB1-A401-94D2FD0CE155}" dt="2022-10-13T01:10:07.244" v="10146" actId="20577"/>
          <ac:spMkLst>
            <pc:docMk/>
            <pc:sldMk cId="1587661880" sldId="706"/>
            <ac:spMk id="8" creationId="{2F5EDD0B-1B35-D5D1-8F65-DFB148F574B8}"/>
          </ac:spMkLst>
        </pc:spChg>
      </pc:sldChg>
      <pc:sldChg chg="del ord">
        <pc:chgData name="Craig Marsh" userId="5e1cc6da-4597-4349-aa91-18e6f47216b3" providerId="ADAL" clId="{B19D135C-DE34-4DB1-A401-94D2FD0CE155}" dt="2022-10-10T22:29:55.291" v="6434" actId="47"/>
        <pc:sldMkLst>
          <pc:docMk/>
          <pc:sldMk cId="657772572" sldId="707"/>
        </pc:sldMkLst>
      </pc:sldChg>
      <pc:sldChg chg="modSp mod ord">
        <pc:chgData name="Craig Marsh" userId="5e1cc6da-4597-4349-aa91-18e6f47216b3" providerId="ADAL" clId="{B19D135C-DE34-4DB1-A401-94D2FD0CE155}" dt="2022-10-13T01:05:03.959" v="10032" actId="14100"/>
        <pc:sldMkLst>
          <pc:docMk/>
          <pc:sldMk cId="3331759939" sldId="708"/>
        </pc:sldMkLst>
        <pc:spChg chg="mod">
          <ac:chgData name="Craig Marsh" userId="5e1cc6da-4597-4349-aa91-18e6f47216b3" providerId="ADAL" clId="{B19D135C-DE34-4DB1-A401-94D2FD0CE155}" dt="2022-10-13T01:05:03.959" v="10032" actId="14100"/>
          <ac:spMkLst>
            <pc:docMk/>
            <pc:sldMk cId="3331759939" sldId="708"/>
            <ac:spMk id="2" creationId="{83EEA79A-BF75-42F7-8486-55BB4B8AE097}"/>
          </ac:spMkLst>
        </pc:spChg>
        <pc:spChg chg="mod">
          <ac:chgData name="Craig Marsh" userId="5e1cc6da-4597-4349-aa91-18e6f47216b3" providerId="ADAL" clId="{B19D135C-DE34-4DB1-A401-94D2FD0CE155}" dt="2022-10-13T00:52:05.347" v="9442" actId="20577"/>
          <ac:spMkLst>
            <pc:docMk/>
            <pc:sldMk cId="3331759939" sldId="708"/>
            <ac:spMk id="8" creationId="{2B02AAAE-76A5-B73A-0ACE-F332BC6D8632}"/>
          </ac:spMkLst>
        </pc:spChg>
      </pc:sldChg>
      <pc:sldChg chg="modSp new mod">
        <pc:chgData name="Craig Marsh" userId="5e1cc6da-4597-4349-aa91-18e6f47216b3" providerId="ADAL" clId="{B19D135C-DE34-4DB1-A401-94D2FD0CE155}" dt="2022-10-13T03:08:30.162" v="10680" actId="20577"/>
        <pc:sldMkLst>
          <pc:docMk/>
          <pc:sldMk cId="1524821538" sldId="709"/>
        </pc:sldMkLst>
        <pc:spChg chg="mod">
          <ac:chgData name="Craig Marsh" userId="5e1cc6da-4597-4349-aa91-18e6f47216b3" providerId="ADAL" clId="{B19D135C-DE34-4DB1-A401-94D2FD0CE155}" dt="2022-10-10T21:18:27.177" v="2651" actId="20577"/>
          <ac:spMkLst>
            <pc:docMk/>
            <pc:sldMk cId="1524821538" sldId="709"/>
            <ac:spMk id="2" creationId="{2AD7680D-F7B1-3DD5-1F39-D5CAC778D316}"/>
          </ac:spMkLst>
        </pc:spChg>
        <pc:spChg chg="mod">
          <ac:chgData name="Craig Marsh" userId="5e1cc6da-4597-4349-aa91-18e6f47216b3" providerId="ADAL" clId="{B19D135C-DE34-4DB1-A401-94D2FD0CE155}" dt="2022-10-13T03:08:30.162" v="10680" actId="20577"/>
          <ac:spMkLst>
            <pc:docMk/>
            <pc:sldMk cId="1524821538" sldId="709"/>
            <ac:spMk id="3" creationId="{164B0C7F-894E-DBFF-786C-BE1DF9411F8A}"/>
          </ac:spMkLst>
        </pc:spChg>
      </pc:sldChg>
      <pc:sldChg chg="addSp delSp modSp new del mod">
        <pc:chgData name="Craig Marsh" userId="5e1cc6da-4597-4349-aa91-18e6f47216b3" providerId="ADAL" clId="{B19D135C-DE34-4DB1-A401-94D2FD0CE155}" dt="2022-10-10T20:46:36.198" v="2322" actId="47"/>
        <pc:sldMkLst>
          <pc:docMk/>
          <pc:sldMk cId="75199019" sldId="710"/>
        </pc:sldMkLst>
        <pc:spChg chg="mod">
          <ac:chgData name="Craig Marsh" userId="5e1cc6da-4597-4349-aa91-18e6f47216b3" providerId="ADAL" clId="{B19D135C-DE34-4DB1-A401-94D2FD0CE155}" dt="2022-10-10T19:48:04.631" v="1167" actId="20577"/>
          <ac:spMkLst>
            <pc:docMk/>
            <pc:sldMk cId="75199019" sldId="710"/>
            <ac:spMk id="2" creationId="{4BD290A4-AE69-B840-350F-84ABDA393B56}"/>
          </ac:spMkLst>
        </pc:spChg>
        <pc:spChg chg="del">
          <ac:chgData name="Craig Marsh" userId="5e1cc6da-4597-4349-aa91-18e6f47216b3" providerId="ADAL" clId="{B19D135C-DE34-4DB1-A401-94D2FD0CE155}" dt="2022-10-10T19:47:02.996" v="1066"/>
          <ac:spMkLst>
            <pc:docMk/>
            <pc:sldMk cId="75199019" sldId="710"/>
            <ac:spMk id="3" creationId="{39FD1EF9-F38E-7ADA-8E96-BDD9FB4BC11D}"/>
          </ac:spMkLst>
        </pc:spChg>
        <pc:picChg chg="add mod modCrop">
          <ac:chgData name="Craig Marsh" userId="5e1cc6da-4597-4349-aa91-18e6f47216b3" providerId="ADAL" clId="{B19D135C-DE34-4DB1-A401-94D2FD0CE155}" dt="2022-10-10T19:48:00.693" v="1162" actId="1076"/>
          <ac:picMkLst>
            <pc:docMk/>
            <pc:sldMk cId="75199019" sldId="710"/>
            <ac:picMk id="6" creationId="{13B982E6-00F1-248D-EA42-4C3EEBEB19B6}"/>
          </ac:picMkLst>
        </pc:picChg>
      </pc:sldChg>
      <pc:sldChg chg="addSp delSp modSp new mod">
        <pc:chgData name="Craig Marsh" userId="5e1cc6da-4597-4349-aa91-18e6f47216b3" providerId="ADAL" clId="{B19D135C-DE34-4DB1-A401-94D2FD0CE155}" dt="2022-10-13T01:04:47.593" v="10022" actId="20577"/>
        <pc:sldMkLst>
          <pc:docMk/>
          <pc:sldMk cId="1678334578" sldId="711"/>
        </pc:sldMkLst>
        <pc:spChg chg="mod">
          <ac:chgData name="Craig Marsh" userId="5e1cc6da-4597-4349-aa91-18e6f47216b3" providerId="ADAL" clId="{B19D135C-DE34-4DB1-A401-94D2FD0CE155}" dt="2022-10-13T01:04:47.593" v="10022" actId="20577"/>
          <ac:spMkLst>
            <pc:docMk/>
            <pc:sldMk cId="1678334578" sldId="711"/>
            <ac:spMk id="2" creationId="{F337AC89-C795-7793-985B-648AE063E569}"/>
          </ac:spMkLst>
        </pc:spChg>
        <pc:spChg chg="add del mod">
          <ac:chgData name="Craig Marsh" userId="5e1cc6da-4597-4349-aa91-18e6f47216b3" providerId="ADAL" clId="{B19D135C-DE34-4DB1-A401-94D2FD0CE155}" dt="2022-10-13T00:42:05.387" v="9396" actId="20577"/>
          <ac:spMkLst>
            <pc:docMk/>
            <pc:sldMk cId="1678334578" sldId="711"/>
            <ac:spMk id="3" creationId="{979C0203-A36D-080E-3E8E-D9D203F24CE6}"/>
          </ac:spMkLst>
        </pc:spChg>
        <pc:picChg chg="add mod">
          <ac:chgData name="Craig Marsh" userId="5e1cc6da-4597-4349-aa91-18e6f47216b3" providerId="ADAL" clId="{B19D135C-DE34-4DB1-A401-94D2FD0CE155}" dt="2022-10-10T19:50:07.054" v="1466" actId="1076"/>
          <ac:picMkLst>
            <pc:docMk/>
            <pc:sldMk cId="1678334578" sldId="711"/>
            <ac:picMk id="5" creationId="{DF57FEA9-E049-EFB7-658F-7B90A6040B94}"/>
          </ac:picMkLst>
        </pc:picChg>
      </pc:sldChg>
      <pc:sldChg chg="new del">
        <pc:chgData name="Craig Marsh" userId="5e1cc6da-4597-4349-aa91-18e6f47216b3" providerId="ADAL" clId="{B19D135C-DE34-4DB1-A401-94D2FD0CE155}" dt="2022-10-10T20:46:35.358" v="2321" actId="47"/>
        <pc:sldMkLst>
          <pc:docMk/>
          <pc:sldMk cId="3107344029" sldId="712"/>
        </pc:sldMkLst>
      </pc:sldChg>
      <pc:sldChg chg="addSp delSp modSp new mod ord">
        <pc:chgData name="Craig Marsh" userId="5e1cc6da-4597-4349-aa91-18e6f47216b3" providerId="ADAL" clId="{B19D135C-DE34-4DB1-A401-94D2FD0CE155}" dt="2022-10-13T01:33:14.658" v="10637" actId="1076"/>
        <pc:sldMkLst>
          <pc:docMk/>
          <pc:sldMk cId="470295627" sldId="713"/>
        </pc:sldMkLst>
        <pc:spChg chg="mod">
          <ac:chgData name="Craig Marsh" userId="5e1cc6da-4597-4349-aa91-18e6f47216b3" providerId="ADAL" clId="{B19D135C-DE34-4DB1-A401-94D2FD0CE155}" dt="2022-10-10T22:55:20.596" v="7210" actId="20577"/>
          <ac:spMkLst>
            <pc:docMk/>
            <pc:sldMk cId="470295627" sldId="713"/>
            <ac:spMk id="2" creationId="{A16D7645-FEA3-7F9C-C4CB-C9556378659E}"/>
          </ac:spMkLst>
        </pc:spChg>
        <pc:spChg chg="del mod">
          <ac:chgData name="Craig Marsh" userId="5e1cc6da-4597-4349-aa91-18e6f47216b3" providerId="ADAL" clId="{B19D135C-DE34-4DB1-A401-94D2FD0CE155}" dt="2022-10-10T22:54:19.948" v="7187" actId="478"/>
          <ac:spMkLst>
            <pc:docMk/>
            <pc:sldMk cId="470295627" sldId="713"/>
            <ac:spMk id="3" creationId="{820AEEF8-E840-771D-C37B-3EFD009857CE}"/>
          </ac:spMkLst>
        </pc:spChg>
        <pc:spChg chg="add del mod">
          <ac:chgData name="Craig Marsh" userId="5e1cc6da-4597-4349-aa91-18e6f47216b3" providerId="ADAL" clId="{B19D135C-DE34-4DB1-A401-94D2FD0CE155}" dt="2022-10-10T22:54:21.601" v="7188" actId="478"/>
          <ac:spMkLst>
            <pc:docMk/>
            <pc:sldMk cId="470295627" sldId="713"/>
            <ac:spMk id="6" creationId="{B9151BB9-456C-B08B-4C78-816E478DD501}"/>
          </ac:spMkLst>
        </pc:spChg>
        <pc:spChg chg="add mod">
          <ac:chgData name="Craig Marsh" userId="5e1cc6da-4597-4349-aa91-18e6f47216b3" providerId="ADAL" clId="{B19D135C-DE34-4DB1-A401-94D2FD0CE155}" dt="2022-10-13T01:33:14.658" v="10637" actId="1076"/>
          <ac:spMkLst>
            <pc:docMk/>
            <pc:sldMk cId="470295627" sldId="713"/>
            <ac:spMk id="9" creationId="{7EE19C70-8C1F-D6DF-726D-412E3414DFAC}"/>
          </ac:spMkLst>
        </pc:spChg>
        <pc:picChg chg="add mod">
          <ac:chgData name="Craig Marsh" userId="5e1cc6da-4597-4349-aa91-18e6f47216b3" providerId="ADAL" clId="{B19D135C-DE34-4DB1-A401-94D2FD0CE155}" dt="2022-10-10T22:56:26.808" v="7283" actId="1076"/>
          <ac:picMkLst>
            <pc:docMk/>
            <pc:sldMk cId="470295627" sldId="713"/>
            <ac:picMk id="8" creationId="{E25DCFD2-B2AB-2DA4-6BA7-1D1CA8E012CC}"/>
          </ac:picMkLst>
        </pc:picChg>
      </pc:sldChg>
      <pc:sldChg chg="addSp delSp modSp new mod modNotesTx">
        <pc:chgData name="Craig Marsh" userId="5e1cc6da-4597-4349-aa91-18e6f47216b3" providerId="ADAL" clId="{B19D135C-DE34-4DB1-A401-94D2FD0CE155}" dt="2022-10-13T01:05:24.470" v="10037" actId="20577"/>
        <pc:sldMkLst>
          <pc:docMk/>
          <pc:sldMk cId="3615685990" sldId="714"/>
        </pc:sldMkLst>
        <pc:spChg chg="mod">
          <ac:chgData name="Craig Marsh" userId="5e1cc6da-4597-4349-aa91-18e6f47216b3" providerId="ADAL" clId="{B19D135C-DE34-4DB1-A401-94D2FD0CE155}" dt="2022-10-13T01:05:24.470" v="10037" actId="20577"/>
          <ac:spMkLst>
            <pc:docMk/>
            <pc:sldMk cId="3615685990" sldId="714"/>
            <ac:spMk id="2" creationId="{38E614E3-98A0-2212-B03C-BCE8A0326367}"/>
          </ac:spMkLst>
        </pc:spChg>
        <pc:spChg chg="mod">
          <ac:chgData name="Craig Marsh" userId="5e1cc6da-4597-4349-aa91-18e6f47216b3" providerId="ADAL" clId="{B19D135C-DE34-4DB1-A401-94D2FD0CE155}" dt="2022-10-13T00:58:31.494" v="9753" actId="20577"/>
          <ac:spMkLst>
            <pc:docMk/>
            <pc:sldMk cId="3615685990" sldId="714"/>
            <ac:spMk id="3" creationId="{238C5409-0E0B-C654-ED20-E059B1A6AE08}"/>
          </ac:spMkLst>
        </pc:spChg>
        <pc:spChg chg="add mod">
          <ac:chgData name="Craig Marsh" userId="5e1cc6da-4597-4349-aa91-18e6f47216b3" providerId="ADAL" clId="{B19D135C-DE34-4DB1-A401-94D2FD0CE155}" dt="2022-10-13T00:55:39.095" v="9552" actId="14100"/>
          <ac:spMkLst>
            <pc:docMk/>
            <pc:sldMk cId="3615685990" sldId="714"/>
            <ac:spMk id="5" creationId="{F21FEFB5-A2F7-82C8-2665-11593756A856}"/>
          </ac:spMkLst>
        </pc:spChg>
        <pc:spChg chg="add del">
          <ac:chgData name="Craig Marsh" userId="5e1cc6da-4597-4349-aa91-18e6f47216b3" providerId="ADAL" clId="{B19D135C-DE34-4DB1-A401-94D2FD0CE155}" dt="2022-10-10T20:52:30.270" v="2360" actId="478"/>
          <ac:spMkLst>
            <pc:docMk/>
            <pc:sldMk cId="3615685990" sldId="714"/>
            <ac:spMk id="6" creationId="{566D15C3-74FA-363E-5314-E7D12C92896D}"/>
          </ac:spMkLst>
        </pc:spChg>
        <pc:picChg chg="add mod">
          <ac:chgData name="Craig Marsh" userId="5e1cc6da-4597-4349-aa91-18e6f47216b3" providerId="ADAL" clId="{B19D135C-DE34-4DB1-A401-94D2FD0CE155}" dt="2022-10-13T00:58:13.333" v="9722" actId="1076"/>
          <ac:picMkLst>
            <pc:docMk/>
            <pc:sldMk cId="3615685990" sldId="714"/>
            <ac:picMk id="7" creationId="{792E87BF-007E-E91A-78D9-6060EBF88405}"/>
          </ac:picMkLst>
        </pc:picChg>
      </pc:sldChg>
      <pc:sldChg chg="del">
        <pc:chgData name="Craig Marsh" userId="5e1cc6da-4597-4349-aa91-18e6f47216b3" providerId="ADAL" clId="{B19D135C-DE34-4DB1-A401-94D2FD0CE155}" dt="2022-10-13T01:41:36.721" v="10674" actId="2696"/>
        <pc:sldMkLst>
          <pc:docMk/>
          <pc:sldMk cId="976136927" sldId="715"/>
        </pc:sldMkLst>
      </pc:sldChg>
      <pc:sldChg chg="modSp add del mod">
        <pc:chgData name="Craig Marsh" userId="5e1cc6da-4597-4349-aa91-18e6f47216b3" providerId="ADAL" clId="{B19D135C-DE34-4DB1-A401-94D2FD0CE155}" dt="2022-10-10T21:39:57.072" v="3197" actId="47"/>
        <pc:sldMkLst>
          <pc:docMk/>
          <pc:sldMk cId="4073009133" sldId="716"/>
        </pc:sldMkLst>
        <pc:spChg chg="mod">
          <ac:chgData name="Craig Marsh" userId="5e1cc6da-4597-4349-aa91-18e6f47216b3" providerId="ADAL" clId="{B19D135C-DE34-4DB1-A401-94D2FD0CE155}" dt="2022-10-10T21:00:13.831" v="2492" actId="12"/>
          <ac:spMkLst>
            <pc:docMk/>
            <pc:sldMk cId="4073009133" sldId="716"/>
            <ac:spMk id="3" creationId="{238C5409-0E0B-C654-ED20-E059B1A6AE08}"/>
          </ac:spMkLst>
        </pc:spChg>
      </pc:sldChg>
      <pc:sldChg chg="modSp new mod ord">
        <pc:chgData name="Craig Marsh" userId="5e1cc6da-4597-4349-aa91-18e6f47216b3" providerId="ADAL" clId="{B19D135C-DE34-4DB1-A401-94D2FD0CE155}" dt="2022-10-13T01:44:32.473" v="10677"/>
        <pc:sldMkLst>
          <pc:docMk/>
          <pc:sldMk cId="2349462716" sldId="717"/>
        </pc:sldMkLst>
        <pc:spChg chg="mod">
          <ac:chgData name="Craig Marsh" userId="5e1cc6da-4597-4349-aa91-18e6f47216b3" providerId="ADAL" clId="{B19D135C-DE34-4DB1-A401-94D2FD0CE155}" dt="2022-10-13T01:11:52.374" v="10213" actId="20577"/>
          <ac:spMkLst>
            <pc:docMk/>
            <pc:sldMk cId="2349462716" sldId="717"/>
            <ac:spMk id="2" creationId="{21D5D870-381E-21FF-D40A-BB3C5C24B443}"/>
          </ac:spMkLst>
        </pc:spChg>
        <pc:spChg chg="mod">
          <ac:chgData name="Craig Marsh" userId="5e1cc6da-4597-4349-aa91-18e6f47216b3" providerId="ADAL" clId="{B19D135C-DE34-4DB1-A401-94D2FD0CE155}" dt="2022-10-10T22:16:00.705" v="5364" actId="14100"/>
          <ac:spMkLst>
            <pc:docMk/>
            <pc:sldMk cId="2349462716" sldId="717"/>
            <ac:spMk id="3" creationId="{050913B5-3FC9-8AEC-AF12-A49C28083944}"/>
          </ac:spMkLst>
        </pc:spChg>
      </pc:sldChg>
      <pc:sldChg chg="modSp add del mod">
        <pc:chgData name="Craig Marsh" userId="5e1cc6da-4597-4349-aa91-18e6f47216b3" providerId="ADAL" clId="{B19D135C-DE34-4DB1-A401-94D2FD0CE155}" dt="2022-10-10T21:25:28.377" v="2740" actId="47"/>
        <pc:sldMkLst>
          <pc:docMk/>
          <pc:sldMk cId="2947042887" sldId="718"/>
        </pc:sldMkLst>
        <pc:spChg chg="mod">
          <ac:chgData name="Craig Marsh" userId="5e1cc6da-4597-4349-aa91-18e6f47216b3" providerId="ADAL" clId="{B19D135C-DE34-4DB1-A401-94D2FD0CE155}" dt="2022-10-10T21:24:35.884" v="2736" actId="20577"/>
          <ac:spMkLst>
            <pc:docMk/>
            <pc:sldMk cId="2947042887" sldId="718"/>
            <ac:spMk id="2" creationId="{2AD7680D-F7B1-3DD5-1F39-D5CAC778D316}"/>
          </ac:spMkLst>
        </pc:spChg>
        <pc:spChg chg="mod">
          <ac:chgData name="Craig Marsh" userId="5e1cc6da-4597-4349-aa91-18e6f47216b3" providerId="ADAL" clId="{B19D135C-DE34-4DB1-A401-94D2FD0CE155}" dt="2022-10-10T21:24:47.357" v="2739" actId="20577"/>
          <ac:spMkLst>
            <pc:docMk/>
            <pc:sldMk cId="2947042887" sldId="718"/>
            <ac:spMk id="3" creationId="{164B0C7F-894E-DBFF-786C-BE1DF9411F8A}"/>
          </ac:spMkLst>
        </pc:spChg>
      </pc:sldChg>
      <pc:sldChg chg="addSp delSp modSp new mod">
        <pc:chgData name="Craig Marsh" userId="5e1cc6da-4597-4349-aa91-18e6f47216b3" providerId="ADAL" clId="{B19D135C-DE34-4DB1-A401-94D2FD0CE155}" dt="2022-10-13T03:11:43.201" v="10684" actId="14100"/>
        <pc:sldMkLst>
          <pc:docMk/>
          <pc:sldMk cId="3341072124" sldId="718"/>
        </pc:sldMkLst>
        <pc:spChg chg="del mod">
          <ac:chgData name="Craig Marsh" userId="5e1cc6da-4597-4349-aa91-18e6f47216b3" providerId="ADAL" clId="{B19D135C-DE34-4DB1-A401-94D2FD0CE155}" dt="2022-10-12T03:04:16.392" v="8502" actId="478"/>
          <ac:spMkLst>
            <pc:docMk/>
            <pc:sldMk cId="3341072124" sldId="718"/>
            <ac:spMk id="2" creationId="{0384AA10-3DA9-A0A2-E6A1-9E72623DC9CA}"/>
          </ac:spMkLst>
        </pc:spChg>
        <pc:spChg chg="add mod">
          <ac:chgData name="Craig Marsh" userId="5e1cc6da-4597-4349-aa91-18e6f47216b3" providerId="ADAL" clId="{B19D135C-DE34-4DB1-A401-94D2FD0CE155}" dt="2022-10-13T03:11:39.697" v="10682" actId="1076"/>
          <ac:spMkLst>
            <pc:docMk/>
            <pc:sldMk cId="3341072124" sldId="718"/>
            <ac:spMk id="3" creationId="{DA8B35D8-A95A-02E7-C673-A1F5F407094A}"/>
          </ac:spMkLst>
        </pc:spChg>
        <pc:spChg chg="del">
          <ac:chgData name="Craig Marsh" userId="5e1cc6da-4597-4349-aa91-18e6f47216b3" providerId="ADAL" clId="{B19D135C-DE34-4DB1-A401-94D2FD0CE155}" dt="2022-10-10T21:42:19.122" v="3199"/>
          <ac:spMkLst>
            <pc:docMk/>
            <pc:sldMk cId="3341072124" sldId="718"/>
            <ac:spMk id="3" creationId="{EB60FB26-5764-75AA-1E8D-C15FA45F942A}"/>
          </ac:spMkLst>
        </pc:spChg>
        <pc:spChg chg="add del mod">
          <ac:chgData name="Craig Marsh" userId="5e1cc6da-4597-4349-aa91-18e6f47216b3" providerId="ADAL" clId="{B19D135C-DE34-4DB1-A401-94D2FD0CE155}" dt="2022-10-12T03:04:22.833" v="8505" actId="478"/>
          <ac:spMkLst>
            <pc:docMk/>
            <pc:sldMk cId="3341072124" sldId="718"/>
            <ac:spMk id="7" creationId="{11235E76-6557-6F5E-6722-A7EAB39F432D}"/>
          </ac:spMkLst>
        </pc:spChg>
        <pc:spChg chg="add mod">
          <ac:chgData name="Craig Marsh" userId="5e1cc6da-4597-4349-aa91-18e6f47216b3" providerId="ADAL" clId="{B19D135C-DE34-4DB1-A401-94D2FD0CE155}" dt="2022-10-13T01:05:44.212" v="10057" actId="14100"/>
          <ac:spMkLst>
            <pc:docMk/>
            <pc:sldMk cId="3341072124" sldId="718"/>
            <ac:spMk id="7" creationId="{3C2869F4-4BF7-90B5-F019-B1C173CFA089}"/>
          </ac:spMkLst>
        </pc:spChg>
        <pc:spChg chg="add mod">
          <ac:chgData name="Craig Marsh" userId="5e1cc6da-4597-4349-aa91-18e6f47216b3" providerId="ADAL" clId="{B19D135C-DE34-4DB1-A401-94D2FD0CE155}" dt="2022-10-13T01:02:12.897" v="9911" actId="20577"/>
          <ac:spMkLst>
            <pc:docMk/>
            <pc:sldMk cId="3341072124" sldId="718"/>
            <ac:spMk id="8" creationId="{ECF6B99C-3C5D-46BC-9638-87DE7F19B509}"/>
          </ac:spMkLst>
        </pc:spChg>
        <pc:spChg chg="add mod">
          <ac:chgData name="Craig Marsh" userId="5e1cc6da-4597-4349-aa91-18e6f47216b3" providerId="ADAL" clId="{B19D135C-DE34-4DB1-A401-94D2FD0CE155}" dt="2022-10-13T01:02:39.743" v="9947" actId="1076"/>
          <ac:spMkLst>
            <pc:docMk/>
            <pc:sldMk cId="3341072124" sldId="718"/>
            <ac:spMk id="9" creationId="{89CC0056-C9B4-78AC-C0E3-9DBA1F9E4B47}"/>
          </ac:spMkLst>
        </pc:spChg>
        <pc:picChg chg="add mod">
          <ac:chgData name="Craig Marsh" userId="5e1cc6da-4597-4349-aa91-18e6f47216b3" providerId="ADAL" clId="{B19D135C-DE34-4DB1-A401-94D2FD0CE155}" dt="2022-10-13T03:11:43.201" v="10684" actId="14100"/>
          <ac:picMkLst>
            <pc:docMk/>
            <pc:sldMk cId="3341072124" sldId="718"/>
            <ac:picMk id="5" creationId="{42D5C938-A2AB-428B-9400-EE8B31768C55}"/>
          </ac:picMkLst>
        </pc:picChg>
        <pc:picChg chg="add mod">
          <ac:chgData name="Craig Marsh" userId="5e1cc6da-4597-4349-aa91-18e6f47216b3" providerId="ADAL" clId="{B19D135C-DE34-4DB1-A401-94D2FD0CE155}" dt="2022-10-13T01:02:16.337" v="9912" actId="1076"/>
          <ac:picMkLst>
            <pc:docMk/>
            <pc:sldMk cId="3341072124" sldId="718"/>
            <ac:picMk id="6" creationId="{EE4DEC3C-684D-5342-6957-8FCEC2B1D381}"/>
          </ac:picMkLst>
        </pc:picChg>
      </pc:sldChg>
      <pc:sldChg chg="modSp new mod modNotesTx">
        <pc:chgData name="Craig Marsh" userId="5e1cc6da-4597-4349-aa91-18e6f47216b3" providerId="ADAL" clId="{B19D135C-DE34-4DB1-A401-94D2FD0CE155}" dt="2022-10-13T01:05:52.259" v="10060" actId="20577"/>
        <pc:sldMkLst>
          <pc:docMk/>
          <pc:sldMk cId="4175857731" sldId="719"/>
        </pc:sldMkLst>
        <pc:spChg chg="mod">
          <ac:chgData name="Craig Marsh" userId="5e1cc6da-4597-4349-aa91-18e6f47216b3" providerId="ADAL" clId="{B19D135C-DE34-4DB1-A401-94D2FD0CE155}" dt="2022-10-13T01:05:52.259" v="10060" actId="20577"/>
          <ac:spMkLst>
            <pc:docMk/>
            <pc:sldMk cId="4175857731" sldId="719"/>
            <ac:spMk id="2" creationId="{4A7A9855-9C8D-8B46-3FEF-B4AE17E70D20}"/>
          </ac:spMkLst>
        </pc:spChg>
        <pc:spChg chg="mod">
          <ac:chgData name="Craig Marsh" userId="5e1cc6da-4597-4349-aa91-18e6f47216b3" providerId="ADAL" clId="{B19D135C-DE34-4DB1-A401-94D2FD0CE155}" dt="2022-10-13T01:04:13.122" v="9983" actId="20577"/>
          <ac:spMkLst>
            <pc:docMk/>
            <pc:sldMk cId="4175857731" sldId="719"/>
            <ac:spMk id="3" creationId="{722D2276-B5DE-0C7C-2835-C2DBF8AFF971}"/>
          </ac:spMkLst>
        </pc:spChg>
      </pc:sldChg>
      <pc:sldChg chg="modSp add mod">
        <pc:chgData name="Craig Marsh" userId="5e1cc6da-4597-4349-aa91-18e6f47216b3" providerId="ADAL" clId="{B19D135C-DE34-4DB1-A401-94D2FD0CE155}" dt="2022-10-13T03:15:20.985" v="10690" actId="20577"/>
        <pc:sldMkLst>
          <pc:docMk/>
          <pc:sldMk cId="1736523690" sldId="720"/>
        </pc:sldMkLst>
        <pc:spChg chg="mod">
          <ac:chgData name="Craig Marsh" userId="5e1cc6da-4597-4349-aa91-18e6f47216b3" providerId="ADAL" clId="{B19D135C-DE34-4DB1-A401-94D2FD0CE155}" dt="2022-10-13T01:06:16.947" v="10076" actId="20577"/>
          <ac:spMkLst>
            <pc:docMk/>
            <pc:sldMk cId="1736523690" sldId="720"/>
            <ac:spMk id="2" creationId="{83EEA79A-BF75-42F7-8486-55BB4B8AE097}"/>
          </ac:spMkLst>
        </pc:spChg>
        <pc:spChg chg="mod">
          <ac:chgData name="Craig Marsh" userId="5e1cc6da-4597-4349-aa91-18e6f47216b3" providerId="ADAL" clId="{B19D135C-DE34-4DB1-A401-94D2FD0CE155}" dt="2022-10-13T03:15:20.985" v="10690" actId="20577"/>
          <ac:spMkLst>
            <pc:docMk/>
            <pc:sldMk cId="1736523690" sldId="720"/>
            <ac:spMk id="8" creationId="{2F5EDD0B-1B35-D5D1-8F65-DFB148F574B8}"/>
          </ac:spMkLst>
        </pc:spChg>
      </pc:sldChg>
      <pc:sldChg chg="addSp delSp modSp new mod modNotesTx">
        <pc:chgData name="Craig Marsh" userId="5e1cc6da-4597-4349-aa91-18e6f47216b3" providerId="ADAL" clId="{B19D135C-DE34-4DB1-A401-94D2FD0CE155}" dt="2022-10-13T03:34:03.500" v="11567" actId="20577"/>
        <pc:sldMkLst>
          <pc:docMk/>
          <pc:sldMk cId="2363783829" sldId="721"/>
        </pc:sldMkLst>
        <pc:spChg chg="mod">
          <ac:chgData name="Craig Marsh" userId="5e1cc6da-4597-4349-aa91-18e6f47216b3" providerId="ADAL" clId="{B19D135C-DE34-4DB1-A401-94D2FD0CE155}" dt="2022-10-13T01:10:47.409" v="10159" actId="27636"/>
          <ac:spMkLst>
            <pc:docMk/>
            <pc:sldMk cId="2363783829" sldId="721"/>
            <ac:spMk id="2" creationId="{BCC088F2-8B68-70B5-002E-B59D1A93FDDC}"/>
          </ac:spMkLst>
        </pc:spChg>
        <pc:spChg chg="del">
          <ac:chgData name="Craig Marsh" userId="5e1cc6da-4597-4349-aa91-18e6f47216b3" providerId="ADAL" clId="{B19D135C-DE34-4DB1-A401-94D2FD0CE155}" dt="2022-10-10T22:11:00.392" v="4902" actId="478"/>
          <ac:spMkLst>
            <pc:docMk/>
            <pc:sldMk cId="2363783829" sldId="721"/>
            <ac:spMk id="3" creationId="{844445B7-C744-0F5C-9F2A-234F4ECC8A76}"/>
          </ac:spMkLst>
        </pc:spChg>
        <pc:spChg chg="add mod">
          <ac:chgData name="Craig Marsh" userId="5e1cc6da-4597-4349-aa91-18e6f47216b3" providerId="ADAL" clId="{B19D135C-DE34-4DB1-A401-94D2FD0CE155}" dt="2022-10-13T03:33:39.958" v="11483" actId="20577"/>
          <ac:spMkLst>
            <pc:docMk/>
            <pc:sldMk cId="2363783829" sldId="721"/>
            <ac:spMk id="5" creationId="{F76FAA3B-06FD-00A2-CDF9-B65431A87BAE}"/>
          </ac:spMkLst>
        </pc:spChg>
      </pc:sldChg>
      <pc:sldChg chg="addSp delSp modSp new del mod">
        <pc:chgData name="Craig Marsh" userId="5e1cc6da-4597-4349-aa91-18e6f47216b3" providerId="ADAL" clId="{B19D135C-DE34-4DB1-A401-94D2FD0CE155}" dt="2022-10-13T01:13:06.078" v="10389" actId="2696"/>
        <pc:sldMkLst>
          <pc:docMk/>
          <pc:sldMk cId="3810546975" sldId="722"/>
        </pc:sldMkLst>
        <pc:spChg chg="del">
          <ac:chgData name="Craig Marsh" userId="5e1cc6da-4597-4349-aa91-18e6f47216b3" providerId="ADAL" clId="{B19D135C-DE34-4DB1-A401-94D2FD0CE155}" dt="2022-10-10T22:19:43.217" v="5788" actId="478"/>
          <ac:spMkLst>
            <pc:docMk/>
            <pc:sldMk cId="3810546975" sldId="722"/>
            <ac:spMk id="2" creationId="{2FEA8B0E-281C-4A32-5248-6CE9736874BB}"/>
          </ac:spMkLst>
        </pc:spChg>
        <pc:spChg chg="mod">
          <ac:chgData name="Craig Marsh" userId="5e1cc6da-4597-4349-aa91-18e6f47216b3" providerId="ADAL" clId="{B19D135C-DE34-4DB1-A401-94D2FD0CE155}" dt="2022-10-10T23:08:44.764" v="7575" actId="20577"/>
          <ac:spMkLst>
            <pc:docMk/>
            <pc:sldMk cId="3810546975" sldId="722"/>
            <ac:spMk id="3" creationId="{08BF02B4-AA3D-6B68-FE2D-1F46BAB92220}"/>
          </ac:spMkLst>
        </pc:spChg>
        <pc:spChg chg="add del mod">
          <ac:chgData name="Craig Marsh" userId="5e1cc6da-4597-4349-aa91-18e6f47216b3" providerId="ADAL" clId="{B19D135C-DE34-4DB1-A401-94D2FD0CE155}" dt="2022-10-10T23:07:19.919" v="7512"/>
          <ac:spMkLst>
            <pc:docMk/>
            <pc:sldMk cId="3810546975" sldId="722"/>
            <ac:spMk id="6" creationId="{4F565BC6-3348-AD47-6C81-9C405DCB8C6F}"/>
          </ac:spMkLst>
        </pc:spChg>
        <pc:spChg chg="add mod">
          <ac:chgData name="Craig Marsh" userId="5e1cc6da-4597-4349-aa91-18e6f47216b3" providerId="ADAL" clId="{B19D135C-DE34-4DB1-A401-94D2FD0CE155}" dt="2022-10-10T23:07:53.894" v="7567" actId="20577"/>
          <ac:spMkLst>
            <pc:docMk/>
            <pc:sldMk cId="3810546975" sldId="722"/>
            <ac:spMk id="7" creationId="{12321AC0-D1DD-5D1C-A3FD-2F56D321EB8C}"/>
          </ac:spMkLst>
        </pc:spChg>
        <pc:picChg chg="add del mod">
          <ac:chgData name="Craig Marsh" userId="5e1cc6da-4597-4349-aa91-18e6f47216b3" providerId="ADAL" clId="{B19D135C-DE34-4DB1-A401-94D2FD0CE155}" dt="2022-10-10T22:25:23.785" v="6208" actId="478"/>
          <ac:picMkLst>
            <pc:docMk/>
            <pc:sldMk cId="3810546975" sldId="722"/>
            <ac:picMk id="5" creationId="{E463DF77-0823-1080-F175-0743AD9A7CBC}"/>
          </ac:picMkLst>
        </pc:picChg>
      </pc:sldChg>
      <pc:sldChg chg="modSp new del mod">
        <pc:chgData name="Craig Marsh" userId="5e1cc6da-4597-4349-aa91-18e6f47216b3" providerId="ADAL" clId="{B19D135C-DE34-4DB1-A401-94D2FD0CE155}" dt="2022-10-10T22:28:34.643" v="6366" actId="47"/>
        <pc:sldMkLst>
          <pc:docMk/>
          <pc:sldMk cId="4147158213" sldId="723"/>
        </pc:sldMkLst>
        <pc:spChg chg="mod">
          <ac:chgData name="Craig Marsh" userId="5e1cc6da-4597-4349-aa91-18e6f47216b3" providerId="ADAL" clId="{B19D135C-DE34-4DB1-A401-94D2FD0CE155}" dt="2022-10-10T22:20:34.081" v="5881" actId="20577"/>
          <ac:spMkLst>
            <pc:docMk/>
            <pc:sldMk cId="4147158213" sldId="723"/>
            <ac:spMk id="2" creationId="{719B8408-502F-5AFB-7AAC-0D6B65A8090F}"/>
          </ac:spMkLst>
        </pc:spChg>
        <pc:spChg chg="mod">
          <ac:chgData name="Craig Marsh" userId="5e1cc6da-4597-4349-aa91-18e6f47216b3" providerId="ADAL" clId="{B19D135C-DE34-4DB1-A401-94D2FD0CE155}" dt="2022-10-10T22:22:20.338" v="6051" actId="20577"/>
          <ac:spMkLst>
            <pc:docMk/>
            <pc:sldMk cId="4147158213" sldId="723"/>
            <ac:spMk id="3" creationId="{44FF86B6-F91D-16B9-7A16-B8F4A16DD24F}"/>
          </ac:spMkLst>
        </pc:spChg>
      </pc:sldChg>
      <pc:sldChg chg="delSp modSp add mod modNotesTx">
        <pc:chgData name="Craig Marsh" userId="5e1cc6da-4597-4349-aa91-18e6f47216b3" providerId="ADAL" clId="{B19D135C-DE34-4DB1-A401-94D2FD0CE155}" dt="2022-10-13T03:33:05.960" v="11453" actId="20577"/>
        <pc:sldMkLst>
          <pc:docMk/>
          <pc:sldMk cId="1937579965" sldId="724"/>
        </pc:sldMkLst>
        <pc:spChg chg="mod">
          <ac:chgData name="Craig Marsh" userId="5e1cc6da-4597-4349-aa91-18e6f47216b3" providerId="ADAL" clId="{B19D135C-DE34-4DB1-A401-94D2FD0CE155}" dt="2022-10-10T23:08:31.650" v="7569" actId="13926"/>
          <ac:spMkLst>
            <pc:docMk/>
            <pc:sldMk cId="1937579965" sldId="724"/>
            <ac:spMk id="3" creationId="{08BF02B4-AA3D-6B68-FE2D-1F46BAB92220}"/>
          </ac:spMkLst>
        </pc:spChg>
        <pc:picChg chg="del">
          <ac:chgData name="Craig Marsh" userId="5e1cc6da-4597-4349-aa91-18e6f47216b3" providerId="ADAL" clId="{B19D135C-DE34-4DB1-A401-94D2FD0CE155}" dt="2022-10-10T22:25:50.025" v="6267" actId="478"/>
          <ac:picMkLst>
            <pc:docMk/>
            <pc:sldMk cId="1937579965" sldId="724"/>
            <ac:picMk id="5" creationId="{E463DF77-0823-1080-F175-0743AD9A7CBC}"/>
          </ac:picMkLst>
        </pc:picChg>
      </pc:sldChg>
      <pc:sldChg chg="modSp add mod">
        <pc:chgData name="Craig Marsh" userId="5e1cc6da-4597-4349-aa91-18e6f47216b3" providerId="ADAL" clId="{B19D135C-DE34-4DB1-A401-94D2FD0CE155}" dt="2022-10-13T01:19:36.883" v="10490" actId="20577"/>
        <pc:sldMkLst>
          <pc:docMk/>
          <pc:sldMk cId="1837083557" sldId="725"/>
        </pc:sldMkLst>
        <pc:spChg chg="mod">
          <ac:chgData name="Craig Marsh" userId="5e1cc6da-4597-4349-aa91-18e6f47216b3" providerId="ADAL" clId="{B19D135C-DE34-4DB1-A401-94D2FD0CE155}" dt="2022-10-13T01:19:36.883" v="10490" actId="20577"/>
          <ac:spMkLst>
            <pc:docMk/>
            <pc:sldMk cId="1837083557" sldId="725"/>
            <ac:spMk id="2" creationId="{BCC088F2-8B68-70B5-002E-B59D1A93FDDC}"/>
          </ac:spMkLst>
        </pc:spChg>
        <pc:spChg chg="mod">
          <ac:chgData name="Craig Marsh" userId="5e1cc6da-4597-4349-aa91-18e6f47216b3" providerId="ADAL" clId="{B19D135C-DE34-4DB1-A401-94D2FD0CE155}" dt="2022-10-12T03:26:38.645" v="9047" actId="20577"/>
          <ac:spMkLst>
            <pc:docMk/>
            <pc:sldMk cId="1837083557" sldId="725"/>
            <ac:spMk id="5" creationId="{F76FAA3B-06FD-00A2-CDF9-B65431A87BAE}"/>
          </ac:spMkLst>
        </pc:spChg>
      </pc:sldChg>
      <pc:sldChg chg="modSp add mod">
        <pc:chgData name="Craig Marsh" userId="5e1cc6da-4597-4349-aa91-18e6f47216b3" providerId="ADAL" clId="{B19D135C-DE34-4DB1-A401-94D2FD0CE155}" dt="2022-10-13T03:37:11.339" v="11594" actId="20577"/>
        <pc:sldMkLst>
          <pc:docMk/>
          <pc:sldMk cId="1688318684" sldId="726"/>
        </pc:sldMkLst>
        <pc:spChg chg="mod">
          <ac:chgData name="Craig Marsh" userId="5e1cc6da-4597-4349-aa91-18e6f47216b3" providerId="ADAL" clId="{B19D135C-DE34-4DB1-A401-94D2FD0CE155}" dt="2022-10-13T03:37:11.339" v="11594" actId="20577"/>
          <ac:spMkLst>
            <pc:docMk/>
            <pc:sldMk cId="1688318684" sldId="726"/>
            <ac:spMk id="2" creationId="{BCC088F2-8B68-70B5-002E-B59D1A93FDDC}"/>
          </ac:spMkLst>
        </pc:spChg>
        <pc:spChg chg="mod">
          <ac:chgData name="Craig Marsh" userId="5e1cc6da-4597-4349-aa91-18e6f47216b3" providerId="ADAL" clId="{B19D135C-DE34-4DB1-A401-94D2FD0CE155}" dt="2022-10-13T01:22:57.711" v="10594" actId="20577"/>
          <ac:spMkLst>
            <pc:docMk/>
            <pc:sldMk cId="1688318684" sldId="726"/>
            <ac:spMk id="5" creationId="{F76FAA3B-06FD-00A2-CDF9-B65431A87BAE}"/>
          </ac:spMkLst>
        </pc:spChg>
      </pc:sldChg>
      <pc:sldChg chg="modSp new mod">
        <pc:chgData name="Craig Marsh" userId="5e1cc6da-4597-4349-aa91-18e6f47216b3" providerId="ADAL" clId="{B19D135C-DE34-4DB1-A401-94D2FD0CE155}" dt="2022-10-13T01:41:30.325" v="10673" actId="20577"/>
        <pc:sldMkLst>
          <pc:docMk/>
          <pc:sldMk cId="360917222" sldId="727"/>
        </pc:sldMkLst>
        <pc:spChg chg="mod">
          <ac:chgData name="Craig Marsh" userId="5e1cc6da-4597-4349-aa91-18e6f47216b3" providerId="ADAL" clId="{B19D135C-DE34-4DB1-A401-94D2FD0CE155}" dt="2022-10-10T22:53:46.323" v="7177" actId="20577"/>
          <ac:spMkLst>
            <pc:docMk/>
            <pc:sldMk cId="360917222" sldId="727"/>
            <ac:spMk id="2" creationId="{D72BCC10-2541-AFFB-A751-A72CAAB77BE0}"/>
          </ac:spMkLst>
        </pc:spChg>
        <pc:spChg chg="mod">
          <ac:chgData name="Craig Marsh" userId="5e1cc6da-4597-4349-aa91-18e6f47216b3" providerId="ADAL" clId="{B19D135C-DE34-4DB1-A401-94D2FD0CE155}" dt="2022-10-13T01:41:30.325" v="10673" actId="20577"/>
          <ac:spMkLst>
            <pc:docMk/>
            <pc:sldMk cId="360917222" sldId="727"/>
            <ac:spMk id="3" creationId="{9A95C933-B340-892A-6495-319885603E92}"/>
          </ac:spMkLst>
        </pc:spChg>
      </pc:sldChg>
      <pc:sldChg chg="addSp delSp modSp new mod">
        <pc:chgData name="Craig Marsh" userId="5e1cc6da-4597-4349-aa91-18e6f47216b3" providerId="ADAL" clId="{B19D135C-DE34-4DB1-A401-94D2FD0CE155}" dt="2022-10-12T03:23:21.813" v="8871" actId="1076"/>
        <pc:sldMkLst>
          <pc:docMk/>
          <pc:sldMk cId="694023708" sldId="728"/>
        </pc:sldMkLst>
        <pc:spChg chg="mod">
          <ac:chgData name="Craig Marsh" userId="5e1cc6da-4597-4349-aa91-18e6f47216b3" providerId="ADAL" clId="{B19D135C-DE34-4DB1-A401-94D2FD0CE155}" dt="2022-10-10T22:33:49.816" v="6468" actId="1076"/>
          <ac:spMkLst>
            <pc:docMk/>
            <pc:sldMk cId="694023708" sldId="728"/>
            <ac:spMk id="2" creationId="{21365710-378C-AD9A-51DC-81537EF84E6C}"/>
          </ac:spMkLst>
        </pc:spChg>
        <pc:spChg chg="del">
          <ac:chgData name="Craig Marsh" userId="5e1cc6da-4597-4349-aa91-18e6f47216b3" providerId="ADAL" clId="{B19D135C-DE34-4DB1-A401-94D2FD0CE155}" dt="2022-10-10T22:31:57.311" v="6444"/>
          <ac:spMkLst>
            <pc:docMk/>
            <pc:sldMk cId="694023708" sldId="728"/>
            <ac:spMk id="3" creationId="{965CF68F-D423-654D-5C37-6B09949EFA1A}"/>
          </ac:spMkLst>
        </pc:spChg>
        <pc:picChg chg="add mod">
          <ac:chgData name="Craig Marsh" userId="5e1cc6da-4597-4349-aa91-18e6f47216b3" providerId="ADAL" clId="{B19D135C-DE34-4DB1-A401-94D2FD0CE155}" dt="2022-10-12T03:23:21.813" v="8871" actId="1076"/>
          <ac:picMkLst>
            <pc:docMk/>
            <pc:sldMk cId="694023708" sldId="728"/>
            <ac:picMk id="5" creationId="{B4A92158-32CD-98D3-1564-2D9617490BBB}"/>
          </ac:picMkLst>
        </pc:picChg>
        <pc:picChg chg="add mod">
          <ac:chgData name="Craig Marsh" userId="5e1cc6da-4597-4349-aa91-18e6f47216b3" providerId="ADAL" clId="{B19D135C-DE34-4DB1-A401-94D2FD0CE155}" dt="2022-10-10T22:33:43.831" v="6466" actId="1076"/>
          <ac:picMkLst>
            <pc:docMk/>
            <pc:sldMk cId="694023708" sldId="728"/>
            <ac:picMk id="6" creationId="{21D0DE95-3AE2-8E14-4E86-F390C867954A}"/>
          </ac:picMkLst>
        </pc:picChg>
      </pc:sldChg>
      <pc:sldChg chg="addSp delSp modSp add mod">
        <pc:chgData name="Craig Marsh" userId="5e1cc6da-4597-4349-aa91-18e6f47216b3" providerId="ADAL" clId="{B19D135C-DE34-4DB1-A401-94D2FD0CE155}" dt="2022-10-13T01:34:37.172" v="10640" actId="1076"/>
        <pc:sldMkLst>
          <pc:docMk/>
          <pc:sldMk cId="3093058737" sldId="729"/>
        </pc:sldMkLst>
        <pc:spChg chg="mod">
          <ac:chgData name="Craig Marsh" userId="5e1cc6da-4597-4349-aa91-18e6f47216b3" providerId="ADAL" clId="{B19D135C-DE34-4DB1-A401-94D2FD0CE155}" dt="2022-10-10T22:55:33.130" v="7226" actId="20577"/>
          <ac:spMkLst>
            <pc:docMk/>
            <pc:sldMk cId="3093058737" sldId="729"/>
            <ac:spMk id="2" creationId="{A16D7645-FEA3-7F9C-C4CB-C9556378659E}"/>
          </ac:spMkLst>
        </pc:spChg>
        <pc:spChg chg="add del mod">
          <ac:chgData name="Craig Marsh" userId="5e1cc6da-4597-4349-aa91-18e6f47216b3" providerId="ADAL" clId="{B19D135C-DE34-4DB1-A401-94D2FD0CE155}" dt="2022-10-10T23:06:29.925" v="7508" actId="478"/>
          <ac:spMkLst>
            <pc:docMk/>
            <pc:sldMk cId="3093058737" sldId="729"/>
            <ac:spMk id="3" creationId="{A305C3CC-A582-E19B-CA15-F0FB2D8C3988}"/>
          </ac:spMkLst>
        </pc:spChg>
        <pc:spChg chg="add mod">
          <ac:chgData name="Craig Marsh" userId="5e1cc6da-4597-4349-aa91-18e6f47216b3" providerId="ADAL" clId="{B19D135C-DE34-4DB1-A401-94D2FD0CE155}" dt="2022-10-10T22:56:44.287" v="7306" actId="1076"/>
          <ac:spMkLst>
            <pc:docMk/>
            <pc:sldMk cId="3093058737" sldId="729"/>
            <ac:spMk id="5" creationId="{B935B105-62F3-12FC-D059-CFC0664E8DFB}"/>
          </ac:spMkLst>
        </pc:spChg>
        <pc:spChg chg="add mod">
          <ac:chgData name="Craig Marsh" userId="5e1cc6da-4597-4349-aa91-18e6f47216b3" providerId="ADAL" clId="{B19D135C-DE34-4DB1-A401-94D2FD0CE155}" dt="2022-10-10T23:06:30.151" v="7509"/>
          <ac:spMkLst>
            <pc:docMk/>
            <pc:sldMk cId="3093058737" sldId="729"/>
            <ac:spMk id="6" creationId="{AC5947D5-2F5B-EE06-2B64-5178D0B02E44}"/>
          </ac:spMkLst>
        </pc:spChg>
        <pc:picChg chg="del mod">
          <ac:chgData name="Craig Marsh" userId="5e1cc6da-4597-4349-aa91-18e6f47216b3" providerId="ADAL" clId="{B19D135C-DE34-4DB1-A401-94D2FD0CE155}" dt="2022-10-10T22:56:34.137" v="7285" actId="478"/>
          <ac:picMkLst>
            <pc:docMk/>
            <pc:sldMk cId="3093058737" sldId="729"/>
            <ac:picMk id="8" creationId="{E25DCFD2-B2AB-2DA4-6BA7-1D1CA8E012CC}"/>
          </ac:picMkLst>
        </pc:picChg>
        <pc:picChg chg="mod">
          <ac:chgData name="Craig Marsh" userId="5e1cc6da-4597-4349-aa91-18e6f47216b3" providerId="ADAL" clId="{B19D135C-DE34-4DB1-A401-94D2FD0CE155}" dt="2022-10-13T01:34:37.172" v="10640" actId="1076"/>
          <ac:picMkLst>
            <pc:docMk/>
            <pc:sldMk cId="3093058737" sldId="729"/>
            <ac:picMk id="9" creationId="{A7AEAAF5-7687-A823-9CCD-BCBEAC1067B1}"/>
          </ac:picMkLst>
        </pc:picChg>
      </pc:sldChg>
      <pc:sldChg chg="modSp new mod">
        <pc:chgData name="Craig Marsh" userId="5e1cc6da-4597-4349-aa91-18e6f47216b3" providerId="ADAL" clId="{B19D135C-DE34-4DB1-A401-94D2FD0CE155}" dt="2022-10-10T22:57:37.223" v="7393" actId="14100"/>
        <pc:sldMkLst>
          <pc:docMk/>
          <pc:sldMk cId="2290221240" sldId="730"/>
        </pc:sldMkLst>
        <pc:spChg chg="mod">
          <ac:chgData name="Craig Marsh" userId="5e1cc6da-4597-4349-aa91-18e6f47216b3" providerId="ADAL" clId="{B19D135C-DE34-4DB1-A401-94D2FD0CE155}" dt="2022-10-10T22:57:33.696" v="7392" actId="20577"/>
          <ac:spMkLst>
            <pc:docMk/>
            <pc:sldMk cId="2290221240" sldId="730"/>
            <ac:spMk id="2" creationId="{2D09754B-C953-A1A3-397B-48907883FB61}"/>
          </ac:spMkLst>
        </pc:spChg>
        <pc:spChg chg="mod">
          <ac:chgData name="Craig Marsh" userId="5e1cc6da-4597-4349-aa91-18e6f47216b3" providerId="ADAL" clId="{B19D135C-DE34-4DB1-A401-94D2FD0CE155}" dt="2022-10-10T22:57:37.223" v="7393" actId="14100"/>
          <ac:spMkLst>
            <pc:docMk/>
            <pc:sldMk cId="2290221240" sldId="730"/>
            <ac:spMk id="3" creationId="{DEE87739-C907-2165-45B8-02E38A7F0DE6}"/>
          </ac:spMkLst>
        </pc:spChg>
      </pc:sldChg>
      <pc:sldChg chg="modSp del mod">
        <pc:chgData name="Craig Marsh" userId="5e1cc6da-4597-4349-aa91-18e6f47216b3" providerId="ADAL" clId="{B19D135C-DE34-4DB1-A401-94D2FD0CE155}" dt="2022-10-13T03:20:30.993" v="10769" actId="47"/>
        <pc:sldMkLst>
          <pc:docMk/>
          <pc:sldMk cId="4192839537" sldId="731"/>
        </pc:sldMkLst>
        <pc:picChg chg="mod">
          <ac:chgData name="Craig Marsh" userId="5e1cc6da-4597-4349-aa91-18e6f47216b3" providerId="ADAL" clId="{B19D135C-DE34-4DB1-A401-94D2FD0CE155}" dt="2022-10-13T03:19:39.473" v="10768" actId="1076"/>
          <ac:picMkLst>
            <pc:docMk/>
            <pc:sldMk cId="4192839537" sldId="731"/>
            <ac:picMk id="8" creationId="{1A1E4DFF-CA90-EB73-E680-61B3DF9922F7}"/>
          </ac:picMkLst>
        </pc:picChg>
      </pc:sldChg>
      <pc:sldChg chg="modNotesTx">
        <pc:chgData name="Craig Marsh" userId="5e1cc6da-4597-4349-aa91-18e6f47216b3" providerId="ADAL" clId="{B19D135C-DE34-4DB1-A401-94D2FD0CE155}" dt="2022-10-13T03:31:24.503" v="11287" actId="20577"/>
        <pc:sldMkLst>
          <pc:docMk/>
          <pc:sldMk cId="2753072255" sldId="732"/>
        </pc:sldMkLst>
      </pc:sldChg>
      <pc:sldChg chg="ord modNotesTx">
        <pc:chgData name="Craig Marsh" userId="5e1cc6da-4597-4349-aa91-18e6f47216b3" providerId="ADAL" clId="{B19D135C-DE34-4DB1-A401-94D2FD0CE155}" dt="2022-10-13T03:32:35.018" v="11380" actId="20577"/>
        <pc:sldMkLst>
          <pc:docMk/>
          <pc:sldMk cId="3646596805" sldId="733"/>
        </pc:sldMkLst>
      </pc:sldChg>
      <pc:sldChg chg="add del modNotesTx">
        <pc:chgData name="Craig Marsh" userId="5e1cc6da-4597-4349-aa91-18e6f47216b3" providerId="ADAL" clId="{B19D135C-DE34-4DB1-A401-94D2FD0CE155}" dt="2022-10-13T03:28:21.761" v="11145" actId="20577"/>
        <pc:sldMkLst>
          <pc:docMk/>
          <pc:sldMk cId="973426126" sldId="734"/>
        </pc:sldMkLst>
      </pc:sldChg>
      <pc:sldChg chg="modNotesTx">
        <pc:chgData name="Craig Marsh" userId="5e1cc6da-4597-4349-aa91-18e6f47216b3" providerId="ADAL" clId="{B19D135C-DE34-4DB1-A401-94D2FD0CE155}" dt="2022-10-13T03:48:18.176" v="11840" actId="20577"/>
        <pc:sldMkLst>
          <pc:docMk/>
          <pc:sldMk cId="380583443" sldId="735"/>
        </pc:sldMkLst>
      </pc:sldChg>
      <pc:sldChg chg="modNotesTx">
        <pc:chgData name="Craig Marsh" userId="5e1cc6da-4597-4349-aa91-18e6f47216b3" providerId="ADAL" clId="{B19D135C-DE34-4DB1-A401-94D2FD0CE155}" dt="2022-10-13T03:56:06.727" v="12078" actId="20577"/>
        <pc:sldMkLst>
          <pc:docMk/>
          <pc:sldMk cId="1615099134" sldId="736"/>
        </pc:sldMkLst>
      </pc:sldChg>
      <pc:sldChg chg="ord modNotesTx">
        <pc:chgData name="Craig Marsh" userId="5e1cc6da-4597-4349-aa91-18e6f47216b3" providerId="ADAL" clId="{B19D135C-DE34-4DB1-A401-94D2FD0CE155}" dt="2022-10-13T03:48:22.219" v="11842"/>
        <pc:sldMkLst>
          <pc:docMk/>
          <pc:sldMk cId="2400243915" sldId="738"/>
        </pc:sldMkLst>
      </pc:sldChg>
      <pc:sldChg chg="modNotesTx">
        <pc:chgData name="Craig Marsh" userId="5e1cc6da-4597-4349-aa91-18e6f47216b3" providerId="ADAL" clId="{B19D135C-DE34-4DB1-A401-94D2FD0CE155}" dt="2022-10-13T03:47:49.483" v="11747" actId="20577"/>
        <pc:sldMkLst>
          <pc:docMk/>
          <pc:sldMk cId="3341406703" sldId="744"/>
        </pc:sldMkLst>
      </pc:sldChg>
      <pc:sldChg chg="del">
        <pc:chgData name="Craig Marsh" userId="5e1cc6da-4597-4349-aa91-18e6f47216b3" providerId="ADAL" clId="{B19D135C-DE34-4DB1-A401-94D2FD0CE155}" dt="2022-10-13T03:43:49.284" v="11595" actId="47"/>
        <pc:sldMkLst>
          <pc:docMk/>
          <pc:sldMk cId="1634388564" sldId="745"/>
        </pc:sldMkLst>
      </pc:sldChg>
      <pc:sldChg chg="addSp delSp modSp new mod modNotesTx">
        <pc:chgData name="Craig Marsh" userId="5e1cc6da-4597-4349-aa91-18e6f47216b3" providerId="ADAL" clId="{B19D135C-DE34-4DB1-A401-94D2FD0CE155}" dt="2022-10-13T01:21:23.787" v="10583" actId="1076"/>
        <pc:sldMkLst>
          <pc:docMk/>
          <pc:sldMk cId="3965209146" sldId="746"/>
        </pc:sldMkLst>
        <pc:spChg chg="mod">
          <ac:chgData name="Craig Marsh" userId="5e1cc6da-4597-4349-aa91-18e6f47216b3" providerId="ADAL" clId="{B19D135C-DE34-4DB1-A401-94D2FD0CE155}" dt="2022-10-12T03:24:09.967" v="8936" actId="20577"/>
          <ac:spMkLst>
            <pc:docMk/>
            <pc:sldMk cId="3965209146" sldId="746"/>
            <ac:spMk id="2" creationId="{57A8980A-E7BE-7261-28E9-1FF94598FDE9}"/>
          </ac:spMkLst>
        </pc:spChg>
        <pc:spChg chg="del">
          <ac:chgData name="Craig Marsh" userId="5e1cc6da-4597-4349-aa91-18e6f47216b3" providerId="ADAL" clId="{B19D135C-DE34-4DB1-A401-94D2FD0CE155}" dt="2022-10-12T03:23:38.319" v="8873"/>
          <ac:spMkLst>
            <pc:docMk/>
            <pc:sldMk cId="3965209146" sldId="746"/>
            <ac:spMk id="3" creationId="{1783E899-E830-C85B-79EA-7EEC0F952E10}"/>
          </ac:spMkLst>
        </pc:spChg>
        <pc:spChg chg="add mod">
          <ac:chgData name="Craig Marsh" userId="5e1cc6da-4597-4349-aa91-18e6f47216b3" providerId="ADAL" clId="{B19D135C-DE34-4DB1-A401-94D2FD0CE155}" dt="2022-10-13T01:21:23.787" v="10583" actId="1076"/>
          <ac:spMkLst>
            <pc:docMk/>
            <pc:sldMk cId="3965209146" sldId="746"/>
            <ac:spMk id="3" creationId="{6B4F5500-D41B-29EC-4381-C533F11259BD}"/>
          </ac:spMkLst>
        </pc:spChg>
        <pc:picChg chg="add mod">
          <ac:chgData name="Craig Marsh" userId="5e1cc6da-4597-4349-aa91-18e6f47216b3" providerId="ADAL" clId="{B19D135C-DE34-4DB1-A401-94D2FD0CE155}" dt="2022-10-13T01:19:11.163" v="10482" actId="14100"/>
          <ac:picMkLst>
            <pc:docMk/>
            <pc:sldMk cId="3965209146" sldId="746"/>
            <ac:picMk id="6" creationId="{B4A36B70-5FD5-983D-764C-4816E3693D95}"/>
          </ac:picMkLst>
        </pc:picChg>
        <pc:picChg chg="add mod">
          <ac:chgData name="Craig Marsh" userId="5e1cc6da-4597-4349-aa91-18e6f47216b3" providerId="ADAL" clId="{B19D135C-DE34-4DB1-A401-94D2FD0CE155}" dt="2022-10-13T01:21:21.068" v="10582" actId="1076"/>
          <ac:picMkLst>
            <pc:docMk/>
            <pc:sldMk cId="3965209146" sldId="746"/>
            <ac:picMk id="8" creationId="{267C86A4-6FB8-95F1-FFA4-11AF99DB9CD3}"/>
          </ac:picMkLst>
        </pc:picChg>
      </pc:sldChg>
      <pc:sldChg chg="modSp mod">
        <pc:chgData name="Craig Marsh" userId="5e1cc6da-4597-4349-aa91-18e6f47216b3" providerId="ADAL" clId="{B19D135C-DE34-4DB1-A401-94D2FD0CE155}" dt="2022-10-13T01:31:14.529" v="10636" actId="1076"/>
        <pc:sldMkLst>
          <pc:docMk/>
          <pc:sldMk cId="473042714" sldId="747"/>
        </pc:sldMkLst>
        <pc:spChg chg="mod">
          <ac:chgData name="Craig Marsh" userId="5e1cc6da-4597-4349-aa91-18e6f47216b3" providerId="ADAL" clId="{B19D135C-DE34-4DB1-A401-94D2FD0CE155}" dt="2022-10-13T01:31:14.529" v="10636" actId="1076"/>
          <ac:spMkLst>
            <pc:docMk/>
            <pc:sldMk cId="473042714" sldId="747"/>
            <ac:spMk id="2" creationId="{E3C42D9A-EE77-E7DF-8728-4484378323A5}"/>
          </ac:spMkLst>
        </pc:spChg>
      </pc:sldChg>
      <pc:sldChg chg="modSp mod ord modNotesTx">
        <pc:chgData name="Craig Marsh" userId="5e1cc6da-4597-4349-aa91-18e6f47216b3" providerId="ADAL" clId="{B19D135C-DE34-4DB1-A401-94D2FD0CE155}" dt="2022-10-13T03:57:12.340" v="12142"/>
        <pc:sldMkLst>
          <pc:docMk/>
          <pc:sldMk cId="2136071466" sldId="748"/>
        </pc:sldMkLst>
        <pc:spChg chg="mod">
          <ac:chgData name="Craig Marsh" userId="5e1cc6da-4597-4349-aa91-18e6f47216b3" providerId="ADAL" clId="{B19D135C-DE34-4DB1-A401-94D2FD0CE155}" dt="2022-10-13T03:56:04.606" v="12073" actId="20577"/>
          <ac:spMkLst>
            <pc:docMk/>
            <pc:sldMk cId="2136071466" sldId="748"/>
            <ac:spMk id="5" creationId="{2FFFC828-74A8-CBC8-9A18-A284ED8383D2}"/>
          </ac:spMkLst>
        </pc:spChg>
      </pc:sldChg>
      <pc:sldChg chg="add del">
        <pc:chgData name="Craig Marsh" userId="5e1cc6da-4597-4349-aa91-18e6f47216b3" providerId="ADAL" clId="{B19D135C-DE34-4DB1-A401-94D2FD0CE155}" dt="2022-10-13T03:56:06.144" v="12077" actId="47"/>
        <pc:sldMkLst>
          <pc:docMk/>
          <pc:sldMk cId="3384745530" sldId="749"/>
        </pc:sldMkLst>
      </pc:sldChg>
      <pc:sldChg chg="add del">
        <pc:chgData name="Craig Marsh" userId="5e1cc6da-4597-4349-aa91-18e6f47216b3" providerId="ADAL" clId="{B19D135C-DE34-4DB1-A401-94D2FD0CE155}" dt="2022-10-13T03:56:05.577" v="12076" actId="47"/>
        <pc:sldMkLst>
          <pc:docMk/>
          <pc:sldMk cId="783019858" sldId="750"/>
        </pc:sldMkLst>
      </pc:sldChg>
      <pc:sldChg chg="add del">
        <pc:chgData name="Craig Marsh" userId="5e1cc6da-4597-4349-aa91-18e6f47216b3" providerId="ADAL" clId="{B19D135C-DE34-4DB1-A401-94D2FD0CE155}" dt="2022-10-13T03:56:05.012" v="12075" actId="47"/>
        <pc:sldMkLst>
          <pc:docMk/>
          <pc:sldMk cId="2517448364" sldId="751"/>
        </pc:sldMkLst>
      </pc:sldChg>
      <pc:sldChg chg="add del">
        <pc:chgData name="Craig Marsh" userId="5e1cc6da-4597-4349-aa91-18e6f47216b3" providerId="ADAL" clId="{B19D135C-DE34-4DB1-A401-94D2FD0CE155}" dt="2022-10-13T03:56:04.814" v="12074" actId="47"/>
        <pc:sldMkLst>
          <pc:docMk/>
          <pc:sldMk cId="983047273" sldId="752"/>
        </pc:sldMkLst>
      </pc:sldChg>
    </pc:docChg>
  </pc:docChgLst>
  <pc:docChgLst>
    <pc:chgData name="Craig Marsh" userId="5e1cc6da-4597-4349-aa91-18e6f47216b3" providerId="ADAL" clId="{46DF9C98-5DEA-4DD5-97AA-337373BBA7B4}"/>
    <pc:docChg chg="undo custSel addSld modSld sldOrd">
      <pc:chgData name="Craig Marsh" userId="5e1cc6da-4597-4349-aa91-18e6f47216b3" providerId="ADAL" clId="{46DF9C98-5DEA-4DD5-97AA-337373BBA7B4}" dt="2021-08-09T01:01:52.333" v="280" actId="20577"/>
      <pc:docMkLst>
        <pc:docMk/>
      </pc:docMkLst>
      <pc:sldChg chg="addSp modSp mod setBg">
        <pc:chgData name="Craig Marsh" userId="5e1cc6da-4597-4349-aa91-18e6f47216b3" providerId="ADAL" clId="{46DF9C98-5DEA-4DD5-97AA-337373BBA7B4}" dt="2021-08-09T00:57:17.131" v="166" actId="26606"/>
        <pc:sldMkLst>
          <pc:docMk/>
          <pc:sldMk cId="882567394" sldId="289"/>
        </pc:sldMkLst>
        <pc:spChg chg="mod">
          <ac:chgData name="Craig Marsh" userId="5e1cc6da-4597-4349-aa91-18e6f47216b3" providerId="ADAL" clId="{46DF9C98-5DEA-4DD5-97AA-337373BBA7B4}" dt="2021-08-09T00:57:17.131" v="166" actId="26606"/>
          <ac:spMkLst>
            <pc:docMk/>
            <pc:sldMk cId="882567394" sldId="289"/>
            <ac:spMk id="2" creationId="{88FC5C57-439C-42DF-8309-00F0BD10FA31}"/>
          </ac:spMkLst>
        </pc:spChg>
        <pc:spChg chg="mod">
          <ac:chgData name="Craig Marsh" userId="5e1cc6da-4597-4349-aa91-18e6f47216b3" providerId="ADAL" clId="{46DF9C98-5DEA-4DD5-97AA-337373BBA7B4}" dt="2021-08-09T00:57:17.131" v="166" actId="26606"/>
          <ac:spMkLst>
            <pc:docMk/>
            <pc:sldMk cId="882567394" sldId="289"/>
            <ac:spMk id="3" creationId="{1A3F8E37-060C-43D3-B2B6-D691721AF7AA}"/>
          </ac:spMkLst>
        </pc:spChg>
        <pc:spChg chg="mod">
          <ac:chgData name="Craig Marsh" userId="5e1cc6da-4597-4349-aa91-18e6f47216b3" providerId="ADAL" clId="{46DF9C98-5DEA-4DD5-97AA-337373BBA7B4}" dt="2021-08-09T00:57:17.131" v="166" actId="26606"/>
          <ac:spMkLst>
            <pc:docMk/>
            <pc:sldMk cId="882567394" sldId="289"/>
            <ac:spMk id="5" creationId="{A43A1BCE-44B8-4BCA-8E22-8A8A417434BC}"/>
          </ac:spMkLst>
        </pc:spChg>
        <pc:spChg chg="add">
          <ac:chgData name="Craig Marsh" userId="5e1cc6da-4597-4349-aa91-18e6f47216b3" providerId="ADAL" clId="{46DF9C98-5DEA-4DD5-97AA-337373BBA7B4}" dt="2021-08-09T00:57:17.131" v="166" actId="26606"/>
          <ac:spMkLst>
            <pc:docMk/>
            <pc:sldMk cId="882567394" sldId="289"/>
            <ac:spMk id="10" creationId="{18873D23-2DCF-4B31-A009-95721C06E8E1}"/>
          </ac:spMkLst>
        </pc:spChg>
        <pc:spChg chg="add">
          <ac:chgData name="Craig Marsh" userId="5e1cc6da-4597-4349-aa91-18e6f47216b3" providerId="ADAL" clId="{46DF9C98-5DEA-4DD5-97AA-337373BBA7B4}" dt="2021-08-09T00:57:17.131" v="166" actId="26606"/>
          <ac:spMkLst>
            <pc:docMk/>
            <pc:sldMk cId="882567394" sldId="289"/>
            <ac:spMk id="12" creationId="{C13EF075-D4EF-4929-ADBC-91B27DA19955}"/>
          </ac:spMkLst>
        </pc:spChg>
        <pc:grpChg chg="add">
          <ac:chgData name="Craig Marsh" userId="5e1cc6da-4597-4349-aa91-18e6f47216b3" providerId="ADAL" clId="{46DF9C98-5DEA-4DD5-97AA-337373BBA7B4}" dt="2021-08-09T00:57:17.131" v="166" actId="26606"/>
          <ac:grpSpMkLst>
            <pc:docMk/>
            <pc:sldMk cId="882567394" sldId="289"/>
            <ac:grpSpMk id="14" creationId="{DAA26DFA-AAB2-4973-9C17-16D587C7B198}"/>
          </ac:grpSpMkLst>
        </pc:grpChg>
      </pc:sldChg>
      <pc:sldChg chg="addSp delSp modSp mod ord setBg">
        <pc:chgData name="Craig Marsh" userId="5e1cc6da-4597-4349-aa91-18e6f47216b3" providerId="ADAL" clId="{46DF9C98-5DEA-4DD5-97AA-337373BBA7B4}" dt="2021-08-09T00:56:14.987" v="131" actId="26606"/>
        <pc:sldMkLst>
          <pc:docMk/>
          <pc:sldMk cId="1157798364" sldId="291"/>
        </pc:sldMkLst>
        <pc:spChg chg="mod">
          <ac:chgData name="Craig Marsh" userId="5e1cc6da-4597-4349-aa91-18e6f47216b3" providerId="ADAL" clId="{46DF9C98-5DEA-4DD5-97AA-337373BBA7B4}" dt="2021-08-09T00:56:14.987" v="131" actId="26606"/>
          <ac:spMkLst>
            <pc:docMk/>
            <pc:sldMk cId="1157798364" sldId="291"/>
            <ac:spMk id="2" creationId="{0CB0C942-0538-4B60-9C1B-F92882A4DB00}"/>
          </ac:spMkLst>
        </pc:spChg>
        <pc:spChg chg="del">
          <ac:chgData name="Craig Marsh" userId="5e1cc6da-4597-4349-aa91-18e6f47216b3" providerId="ADAL" clId="{46DF9C98-5DEA-4DD5-97AA-337373BBA7B4}" dt="2021-08-09T00:55:32.686" v="98"/>
          <ac:spMkLst>
            <pc:docMk/>
            <pc:sldMk cId="1157798364" sldId="291"/>
            <ac:spMk id="3" creationId="{7973D3C2-77A0-4071-989B-892F9CB947C1}"/>
          </ac:spMkLst>
        </pc:spChg>
        <pc:spChg chg="del">
          <ac:chgData name="Craig Marsh" userId="5e1cc6da-4597-4349-aa91-18e6f47216b3" providerId="ADAL" clId="{46DF9C98-5DEA-4DD5-97AA-337373BBA7B4}" dt="2021-08-09T00:56:00.157" v="107" actId="478"/>
          <ac:spMkLst>
            <pc:docMk/>
            <pc:sldMk cId="1157798364" sldId="291"/>
            <ac:spMk id="4" creationId="{AB558F26-C6BE-4DB7-835A-3DC162952C2E}"/>
          </ac:spMkLst>
        </pc:spChg>
        <pc:spChg chg="mod ord">
          <ac:chgData name="Craig Marsh" userId="5e1cc6da-4597-4349-aa91-18e6f47216b3" providerId="ADAL" clId="{46DF9C98-5DEA-4DD5-97AA-337373BBA7B4}" dt="2021-08-09T00:56:14.987" v="131" actId="26606"/>
          <ac:spMkLst>
            <pc:docMk/>
            <pc:sldMk cId="1157798364" sldId="291"/>
            <ac:spMk id="5" creationId="{7332E855-C554-4839-8C32-DE9FD8BFCF6E}"/>
          </ac:spMkLst>
        </pc:spChg>
        <pc:spChg chg="add del mod">
          <ac:chgData name="Craig Marsh" userId="5e1cc6da-4597-4349-aa91-18e6f47216b3" providerId="ADAL" clId="{46DF9C98-5DEA-4DD5-97AA-337373BBA7B4}" dt="2021-08-09T00:56:14.987" v="131" actId="26606"/>
          <ac:spMkLst>
            <pc:docMk/>
            <pc:sldMk cId="1157798364" sldId="291"/>
            <ac:spMk id="8" creationId="{AADF97AE-B637-452C-92CA-5CABA3E2865B}"/>
          </ac:spMkLst>
        </pc:spChg>
        <pc:spChg chg="add">
          <ac:chgData name="Craig Marsh" userId="5e1cc6da-4597-4349-aa91-18e6f47216b3" providerId="ADAL" clId="{46DF9C98-5DEA-4DD5-97AA-337373BBA7B4}" dt="2021-08-09T00:56:14.987" v="131" actId="26606"/>
          <ac:spMkLst>
            <pc:docMk/>
            <pc:sldMk cId="1157798364" sldId="291"/>
            <ac:spMk id="14" creationId="{6753252F-4873-4F63-801D-CC719279A7D5}"/>
          </ac:spMkLst>
        </pc:spChg>
        <pc:spChg chg="add">
          <ac:chgData name="Craig Marsh" userId="5e1cc6da-4597-4349-aa91-18e6f47216b3" providerId="ADAL" clId="{46DF9C98-5DEA-4DD5-97AA-337373BBA7B4}" dt="2021-08-09T00:56:14.987" v="131" actId="26606"/>
          <ac:spMkLst>
            <pc:docMk/>
            <pc:sldMk cId="1157798364" sldId="291"/>
            <ac:spMk id="16" creationId="{047C8CCB-F95D-4249-92DD-651249D3535A}"/>
          </ac:spMkLst>
        </pc:spChg>
        <pc:picChg chg="add del mod">
          <ac:chgData name="Craig Marsh" userId="5e1cc6da-4597-4349-aa91-18e6f47216b3" providerId="ADAL" clId="{46DF9C98-5DEA-4DD5-97AA-337373BBA7B4}" dt="2021-08-09T00:55:51.577" v="101" actId="478"/>
          <ac:picMkLst>
            <pc:docMk/>
            <pc:sldMk cId="1157798364" sldId="291"/>
            <ac:picMk id="6" creationId="{6F39DD8D-EC57-488A-9B79-421CAD48D071}"/>
          </ac:picMkLst>
        </pc:picChg>
        <pc:picChg chg="add mod">
          <ac:chgData name="Craig Marsh" userId="5e1cc6da-4597-4349-aa91-18e6f47216b3" providerId="ADAL" clId="{46DF9C98-5DEA-4DD5-97AA-337373BBA7B4}" dt="2021-08-09T00:56:14.987" v="131" actId="26606"/>
          <ac:picMkLst>
            <pc:docMk/>
            <pc:sldMk cId="1157798364" sldId="291"/>
            <ac:picMk id="9" creationId="{F7995173-4736-428B-B83F-6BB4686D1A88}"/>
          </ac:picMkLst>
        </pc:picChg>
      </pc:sldChg>
      <pc:sldChg chg="addSp modSp add mod setBg">
        <pc:chgData name="Craig Marsh" userId="5e1cc6da-4597-4349-aa91-18e6f47216b3" providerId="ADAL" clId="{46DF9C98-5DEA-4DD5-97AA-337373BBA7B4}" dt="2021-08-09T00:57:06.487" v="165" actId="20577"/>
        <pc:sldMkLst>
          <pc:docMk/>
          <pc:sldMk cId="1615425196" sldId="299"/>
        </pc:sldMkLst>
        <pc:spChg chg="mod">
          <ac:chgData name="Craig Marsh" userId="5e1cc6da-4597-4349-aa91-18e6f47216b3" providerId="ADAL" clId="{46DF9C98-5DEA-4DD5-97AA-337373BBA7B4}" dt="2021-08-09T00:56:31.601" v="132" actId="26606"/>
          <ac:spMkLst>
            <pc:docMk/>
            <pc:sldMk cId="1615425196" sldId="299"/>
            <ac:spMk id="2" creationId="{88FC5C57-439C-42DF-8309-00F0BD10FA31}"/>
          </ac:spMkLst>
        </pc:spChg>
        <pc:spChg chg="mod">
          <ac:chgData name="Craig Marsh" userId="5e1cc6da-4597-4349-aa91-18e6f47216b3" providerId="ADAL" clId="{46DF9C98-5DEA-4DD5-97AA-337373BBA7B4}" dt="2021-08-09T00:57:06.487" v="165" actId="20577"/>
          <ac:spMkLst>
            <pc:docMk/>
            <pc:sldMk cId="1615425196" sldId="299"/>
            <ac:spMk id="3" creationId="{1A3F8E37-060C-43D3-B2B6-D691721AF7AA}"/>
          </ac:spMkLst>
        </pc:spChg>
        <pc:spChg chg="mod">
          <ac:chgData name="Craig Marsh" userId="5e1cc6da-4597-4349-aa91-18e6f47216b3" providerId="ADAL" clId="{46DF9C98-5DEA-4DD5-97AA-337373BBA7B4}" dt="2021-08-09T00:56:31.601" v="132" actId="26606"/>
          <ac:spMkLst>
            <pc:docMk/>
            <pc:sldMk cId="1615425196" sldId="299"/>
            <ac:spMk id="5" creationId="{A43A1BCE-44B8-4BCA-8E22-8A8A417434BC}"/>
          </ac:spMkLst>
        </pc:spChg>
        <pc:spChg chg="add">
          <ac:chgData name="Craig Marsh" userId="5e1cc6da-4597-4349-aa91-18e6f47216b3" providerId="ADAL" clId="{46DF9C98-5DEA-4DD5-97AA-337373BBA7B4}" dt="2021-08-09T00:56:31.601" v="132" actId="26606"/>
          <ac:spMkLst>
            <pc:docMk/>
            <pc:sldMk cId="1615425196" sldId="299"/>
            <ac:spMk id="10" creationId="{777A147A-9ED8-46B4-8660-1B3C2AA880B5}"/>
          </ac:spMkLst>
        </pc:spChg>
        <pc:spChg chg="add">
          <ac:chgData name="Craig Marsh" userId="5e1cc6da-4597-4349-aa91-18e6f47216b3" providerId="ADAL" clId="{46DF9C98-5DEA-4DD5-97AA-337373BBA7B4}" dt="2021-08-09T00:56:31.601" v="132" actId="26606"/>
          <ac:spMkLst>
            <pc:docMk/>
            <pc:sldMk cId="1615425196" sldId="299"/>
            <ac:spMk id="12" creationId="{5D6C15A0-C087-4593-8414-2B4EC1CDC3DE}"/>
          </ac:spMkLst>
        </pc:spChg>
      </pc:sldChg>
      <pc:sldChg chg="addSp delSp modSp add mod setBg delDesignElem">
        <pc:chgData name="Craig Marsh" userId="5e1cc6da-4597-4349-aa91-18e6f47216b3" providerId="ADAL" clId="{46DF9C98-5DEA-4DD5-97AA-337373BBA7B4}" dt="2021-08-09T01:01:52.333" v="280" actId="20577"/>
        <pc:sldMkLst>
          <pc:docMk/>
          <pc:sldMk cId="2180340114" sldId="300"/>
        </pc:sldMkLst>
        <pc:spChg chg="mod">
          <ac:chgData name="Craig Marsh" userId="5e1cc6da-4597-4349-aa91-18e6f47216b3" providerId="ADAL" clId="{46DF9C98-5DEA-4DD5-97AA-337373BBA7B4}" dt="2021-08-09T00:59:34.029" v="179" actId="20577"/>
          <ac:spMkLst>
            <pc:docMk/>
            <pc:sldMk cId="2180340114" sldId="300"/>
            <ac:spMk id="2" creationId="{0CB0C942-0538-4B60-9C1B-F92882A4DB00}"/>
          </ac:spMkLst>
        </pc:spChg>
        <pc:spChg chg="add mod">
          <ac:chgData name="Craig Marsh" userId="5e1cc6da-4597-4349-aa91-18e6f47216b3" providerId="ADAL" clId="{46DF9C98-5DEA-4DD5-97AA-337373BBA7B4}" dt="2021-08-09T01:01:52.333" v="280" actId="20577"/>
          <ac:spMkLst>
            <pc:docMk/>
            <pc:sldMk cId="2180340114" sldId="300"/>
            <ac:spMk id="4" creationId="{CA29AF91-2489-4AD0-B197-5746F1B9AB10}"/>
          </ac:spMkLst>
        </pc:spChg>
        <pc:spChg chg="del">
          <ac:chgData name="Craig Marsh" userId="5e1cc6da-4597-4349-aa91-18e6f47216b3" providerId="ADAL" clId="{46DF9C98-5DEA-4DD5-97AA-337373BBA7B4}" dt="2021-08-09T00:59:28.049" v="168"/>
          <ac:spMkLst>
            <pc:docMk/>
            <pc:sldMk cId="2180340114" sldId="300"/>
            <ac:spMk id="14" creationId="{6753252F-4873-4F63-801D-CC719279A7D5}"/>
          </ac:spMkLst>
        </pc:spChg>
        <pc:spChg chg="del">
          <ac:chgData name="Craig Marsh" userId="5e1cc6da-4597-4349-aa91-18e6f47216b3" providerId="ADAL" clId="{46DF9C98-5DEA-4DD5-97AA-337373BBA7B4}" dt="2021-08-09T00:59:28.049" v="168"/>
          <ac:spMkLst>
            <pc:docMk/>
            <pc:sldMk cId="2180340114" sldId="300"/>
            <ac:spMk id="16" creationId="{047C8CCB-F95D-4249-92DD-651249D3535A}"/>
          </ac:spMkLst>
        </pc:spChg>
        <pc:picChg chg="del">
          <ac:chgData name="Craig Marsh" userId="5e1cc6da-4597-4349-aa91-18e6f47216b3" providerId="ADAL" clId="{46DF9C98-5DEA-4DD5-97AA-337373BBA7B4}" dt="2021-08-09T01:01:20.432" v="180" actId="478"/>
          <ac:picMkLst>
            <pc:docMk/>
            <pc:sldMk cId="2180340114" sldId="300"/>
            <ac:picMk id="9" creationId="{F7995173-4736-428B-B83F-6BB4686D1A88}"/>
          </ac:picMkLst>
        </pc:picChg>
      </pc:sldChg>
    </pc:docChg>
  </pc:docChgLst>
  <pc:docChgLst>
    <pc:chgData name="Craig Marsh" userId="5e1cc6da-4597-4349-aa91-18e6f47216b3" providerId="ADAL" clId="{37FD1DFF-A158-4F09-B9E7-930275509569}"/>
    <pc:docChg chg="undo custSel addSld modSld">
      <pc:chgData name="Craig Marsh" userId="5e1cc6da-4597-4349-aa91-18e6f47216b3" providerId="ADAL" clId="{37FD1DFF-A158-4F09-B9E7-930275509569}" dt="2021-08-06T02:34:47.576" v="372" actId="20577"/>
      <pc:docMkLst>
        <pc:docMk/>
      </pc:docMkLst>
      <pc:sldChg chg="delSp modSp mod">
        <pc:chgData name="Craig Marsh" userId="5e1cc6da-4597-4349-aa91-18e6f47216b3" providerId="ADAL" clId="{37FD1DFF-A158-4F09-B9E7-930275509569}" dt="2021-08-06T02:33:57.414" v="304" actId="20577"/>
        <pc:sldMkLst>
          <pc:docMk/>
          <pc:sldMk cId="882567394" sldId="289"/>
        </pc:sldMkLst>
        <pc:spChg chg="mod">
          <ac:chgData name="Craig Marsh" userId="5e1cc6da-4597-4349-aa91-18e6f47216b3" providerId="ADAL" clId="{37FD1DFF-A158-4F09-B9E7-930275509569}" dt="2021-08-06T02:31:17.125" v="34" actId="20577"/>
          <ac:spMkLst>
            <pc:docMk/>
            <pc:sldMk cId="882567394" sldId="289"/>
            <ac:spMk id="2" creationId="{88FC5C57-439C-42DF-8309-00F0BD10FA31}"/>
          </ac:spMkLst>
        </pc:spChg>
        <pc:spChg chg="mod">
          <ac:chgData name="Craig Marsh" userId="5e1cc6da-4597-4349-aa91-18e6f47216b3" providerId="ADAL" clId="{37FD1DFF-A158-4F09-B9E7-930275509569}" dt="2021-08-06T02:33:57.414" v="304" actId="20577"/>
          <ac:spMkLst>
            <pc:docMk/>
            <pc:sldMk cId="882567394" sldId="289"/>
            <ac:spMk id="3" creationId="{1A3F8E37-060C-43D3-B2B6-D691721AF7AA}"/>
          </ac:spMkLst>
        </pc:spChg>
        <pc:spChg chg="del">
          <ac:chgData name="Craig Marsh" userId="5e1cc6da-4597-4349-aa91-18e6f47216b3" providerId="ADAL" clId="{37FD1DFF-A158-4F09-B9E7-930275509569}" dt="2021-08-06T02:33:29.365" v="292" actId="478"/>
          <ac:spMkLst>
            <pc:docMk/>
            <pc:sldMk cId="882567394" sldId="289"/>
            <ac:spMk id="4" creationId="{5353B4BD-B634-4538-863C-34DBC7A71A68}"/>
          </ac:spMkLst>
        </pc:spChg>
      </pc:sldChg>
      <pc:sldChg chg="modSp mod">
        <pc:chgData name="Craig Marsh" userId="5e1cc6da-4597-4349-aa91-18e6f47216b3" providerId="ADAL" clId="{37FD1DFF-A158-4F09-B9E7-930275509569}" dt="2021-08-06T02:34:47.576" v="372" actId="20577"/>
        <pc:sldMkLst>
          <pc:docMk/>
          <pc:sldMk cId="2067100549" sldId="290"/>
        </pc:sldMkLst>
        <pc:spChg chg="mod">
          <ac:chgData name="Craig Marsh" userId="5e1cc6da-4597-4349-aa91-18e6f47216b3" providerId="ADAL" clId="{37FD1DFF-A158-4F09-B9E7-930275509569}" dt="2021-08-06T02:34:47.576" v="372" actId="20577"/>
          <ac:spMkLst>
            <pc:docMk/>
            <pc:sldMk cId="2067100549" sldId="290"/>
            <ac:spMk id="2" creationId="{83EEA79A-BF75-42F7-8486-55BB4B8AE097}"/>
          </ac:spMkLst>
        </pc:spChg>
        <pc:spChg chg="mod">
          <ac:chgData name="Craig Marsh" userId="5e1cc6da-4597-4349-aa91-18e6f47216b3" providerId="ADAL" clId="{37FD1DFF-A158-4F09-B9E7-930275509569}" dt="2021-08-06T02:34:38.048" v="361" actId="20577"/>
          <ac:spMkLst>
            <pc:docMk/>
            <pc:sldMk cId="2067100549" sldId="290"/>
            <ac:spMk id="3" creationId="{B423F1EE-F135-4F18-9D6C-316A8A38BA8E}"/>
          </ac:spMkLst>
        </pc:spChg>
      </pc:sldChg>
      <pc:sldChg chg="modSp add mod">
        <pc:chgData name="Craig Marsh" userId="5e1cc6da-4597-4349-aa91-18e6f47216b3" providerId="ADAL" clId="{37FD1DFF-A158-4F09-B9E7-930275509569}" dt="2021-08-06T02:34:44.119" v="368" actId="20577"/>
        <pc:sldMkLst>
          <pc:docMk/>
          <pc:sldMk cId="1643547913" sldId="298"/>
        </pc:sldMkLst>
        <pc:spChg chg="mod">
          <ac:chgData name="Craig Marsh" userId="5e1cc6da-4597-4349-aa91-18e6f47216b3" providerId="ADAL" clId="{37FD1DFF-A158-4F09-B9E7-930275509569}" dt="2021-08-06T02:34:44.119" v="368" actId="20577"/>
          <ac:spMkLst>
            <pc:docMk/>
            <pc:sldMk cId="1643547913" sldId="298"/>
            <ac:spMk id="2" creationId="{83EEA79A-BF75-42F7-8486-55BB4B8AE097}"/>
          </ac:spMkLst>
        </pc:spChg>
      </pc:sldChg>
    </pc:docChg>
  </pc:docChgLst>
  <pc:docChgLst>
    <pc:chgData name="Teresa A'mar" userId="ef651c9b-175a-4044-9a3d-0eeecf6685a5" providerId="ADAL" clId="{01CB9C15-4FEA-4B79-B4A9-3101A517E7AC}"/>
    <pc:docChg chg="undo custSel addSld delSld modSld sldOrd">
      <pc:chgData name="Teresa A'mar" userId="ef651c9b-175a-4044-9a3d-0eeecf6685a5" providerId="ADAL" clId="{01CB9C15-4FEA-4B79-B4A9-3101A517E7AC}" dt="2022-10-13T04:58:25.979" v="1575" actId="14100"/>
      <pc:docMkLst>
        <pc:docMk/>
      </pc:docMkLst>
      <pc:sldChg chg="modSp mod">
        <pc:chgData name="Teresa A'mar" userId="ef651c9b-175a-4044-9a3d-0eeecf6685a5" providerId="ADAL" clId="{01CB9C15-4FEA-4B79-B4A9-3101A517E7AC}" dt="2022-10-13T00:17:37.485" v="1160" actId="14100"/>
        <pc:sldMkLst>
          <pc:docMk/>
          <pc:sldMk cId="3728899779" sldId="287"/>
        </pc:sldMkLst>
        <pc:spChg chg="mod">
          <ac:chgData name="Teresa A'mar" userId="ef651c9b-175a-4044-9a3d-0eeecf6685a5" providerId="ADAL" clId="{01CB9C15-4FEA-4B79-B4A9-3101A517E7AC}" dt="2022-10-13T00:17:37.485" v="1160" actId="14100"/>
          <ac:spMkLst>
            <pc:docMk/>
            <pc:sldMk cId="3728899779" sldId="287"/>
            <ac:spMk id="2" creationId="{0C83BCFA-4C81-45C9-B3B0-770538600C28}"/>
          </ac:spMkLst>
        </pc:spChg>
      </pc:sldChg>
      <pc:sldChg chg="modSp mod">
        <pc:chgData name="Teresa A'mar" userId="ef651c9b-175a-4044-9a3d-0eeecf6685a5" providerId="ADAL" clId="{01CB9C15-4FEA-4B79-B4A9-3101A517E7AC}" dt="2022-10-11T04:00:54.345" v="108" actId="20577"/>
        <pc:sldMkLst>
          <pc:docMk/>
          <pc:sldMk cId="68346106" sldId="703"/>
        </pc:sldMkLst>
        <pc:spChg chg="mod">
          <ac:chgData name="Teresa A'mar" userId="ef651c9b-175a-4044-9a3d-0eeecf6685a5" providerId="ADAL" clId="{01CB9C15-4FEA-4B79-B4A9-3101A517E7AC}" dt="2022-10-11T04:00:54.345" v="108" actId="20577"/>
          <ac:spMkLst>
            <pc:docMk/>
            <pc:sldMk cId="68346106" sldId="703"/>
            <ac:spMk id="8" creationId="{2F5EDD0B-1B35-D5D1-8F65-DFB148F574B8}"/>
          </ac:spMkLst>
        </pc:spChg>
      </pc:sldChg>
      <pc:sldChg chg="modSp mod">
        <pc:chgData name="Teresa A'mar" userId="ef651c9b-175a-4044-9a3d-0eeecf6685a5" providerId="ADAL" clId="{01CB9C15-4FEA-4B79-B4A9-3101A517E7AC}" dt="2022-10-11T04:01:25.152" v="123" actId="20577"/>
        <pc:sldMkLst>
          <pc:docMk/>
          <pc:sldMk cId="1063149827" sldId="704"/>
        </pc:sldMkLst>
        <pc:spChg chg="mod">
          <ac:chgData name="Teresa A'mar" userId="ef651c9b-175a-4044-9a3d-0eeecf6685a5" providerId="ADAL" clId="{01CB9C15-4FEA-4B79-B4A9-3101A517E7AC}" dt="2022-10-11T04:01:25.152" v="123" actId="20577"/>
          <ac:spMkLst>
            <pc:docMk/>
            <pc:sldMk cId="1063149827" sldId="704"/>
            <ac:spMk id="2" creationId="{83EEA79A-BF75-42F7-8486-55BB4B8AE097}"/>
          </ac:spMkLst>
        </pc:spChg>
      </pc:sldChg>
      <pc:sldChg chg="modSp mod">
        <pc:chgData name="Teresa A'mar" userId="ef651c9b-175a-4044-9a3d-0eeecf6685a5" providerId="ADAL" clId="{01CB9C15-4FEA-4B79-B4A9-3101A517E7AC}" dt="2022-10-11T04:02:03.687" v="143" actId="20577"/>
        <pc:sldMkLst>
          <pc:docMk/>
          <pc:sldMk cId="3331759939" sldId="708"/>
        </pc:sldMkLst>
        <pc:spChg chg="mod">
          <ac:chgData name="Teresa A'mar" userId="ef651c9b-175a-4044-9a3d-0eeecf6685a5" providerId="ADAL" clId="{01CB9C15-4FEA-4B79-B4A9-3101A517E7AC}" dt="2022-10-11T04:01:56.305" v="134" actId="20577"/>
          <ac:spMkLst>
            <pc:docMk/>
            <pc:sldMk cId="3331759939" sldId="708"/>
            <ac:spMk id="2" creationId="{83EEA79A-BF75-42F7-8486-55BB4B8AE097}"/>
          </ac:spMkLst>
        </pc:spChg>
        <pc:spChg chg="mod">
          <ac:chgData name="Teresa A'mar" userId="ef651c9b-175a-4044-9a3d-0eeecf6685a5" providerId="ADAL" clId="{01CB9C15-4FEA-4B79-B4A9-3101A517E7AC}" dt="2022-10-11T04:02:03.687" v="143" actId="20577"/>
          <ac:spMkLst>
            <pc:docMk/>
            <pc:sldMk cId="3331759939" sldId="708"/>
            <ac:spMk id="8" creationId="{2B02AAAE-76A5-B73A-0ACE-F332BC6D8632}"/>
          </ac:spMkLst>
        </pc:spChg>
      </pc:sldChg>
      <pc:sldChg chg="modSp mod">
        <pc:chgData name="Teresa A'mar" userId="ef651c9b-175a-4044-9a3d-0eeecf6685a5" providerId="ADAL" clId="{01CB9C15-4FEA-4B79-B4A9-3101A517E7AC}" dt="2022-10-11T04:01:16.743" v="117" actId="20577"/>
        <pc:sldMkLst>
          <pc:docMk/>
          <pc:sldMk cId="1524821538" sldId="709"/>
        </pc:sldMkLst>
        <pc:spChg chg="mod">
          <ac:chgData name="Teresa A'mar" userId="ef651c9b-175a-4044-9a3d-0eeecf6685a5" providerId="ADAL" clId="{01CB9C15-4FEA-4B79-B4A9-3101A517E7AC}" dt="2022-10-11T04:01:16.743" v="117" actId="20577"/>
          <ac:spMkLst>
            <pc:docMk/>
            <pc:sldMk cId="1524821538" sldId="709"/>
            <ac:spMk id="3" creationId="{164B0C7F-894E-DBFF-786C-BE1DF9411F8A}"/>
          </ac:spMkLst>
        </pc:spChg>
      </pc:sldChg>
      <pc:sldChg chg="addSp delSp modSp mod">
        <pc:chgData name="Teresa A'mar" userId="ef651c9b-175a-4044-9a3d-0eeecf6685a5" providerId="ADAL" clId="{01CB9C15-4FEA-4B79-B4A9-3101A517E7AC}" dt="2022-10-12T00:45:31.548" v="571" actId="14100"/>
        <pc:sldMkLst>
          <pc:docMk/>
          <pc:sldMk cId="470295627" sldId="713"/>
        </pc:sldMkLst>
        <pc:spChg chg="mod">
          <ac:chgData name="Teresa A'mar" userId="ef651c9b-175a-4044-9a3d-0eeecf6685a5" providerId="ADAL" clId="{01CB9C15-4FEA-4B79-B4A9-3101A517E7AC}" dt="2022-10-11T04:04:10.699" v="175" actId="20577"/>
          <ac:spMkLst>
            <pc:docMk/>
            <pc:sldMk cId="470295627" sldId="713"/>
            <ac:spMk id="2" creationId="{A16D7645-FEA3-7F9C-C4CB-C9556378659E}"/>
          </ac:spMkLst>
        </pc:spChg>
        <pc:spChg chg="mod">
          <ac:chgData name="Teresa A'mar" userId="ef651c9b-175a-4044-9a3d-0eeecf6685a5" providerId="ADAL" clId="{01CB9C15-4FEA-4B79-B4A9-3101A517E7AC}" dt="2022-10-12T00:41:01.685" v="507" actId="1076"/>
          <ac:spMkLst>
            <pc:docMk/>
            <pc:sldMk cId="470295627" sldId="713"/>
            <ac:spMk id="9" creationId="{7EE19C70-8C1F-D6DF-726D-412E3414DFAC}"/>
          </ac:spMkLst>
        </pc:spChg>
        <pc:picChg chg="add mod ord">
          <ac:chgData name="Teresa A'mar" userId="ef651c9b-175a-4044-9a3d-0eeecf6685a5" providerId="ADAL" clId="{01CB9C15-4FEA-4B79-B4A9-3101A517E7AC}" dt="2022-10-12T00:45:31.548" v="571" actId="14100"/>
          <ac:picMkLst>
            <pc:docMk/>
            <pc:sldMk cId="470295627" sldId="713"/>
            <ac:picMk id="5" creationId="{F0116509-050A-FAEC-F64E-43ACC6B04896}"/>
          </ac:picMkLst>
        </pc:picChg>
        <pc:picChg chg="add mod">
          <ac:chgData name="Teresa A'mar" userId="ef651c9b-175a-4044-9a3d-0eeecf6685a5" providerId="ADAL" clId="{01CB9C15-4FEA-4B79-B4A9-3101A517E7AC}" dt="2022-10-12T00:42:48.661" v="531" actId="1036"/>
          <ac:picMkLst>
            <pc:docMk/>
            <pc:sldMk cId="470295627" sldId="713"/>
            <ac:picMk id="7" creationId="{793B04BB-96FC-E77A-49E7-CF06627DE0CA}"/>
          </ac:picMkLst>
        </pc:picChg>
        <pc:picChg chg="del mod">
          <ac:chgData name="Teresa A'mar" userId="ef651c9b-175a-4044-9a3d-0eeecf6685a5" providerId="ADAL" clId="{01CB9C15-4FEA-4B79-B4A9-3101A517E7AC}" dt="2022-10-12T00:41:47.288" v="516" actId="478"/>
          <ac:picMkLst>
            <pc:docMk/>
            <pc:sldMk cId="470295627" sldId="713"/>
            <ac:picMk id="8" creationId="{E25DCFD2-B2AB-2DA4-6BA7-1D1CA8E012CC}"/>
          </ac:picMkLst>
        </pc:picChg>
      </pc:sldChg>
      <pc:sldChg chg="modSp mod">
        <pc:chgData name="Teresa A'mar" userId="ef651c9b-175a-4044-9a3d-0eeecf6685a5" providerId="ADAL" clId="{01CB9C15-4FEA-4B79-B4A9-3101A517E7AC}" dt="2022-10-12T00:19:27.092" v="296" actId="2711"/>
        <pc:sldMkLst>
          <pc:docMk/>
          <pc:sldMk cId="3615685990" sldId="714"/>
        </pc:sldMkLst>
        <pc:spChg chg="mod">
          <ac:chgData name="Teresa A'mar" userId="ef651c9b-175a-4044-9a3d-0eeecf6685a5" providerId="ADAL" clId="{01CB9C15-4FEA-4B79-B4A9-3101A517E7AC}" dt="2022-10-12T00:19:27.092" v="296" actId="2711"/>
          <ac:spMkLst>
            <pc:docMk/>
            <pc:sldMk cId="3615685990" sldId="714"/>
            <ac:spMk id="3" creationId="{238C5409-0E0B-C654-ED20-E059B1A6AE08}"/>
          </ac:spMkLst>
        </pc:spChg>
      </pc:sldChg>
      <pc:sldChg chg="addSp delSp modSp new mod">
        <pc:chgData name="Teresa A'mar" userId="ef651c9b-175a-4044-9a3d-0eeecf6685a5" providerId="ADAL" clId="{01CB9C15-4FEA-4B79-B4A9-3101A517E7AC}" dt="2022-10-10T20:55:08.001" v="94" actId="14100"/>
        <pc:sldMkLst>
          <pc:docMk/>
          <pc:sldMk cId="976136927" sldId="715"/>
        </pc:sldMkLst>
        <pc:spChg chg="add del mod">
          <ac:chgData name="Teresa A'mar" userId="ef651c9b-175a-4044-9a3d-0eeecf6685a5" providerId="ADAL" clId="{01CB9C15-4FEA-4B79-B4A9-3101A517E7AC}" dt="2022-10-10T20:55:08.001" v="94" actId="14100"/>
          <ac:spMkLst>
            <pc:docMk/>
            <pc:sldMk cId="976136927" sldId="715"/>
            <ac:spMk id="2" creationId="{E30A8F91-83B8-CADE-3CE0-89FE39077241}"/>
          </ac:spMkLst>
        </pc:spChg>
        <pc:spChg chg="del">
          <ac:chgData name="Teresa A'mar" userId="ef651c9b-175a-4044-9a3d-0eeecf6685a5" providerId="ADAL" clId="{01CB9C15-4FEA-4B79-B4A9-3101A517E7AC}" dt="2022-10-10T20:54:21.801" v="1" actId="478"/>
          <ac:spMkLst>
            <pc:docMk/>
            <pc:sldMk cId="976136927" sldId="715"/>
            <ac:spMk id="3" creationId="{4DCE6D98-3D27-55E3-7025-3FF9552AA0D4}"/>
          </ac:spMkLst>
        </pc:spChg>
        <pc:picChg chg="add mod">
          <ac:chgData name="Teresa A'mar" userId="ef651c9b-175a-4044-9a3d-0eeecf6685a5" providerId="ADAL" clId="{01CB9C15-4FEA-4B79-B4A9-3101A517E7AC}" dt="2022-10-10T20:55:02.322" v="93" actId="1037"/>
          <ac:picMkLst>
            <pc:docMk/>
            <pc:sldMk cId="976136927" sldId="715"/>
            <ac:picMk id="6" creationId="{DA2FB1D5-60BB-AAEB-8BFF-0A55EC69238E}"/>
          </ac:picMkLst>
        </pc:picChg>
      </pc:sldChg>
      <pc:sldChg chg="addSp delSp modSp mod">
        <pc:chgData name="Teresa A'mar" userId="ef651c9b-175a-4044-9a3d-0eeecf6685a5" providerId="ADAL" clId="{01CB9C15-4FEA-4B79-B4A9-3101A517E7AC}" dt="2022-10-12T00:22:39.981" v="332" actId="20577"/>
        <pc:sldMkLst>
          <pc:docMk/>
          <pc:sldMk cId="2349462716" sldId="717"/>
        </pc:sldMkLst>
        <pc:spChg chg="mod">
          <ac:chgData name="Teresa A'mar" userId="ef651c9b-175a-4044-9a3d-0eeecf6685a5" providerId="ADAL" clId="{01CB9C15-4FEA-4B79-B4A9-3101A517E7AC}" dt="2022-10-12T00:22:39.981" v="332" actId="20577"/>
          <ac:spMkLst>
            <pc:docMk/>
            <pc:sldMk cId="2349462716" sldId="717"/>
            <ac:spMk id="2" creationId="{21D5D870-381E-21FF-D40A-BB3C5C24B443}"/>
          </ac:spMkLst>
        </pc:spChg>
        <pc:spChg chg="del">
          <ac:chgData name="Teresa A'mar" userId="ef651c9b-175a-4044-9a3d-0eeecf6685a5" providerId="ADAL" clId="{01CB9C15-4FEA-4B79-B4A9-3101A517E7AC}" dt="2022-10-12T00:14:38.393" v="190" actId="478"/>
          <ac:spMkLst>
            <pc:docMk/>
            <pc:sldMk cId="2349462716" sldId="717"/>
            <ac:spMk id="3" creationId="{050913B5-3FC9-8AEC-AF12-A49C28083944}"/>
          </ac:spMkLst>
        </pc:spChg>
        <pc:spChg chg="add del mod">
          <ac:chgData name="Teresa A'mar" userId="ef651c9b-175a-4044-9a3d-0eeecf6685a5" providerId="ADAL" clId="{01CB9C15-4FEA-4B79-B4A9-3101A517E7AC}" dt="2022-10-12T00:21:42.235" v="307"/>
          <ac:spMkLst>
            <pc:docMk/>
            <pc:sldMk cId="2349462716" sldId="717"/>
            <ac:spMk id="5" creationId="{119F04C2-93A2-66E4-EA74-87C5E3799BE6}"/>
          </ac:spMkLst>
        </pc:spChg>
        <pc:picChg chg="add mod">
          <ac:chgData name="Teresa A'mar" userId="ef651c9b-175a-4044-9a3d-0eeecf6685a5" providerId="ADAL" clId="{01CB9C15-4FEA-4B79-B4A9-3101A517E7AC}" dt="2022-10-12T00:21:51.849" v="327" actId="1036"/>
          <ac:picMkLst>
            <pc:docMk/>
            <pc:sldMk cId="2349462716" sldId="717"/>
            <ac:picMk id="7" creationId="{DB72F4B9-056A-53A6-8B98-3807572BB329}"/>
          </ac:picMkLst>
        </pc:picChg>
        <pc:picChg chg="add mod">
          <ac:chgData name="Teresa A'mar" userId="ef651c9b-175a-4044-9a3d-0eeecf6685a5" providerId="ADAL" clId="{01CB9C15-4FEA-4B79-B4A9-3101A517E7AC}" dt="2022-10-12T00:21:51.849" v="327" actId="1036"/>
          <ac:picMkLst>
            <pc:docMk/>
            <pc:sldMk cId="2349462716" sldId="717"/>
            <ac:picMk id="9" creationId="{C908D3B5-A720-1729-EE66-40F8173C3EA6}"/>
          </ac:picMkLst>
        </pc:picChg>
      </pc:sldChg>
      <pc:sldChg chg="modSp mod">
        <pc:chgData name="Teresa A'mar" userId="ef651c9b-175a-4044-9a3d-0eeecf6685a5" providerId="ADAL" clId="{01CB9C15-4FEA-4B79-B4A9-3101A517E7AC}" dt="2022-10-11T04:03:42.999" v="170" actId="20577"/>
        <pc:sldMkLst>
          <pc:docMk/>
          <pc:sldMk cId="2363783829" sldId="721"/>
        </pc:sldMkLst>
        <pc:spChg chg="mod">
          <ac:chgData name="Teresa A'mar" userId="ef651c9b-175a-4044-9a3d-0eeecf6685a5" providerId="ADAL" clId="{01CB9C15-4FEA-4B79-B4A9-3101A517E7AC}" dt="2022-10-11T04:03:42.999" v="170" actId="20577"/>
          <ac:spMkLst>
            <pc:docMk/>
            <pc:sldMk cId="2363783829" sldId="721"/>
            <ac:spMk id="2" creationId="{BCC088F2-8B68-70B5-002E-B59D1A93FDDC}"/>
          </ac:spMkLst>
        </pc:spChg>
      </pc:sldChg>
      <pc:sldChg chg="ord">
        <pc:chgData name="Teresa A'mar" userId="ef651c9b-175a-4044-9a3d-0eeecf6685a5" providerId="ADAL" clId="{01CB9C15-4FEA-4B79-B4A9-3101A517E7AC}" dt="2022-10-12T00:38:41.195" v="505"/>
        <pc:sldMkLst>
          <pc:docMk/>
          <pc:sldMk cId="3810546975" sldId="722"/>
        </pc:sldMkLst>
      </pc:sldChg>
      <pc:sldChg chg="addSp delSp modSp mod">
        <pc:chgData name="Teresa A'mar" userId="ef651c9b-175a-4044-9a3d-0eeecf6685a5" providerId="ADAL" clId="{01CB9C15-4FEA-4B79-B4A9-3101A517E7AC}" dt="2022-10-12T00:35:54.419" v="479" actId="1038"/>
        <pc:sldMkLst>
          <pc:docMk/>
          <pc:sldMk cId="1937579965" sldId="724"/>
        </pc:sldMkLst>
        <pc:spChg chg="del mod">
          <ac:chgData name="Teresa A'mar" userId="ef651c9b-175a-4044-9a3d-0eeecf6685a5" providerId="ADAL" clId="{01CB9C15-4FEA-4B79-B4A9-3101A517E7AC}" dt="2022-10-12T00:34:55.177" v="417" actId="478"/>
          <ac:spMkLst>
            <pc:docMk/>
            <pc:sldMk cId="1937579965" sldId="724"/>
            <ac:spMk id="3" creationId="{08BF02B4-AA3D-6B68-FE2D-1F46BAB92220}"/>
          </ac:spMkLst>
        </pc:spChg>
        <pc:spChg chg="add del mod">
          <ac:chgData name="Teresa A'mar" userId="ef651c9b-175a-4044-9a3d-0eeecf6685a5" providerId="ADAL" clId="{01CB9C15-4FEA-4B79-B4A9-3101A517E7AC}" dt="2022-10-12T00:34:58.105" v="418" actId="478"/>
          <ac:spMkLst>
            <pc:docMk/>
            <pc:sldMk cId="1937579965" sldId="724"/>
            <ac:spMk id="7" creationId="{D922BE5C-0A47-351A-7A87-6CDA350C4228}"/>
          </ac:spMkLst>
        </pc:spChg>
        <pc:spChg chg="add mod">
          <ac:chgData name="Teresa A'mar" userId="ef651c9b-175a-4044-9a3d-0eeecf6685a5" providerId="ADAL" clId="{01CB9C15-4FEA-4B79-B4A9-3101A517E7AC}" dt="2022-10-12T00:35:40.933" v="456" actId="20577"/>
          <ac:spMkLst>
            <pc:docMk/>
            <pc:sldMk cId="1937579965" sldId="724"/>
            <ac:spMk id="8" creationId="{37B46247-E712-1471-3917-489435AF3515}"/>
          </ac:spMkLst>
        </pc:spChg>
        <pc:picChg chg="add mod">
          <ac:chgData name="Teresa A'mar" userId="ef651c9b-175a-4044-9a3d-0eeecf6685a5" providerId="ADAL" clId="{01CB9C15-4FEA-4B79-B4A9-3101A517E7AC}" dt="2022-10-12T00:35:54.419" v="479" actId="1038"/>
          <ac:picMkLst>
            <pc:docMk/>
            <pc:sldMk cId="1937579965" sldId="724"/>
            <ac:picMk id="5" creationId="{C7D7F910-92DC-9FB5-4F54-5A4BD6809C21}"/>
          </ac:picMkLst>
        </pc:picChg>
      </pc:sldChg>
      <pc:sldChg chg="addSp delSp modSp mod">
        <pc:chgData name="Teresa A'mar" userId="ef651c9b-175a-4044-9a3d-0eeecf6685a5" providerId="ADAL" clId="{01CB9C15-4FEA-4B79-B4A9-3101A517E7AC}" dt="2022-10-12T00:46:15.762" v="575" actId="14100"/>
        <pc:sldMkLst>
          <pc:docMk/>
          <pc:sldMk cId="3093058737" sldId="729"/>
        </pc:sldMkLst>
        <pc:spChg chg="mod">
          <ac:chgData name="Teresa A'mar" userId="ef651c9b-175a-4044-9a3d-0eeecf6685a5" providerId="ADAL" clId="{01CB9C15-4FEA-4B79-B4A9-3101A517E7AC}" dt="2022-10-11T04:04:19.891" v="187" actId="20577"/>
          <ac:spMkLst>
            <pc:docMk/>
            <pc:sldMk cId="3093058737" sldId="729"/>
            <ac:spMk id="2" creationId="{A16D7645-FEA3-7F9C-C4CB-C9556378659E}"/>
          </ac:spMkLst>
        </pc:spChg>
        <pc:spChg chg="del">
          <ac:chgData name="Teresa A'mar" userId="ef651c9b-175a-4044-9a3d-0eeecf6685a5" providerId="ADAL" clId="{01CB9C15-4FEA-4B79-B4A9-3101A517E7AC}" dt="2022-10-12T00:43:04.040" v="532" actId="478"/>
          <ac:spMkLst>
            <pc:docMk/>
            <pc:sldMk cId="3093058737" sldId="729"/>
            <ac:spMk id="5" creationId="{B935B105-62F3-12FC-D059-CFC0664E8DFB}"/>
          </ac:spMkLst>
        </pc:spChg>
        <pc:spChg chg="mod">
          <ac:chgData name="Teresa A'mar" userId="ef651c9b-175a-4044-9a3d-0eeecf6685a5" providerId="ADAL" clId="{01CB9C15-4FEA-4B79-B4A9-3101A517E7AC}" dt="2022-10-12T00:44:14.305" v="544" actId="1076"/>
          <ac:spMkLst>
            <pc:docMk/>
            <pc:sldMk cId="3093058737" sldId="729"/>
            <ac:spMk id="6" creationId="{AC5947D5-2F5B-EE06-2B64-5178D0B02E44}"/>
          </ac:spMkLst>
        </pc:spChg>
        <pc:picChg chg="add mod">
          <ac:chgData name="Teresa A'mar" userId="ef651c9b-175a-4044-9a3d-0eeecf6685a5" providerId="ADAL" clId="{01CB9C15-4FEA-4B79-B4A9-3101A517E7AC}" dt="2022-10-12T00:46:04.556" v="574" actId="14100"/>
          <ac:picMkLst>
            <pc:docMk/>
            <pc:sldMk cId="3093058737" sldId="729"/>
            <ac:picMk id="7" creationId="{281A5900-1AFB-14A0-E273-BDFB754970B9}"/>
          </ac:picMkLst>
        </pc:picChg>
        <pc:picChg chg="add mod">
          <ac:chgData name="Teresa A'mar" userId="ef651c9b-175a-4044-9a3d-0eeecf6685a5" providerId="ADAL" clId="{01CB9C15-4FEA-4B79-B4A9-3101A517E7AC}" dt="2022-10-12T00:46:15.762" v="575" actId="14100"/>
          <ac:picMkLst>
            <pc:docMk/>
            <pc:sldMk cId="3093058737" sldId="729"/>
            <ac:picMk id="9" creationId="{A7AEAAF5-7687-A823-9CCD-BCBEAC1067B1}"/>
          </ac:picMkLst>
        </pc:picChg>
      </pc:sldChg>
      <pc:sldChg chg="new del">
        <pc:chgData name="Teresa A'mar" userId="ef651c9b-175a-4044-9a3d-0eeecf6685a5" providerId="ADAL" clId="{01CB9C15-4FEA-4B79-B4A9-3101A517E7AC}" dt="2022-10-12T00:22:18.103" v="329" actId="680"/>
        <pc:sldMkLst>
          <pc:docMk/>
          <pc:sldMk cId="1143165041" sldId="731"/>
        </pc:sldMkLst>
      </pc:sldChg>
      <pc:sldChg chg="addSp delSp modSp add mod">
        <pc:chgData name="Teresa A'mar" userId="ef651c9b-175a-4044-9a3d-0eeecf6685a5" providerId="ADAL" clId="{01CB9C15-4FEA-4B79-B4A9-3101A517E7AC}" dt="2022-10-12T00:29:38.592" v="370" actId="732"/>
        <pc:sldMkLst>
          <pc:docMk/>
          <pc:sldMk cId="4192839537" sldId="731"/>
        </pc:sldMkLst>
        <pc:spChg chg="mod">
          <ac:chgData name="Teresa A'mar" userId="ef651c9b-175a-4044-9a3d-0eeecf6685a5" providerId="ADAL" clId="{01CB9C15-4FEA-4B79-B4A9-3101A517E7AC}" dt="2022-10-12T00:22:59.642" v="334" actId="20577"/>
          <ac:spMkLst>
            <pc:docMk/>
            <pc:sldMk cId="4192839537" sldId="731"/>
            <ac:spMk id="2" creationId="{21D5D870-381E-21FF-D40A-BB3C5C24B443}"/>
          </ac:spMkLst>
        </pc:spChg>
        <pc:picChg chg="add mod ord">
          <ac:chgData name="Teresa A'mar" userId="ef651c9b-175a-4044-9a3d-0eeecf6685a5" providerId="ADAL" clId="{01CB9C15-4FEA-4B79-B4A9-3101A517E7AC}" dt="2022-10-12T00:27:03.437" v="353" actId="167"/>
          <ac:picMkLst>
            <pc:docMk/>
            <pc:sldMk cId="4192839537" sldId="731"/>
            <ac:picMk id="5" creationId="{99680B98-FA3A-41B2-2AF1-FF90B4F72FF8}"/>
          </ac:picMkLst>
        </pc:picChg>
        <pc:picChg chg="del">
          <ac:chgData name="Teresa A'mar" userId="ef651c9b-175a-4044-9a3d-0eeecf6685a5" providerId="ADAL" clId="{01CB9C15-4FEA-4B79-B4A9-3101A517E7AC}" dt="2022-10-12T00:27:17.810" v="355" actId="478"/>
          <ac:picMkLst>
            <pc:docMk/>
            <pc:sldMk cId="4192839537" sldId="731"/>
            <ac:picMk id="7" creationId="{DB72F4B9-056A-53A6-8B98-3807572BB329}"/>
          </ac:picMkLst>
        </pc:picChg>
        <pc:picChg chg="add mod modCrop">
          <ac:chgData name="Teresa A'mar" userId="ef651c9b-175a-4044-9a3d-0eeecf6685a5" providerId="ADAL" clId="{01CB9C15-4FEA-4B79-B4A9-3101A517E7AC}" dt="2022-10-12T00:29:38.592" v="370" actId="732"/>
          <ac:picMkLst>
            <pc:docMk/>
            <pc:sldMk cId="4192839537" sldId="731"/>
            <ac:picMk id="8" creationId="{1A1E4DFF-CA90-EB73-E680-61B3DF9922F7}"/>
          </ac:picMkLst>
        </pc:picChg>
        <pc:picChg chg="del">
          <ac:chgData name="Teresa A'mar" userId="ef651c9b-175a-4044-9a3d-0eeecf6685a5" providerId="ADAL" clId="{01CB9C15-4FEA-4B79-B4A9-3101A517E7AC}" dt="2022-10-12T00:27:06.940" v="354" actId="478"/>
          <ac:picMkLst>
            <pc:docMk/>
            <pc:sldMk cId="4192839537" sldId="731"/>
            <ac:picMk id="9" creationId="{C908D3B5-A720-1729-EE66-40F8173C3EA6}"/>
          </ac:picMkLst>
        </pc:picChg>
      </pc:sldChg>
      <pc:sldChg chg="addSp delSp modSp add mod">
        <pc:chgData name="Teresa A'mar" userId="ef651c9b-175a-4044-9a3d-0eeecf6685a5" providerId="ADAL" clId="{01CB9C15-4FEA-4B79-B4A9-3101A517E7AC}" dt="2022-10-12T00:32:17.839" v="411" actId="1038"/>
        <pc:sldMkLst>
          <pc:docMk/>
          <pc:sldMk cId="2753072255" sldId="732"/>
        </pc:sldMkLst>
        <pc:spChg chg="mod">
          <ac:chgData name="Teresa A'mar" userId="ef651c9b-175a-4044-9a3d-0eeecf6685a5" providerId="ADAL" clId="{01CB9C15-4FEA-4B79-B4A9-3101A517E7AC}" dt="2022-10-12T00:23:12.359" v="346" actId="20577"/>
          <ac:spMkLst>
            <pc:docMk/>
            <pc:sldMk cId="2753072255" sldId="732"/>
            <ac:spMk id="2" creationId="{21D5D870-381E-21FF-D40A-BB3C5C24B443}"/>
          </ac:spMkLst>
        </pc:spChg>
        <pc:picChg chg="add del mod">
          <ac:chgData name="Teresa A'mar" userId="ef651c9b-175a-4044-9a3d-0eeecf6685a5" providerId="ADAL" clId="{01CB9C15-4FEA-4B79-B4A9-3101A517E7AC}" dt="2022-10-12T00:31:16.692" v="376" actId="478"/>
          <ac:picMkLst>
            <pc:docMk/>
            <pc:sldMk cId="2753072255" sldId="732"/>
            <ac:picMk id="5" creationId="{9C7215E1-8751-C6CF-BF17-EBA43C25AB22}"/>
          </ac:picMkLst>
        </pc:picChg>
        <pc:picChg chg="del">
          <ac:chgData name="Teresa A'mar" userId="ef651c9b-175a-4044-9a3d-0eeecf6685a5" providerId="ADAL" clId="{01CB9C15-4FEA-4B79-B4A9-3101A517E7AC}" dt="2022-10-12T00:31:02.800" v="371" actId="478"/>
          <ac:picMkLst>
            <pc:docMk/>
            <pc:sldMk cId="2753072255" sldId="732"/>
            <ac:picMk id="7" creationId="{DB72F4B9-056A-53A6-8B98-3807572BB329}"/>
          </ac:picMkLst>
        </pc:picChg>
        <pc:picChg chg="add mod">
          <ac:chgData name="Teresa A'mar" userId="ef651c9b-175a-4044-9a3d-0eeecf6685a5" providerId="ADAL" clId="{01CB9C15-4FEA-4B79-B4A9-3101A517E7AC}" dt="2022-10-12T00:32:17.839" v="411" actId="1038"/>
          <ac:picMkLst>
            <pc:docMk/>
            <pc:sldMk cId="2753072255" sldId="732"/>
            <ac:picMk id="8" creationId="{F28873EE-AD30-1996-CFDC-3FC11345F68F}"/>
          </ac:picMkLst>
        </pc:picChg>
        <pc:picChg chg="del">
          <ac:chgData name="Teresa A'mar" userId="ef651c9b-175a-4044-9a3d-0eeecf6685a5" providerId="ADAL" clId="{01CB9C15-4FEA-4B79-B4A9-3101A517E7AC}" dt="2022-10-12T00:31:04.319" v="372" actId="478"/>
          <ac:picMkLst>
            <pc:docMk/>
            <pc:sldMk cId="2753072255" sldId="732"/>
            <ac:picMk id="9" creationId="{C908D3B5-A720-1729-EE66-40F8173C3EA6}"/>
          </ac:picMkLst>
        </pc:picChg>
      </pc:sldChg>
      <pc:sldChg chg="addSp delSp modSp new mod">
        <pc:chgData name="Teresa A'mar" userId="ef651c9b-175a-4044-9a3d-0eeecf6685a5" providerId="ADAL" clId="{01CB9C15-4FEA-4B79-B4A9-3101A517E7AC}" dt="2022-10-12T00:38:04.973" v="503" actId="14100"/>
        <pc:sldMkLst>
          <pc:docMk/>
          <pc:sldMk cId="3646596805" sldId="733"/>
        </pc:sldMkLst>
        <pc:spChg chg="del">
          <ac:chgData name="Teresa A'mar" userId="ef651c9b-175a-4044-9a3d-0eeecf6685a5" providerId="ADAL" clId="{01CB9C15-4FEA-4B79-B4A9-3101A517E7AC}" dt="2022-10-12T00:35:14.742" v="422" actId="478"/>
          <ac:spMkLst>
            <pc:docMk/>
            <pc:sldMk cId="3646596805" sldId="733"/>
            <ac:spMk id="2" creationId="{158488AA-C2BF-D09B-3D19-DD39DC82B579}"/>
          </ac:spMkLst>
        </pc:spChg>
        <pc:spChg chg="del">
          <ac:chgData name="Teresa A'mar" userId="ef651c9b-175a-4044-9a3d-0eeecf6685a5" providerId="ADAL" clId="{01CB9C15-4FEA-4B79-B4A9-3101A517E7AC}" dt="2022-10-12T00:35:12.662" v="421" actId="478"/>
          <ac:spMkLst>
            <pc:docMk/>
            <pc:sldMk cId="3646596805" sldId="733"/>
            <ac:spMk id="3" creationId="{D94B6355-7386-2B14-8CD2-EE1B0E1C4BFE}"/>
          </ac:spMkLst>
        </pc:spChg>
        <pc:spChg chg="add mod">
          <ac:chgData name="Teresa A'mar" userId="ef651c9b-175a-4044-9a3d-0eeecf6685a5" providerId="ADAL" clId="{01CB9C15-4FEA-4B79-B4A9-3101A517E7AC}" dt="2022-10-12T00:36:18.981" v="498" actId="20577"/>
          <ac:spMkLst>
            <pc:docMk/>
            <pc:sldMk cId="3646596805" sldId="733"/>
            <ac:spMk id="5" creationId="{70D45884-E42F-59B3-31D7-DD2CA2F11D8D}"/>
          </ac:spMkLst>
        </pc:spChg>
        <pc:picChg chg="add mod">
          <ac:chgData name="Teresa A'mar" userId="ef651c9b-175a-4044-9a3d-0eeecf6685a5" providerId="ADAL" clId="{01CB9C15-4FEA-4B79-B4A9-3101A517E7AC}" dt="2022-10-12T00:38:04.973" v="503" actId="14100"/>
          <ac:picMkLst>
            <pc:docMk/>
            <pc:sldMk cId="3646596805" sldId="733"/>
            <ac:picMk id="7" creationId="{0A1358AA-9C56-CE8B-B16C-781036A1478D}"/>
          </ac:picMkLst>
        </pc:picChg>
      </pc:sldChg>
      <pc:sldChg chg="addSp delSp modSp new mod">
        <pc:chgData name="Teresa A'mar" userId="ef651c9b-175a-4044-9a3d-0eeecf6685a5" providerId="ADAL" clId="{01CB9C15-4FEA-4B79-B4A9-3101A517E7AC}" dt="2022-10-12T00:51:04.291" v="601" actId="1037"/>
        <pc:sldMkLst>
          <pc:docMk/>
          <pc:sldMk cId="973426126" sldId="734"/>
        </pc:sldMkLst>
        <pc:spChg chg="del">
          <ac:chgData name="Teresa A'mar" userId="ef651c9b-175a-4044-9a3d-0eeecf6685a5" providerId="ADAL" clId="{01CB9C15-4FEA-4B79-B4A9-3101A517E7AC}" dt="2022-10-12T00:47:53.698" v="577" actId="478"/>
          <ac:spMkLst>
            <pc:docMk/>
            <pc:sldMk cId="973426126" sldId="734"/>
            <ac:spMk id="2" creationId="{39E1D1E2-8C6F-9267-ABC3-1EC64454B5A2}"/>
          </ac:spMkLst>
        </pc:spChg>
        <pc:spChg chg="del">
          <ac:chgData name="Teresa A'mar" userId="ef651c9b-175a-4044-9a3d-0eeecf6685a5" providerId="ADAL" clId="{01CB9C15-4FEA-4B79-B4A9-3101A517E7AC}" dt="2022-10-12T00:47:55.772" v="578" actId="478"/>
          <ac:spMkLst>
            <pc:docMk/>
            <pc:sldMk cId="973426126" sldId="734"/>
            <ac:spMk id="3" creationId="{D5853351-A527-BF2F-7B6A-7AA2D9493C58}"/>
          </ac:spMkLst>
        </pc:spChg>
        <pc:spChg chg="add mod">
          <ac:chgData name="Teresa A'mar" userId="ef651c9b-175a-4044-9a3d-0eeecf6685a5" providerId="ADAL" clId="{01CB9C15-4FEA-4B79-B4A9-3101A517E7AC}" dt="2022-10-12T00:48:09.421" v="589" actId="20577"/>
          <ac:spMkLst>
            <pc:docMk/>
            <pc:sldMk cId="973426126" sldId="734"/>
            <ac:spMk id="5" creationId="{9FACF51F-5E24-C61C-39D1-4D09B0958EC0}"/>
          </ac:spMkLst>
        </pc:spChg>
        <pc:picChg chg="add mod">
          <ac:chgData name="Teresa A'mar" userId="ef651c9b-175a-4044-9a3d-0eeecf6685a5" providerId="ADAL" clId="{01CB9C15-4FEA-4B79-B4A9-3101A517E7AC}" dt="2022-10-12T00:51:04.291" v="601" actId="1037"/>
          <ac:picMkLst>
            <pc:docMk/>
            <pc:sldMk cId="973426126" sldId="734"/>
            <ac:picMk id="7" creationId="{4CD99046-34E9-EE71-9D79-907B83E1E551}"/>
          </ac:picMkLst>
        </pc:picChg>
      </pc:sldChg>
      <pc:sldChg chg="addSp delSp modSp add mod">
        <pc:chgData name="Teresa A'mar" userId="ef651c9b-175a-4044-9a3d-0eeecf6685a5" providerId="ADAL" clId="{01CB9C15-4FEA-4B79-B4A9-3101A517E7AC}" dt="2022-10-12T01:02:02.116" v="639" actId="14100"/>
        <pc:sldMkLst>
          <pc:docMk/>
          <pc:sldMk cId="380583443" sldId="735"/>
        </pc:sldMkLst>
        <pc:spChg chg="mod">
          <ac:chgData name="Teresa A'mar" userId="ef651c9b-175a-4044-9a3d-0eeecf6685a5" providerId="ADAL" clId="{01CB9C15-4FEA-4B79-B4A9-3101A517E7AC}" dt="2022-10-12T00:53:01.399" v="605" actId="20577"/>
          <ac:spMkLst>
            <pc:docMk/>
            <pc:sldMk cId="380583443" sldId="735"/>
            <ac:spMk id="2" creationId="{21D5D870-381E-21FF-D40A-BB3C5C24B443}"/>
          </ac:spMkLst>
        </pc:spChg>
        <pc:picChg chg="add mod">
          <ac:chgData name="Teresa A'mar" userId="ef651c9b-175a-4044-9a3d-0eeecf6685a5" providerId="ADAL" clId="{01CB9C15-4FEA-4B79-B4A9-3101A517E7AC}" dt="2022-10-12T01:02:02.116" v="639" actId="14100"/>
          <ac:picMkLst>
            <pc:docMk/>
            <pc:sldMk cId="380583443" sldId="735"/>
            <ac:picMk id="5" creationId="{F3E5BFF9-AAF0-2B9D-0ECC-0589E35584C8}"/>
          </ac:picMkLst>
        </pc:picChg>
        <pc:picChg chg="del">
          <ac:chgData name="Teresa A'mar" userId="ef651c9b-175a-4044-9a3d-0eeecf6685a5" providerId="ADAL" clId="{01CB9C15-4FEA-4B79-B4A9-3101A517E7AC}" dt="2022-10-12T00:53:41.007" v="616" actId="478"/>
          <ac:picMkLst>
            <pc:docMk/>
            <pc:sldMk cId="380583443" sldId="735"/>
            <ac:picMk id="8" creationId="{F28873EE-AD30-1996-CFDC-3FC11345F68F}"/>
          </ac:picMkLst>
        </pc:picChg>
      </pc:sldChg>
      <pc:sldChg chg="addSp delSp modSp add mod ord">
        <pc:chgData name="Teresa A'mar" userId="ef651c9b-175a-4044-9a3d-0eeecf6685a5" providerId="ADAL" clId="{01CB9C15-4FEA-4B79-B4A9-3101A517E7AC}" dt="2022-10-13T04:43:13.314" v="1473"/>
        <pc:sldMkLst>
          <pc:docMk/>
          <pc:sldMk cId="1615099134" sldId="736"/>
        </pc:sldMkLst>
        <pc:spChg chg="mod">
          <ac:chgData name="Teresa A'mar" userId="ef651c9b-175a-4044-9a3d-0eeecf6685a5" providerId="ADAL" clId="{01CB9C15-4FEA-4B79-B4A9-3101A517E7AC}" dt="2022-10-12T00:53:05.217" v="608" actId="20577"/>
          <ac:spMkLst>
            <pc:docMk/>
            <pc:sldMk cId="1615099134" sldId="736"/>
            <ac:spMk id="5" creationId="{9FACF51F-5E24-C61C-39D1-4D09B0958EC0}"/>
          </ac:spMkLst>
        </pc:spChg>
        <pc:picChg chg="add mod">
          <ac:chgData name="Teresa A'mar" userId="ef651c9b-175a-4044-9a3d-0eeecf6685a5" providerId="ADAL" clId="{01CB9C15-4FEA-4B79-B4A9-3101A517E7AC}" dt="2022-10-12T01:02:34.440" v="652" actId="14100"/>
          <ac:picMkLst>
            <pc:docMk/>
            <pc:sldMk cId="1615099134" sldId="736"/>
            <ac:picMk id="3" creationId="{E4414FB1-EC82-C777-9340-06A1F22AA28D}"/>
          </ac:picMkLst>
        </pc:picChg>
        <pc:picChg chg="del">
          <ac:chgData name="Teresa A'mar" userId="ef651c9b-175a-4044-9a3d-0eeecf6685a5" providerId="ADAL" clId="{01CB9C15-4FEA-4B79-B4A9-3101A517E7AC}" dt="2022-10-12T00:53:44.007" v="617" actId="478"/>
          <ac:picMkLst>
            <pc:docMk/>
            <pc:sldMk cId="1615099134" sldId="736"/>
            <ac:picMk id="7" creationId="{4CD99046-34E9-EE71-9D79-907B83E1E551}"/>
          </ac:picMkLst>
        </pc:picChg>
      </pc:sldChg>
      <pc:sldChg chg="addSp delSp modSp add mod">
        <pc:chgData name="Teresa A'mar" userId="ef651c9b-175a-4044-9a3d-0eeecf6685a5" providerId="ADAL" clId="{01CB9C15-4FEA-4B79-B4A9-3101A517E7AC}" dt="2022-10-12T01:06:00.104" v="660" actId="14100"/>
        <pc:sldMkLst>
          <pc:docMk/>
          <pc:sldMk cId="1573159407" sldId="737"/>
        </pc:sldMkLst>
        <pc:spChg chg="mod">
          <ac:chgData name="Teresa A'mar" userId="ef651c9b-175a-4044-9a3d-0eeecf6685a5" providerId="ADAL" clId="{01CB9C15-4FEA-4B79-B4A9-3101A517E7AC}" dt="2022-10-12T00:53:28.536" v="612" actId="20577"/>
          <ac:spMkLst>
            <pc:docMk/>
            <pc:sldMk cId="1573159407" sldId="737"/>
            <ac:spMk id="8" creationId="{37B46247-E712-1471-3917-489435AF3515}"/>
          </ac:spMkLst>
        </pc:spChg>
        <pc:picChg chg="add mod">
          <ac:chgData name="Teresa A'mar" userId="ef651c9b-175a-4044-9a3d-0eeecf6685a5" providerId="ADAL" clId="{01CB9C15-4FEA-4B79-B4A9-3101A517E7AC}" dt="2022-10-12T01:06:00.104" v="660" actId="14100"/>
          <ac:picMkLst>
            <pc:docMk/>
            <pc:sldMk cId="1573159407" sldId="737"/>
            <ac:picMk id="3" creationId="{495B2378-01ED-3947-97F3-997D0F92FE28}"/>
          </ac:picMkLst>
        </pc:picChg>
        <pc:picChg chg="del">
          <ac:chgData name="Teresa A'mar" userId="ef651c9b-175a-4044-9a3d-0eeecf6685a5" providerId="ADAL" clId="{01CB9C15-4FEA-4B79-B4A9-3101A517E7AC}" dt="2022-10-12T00:53:47.616" v="618" actId="478"/>
          <ac:picMkLst>
            <pc:docMk/>
            <pc:sldMk cId="1573159407" sldId="737"/>
            <ac:picMk id="5" creationId="{C7D7F910-92DC-9FB5-4F54-5A4BD6809C21}"/>
          </ac:picMkLst>
        </pc:picChg>
      </pc:sldChg>
      <pc:sldChg chg="addSp delSp modSp add del mod">
        <pc:chgData name="Teresa A'mar" userId="ef651c9b-175a-4044-9a3d-0eeecf6685a5" providerId="ADAL" clId="{01CB9C15-4FEA-4B79-B4A9-3101A517E7AC}" dt="2022-10-12T01:06:36.898" v="674" actId="14100"/>
        <pc:sldMkLst>
          <pc:docMk/>
          <pc:sldMk cId="2400243915" sldId="738"/>
        </pc:sldMkLst>
        <pc:spChg chg="mod">
          <ac:chgData name="Teresa A'mar" userId="ef651c9b-175a-4044-9a3d-0eeecf6685a5" providerId="ADAL" clId="{01CB9C15-4FEA-4B79-B4A9-3101A517E7AC}" dt="2022-10-12T00:53:34.790" v="615" actId="20577"/>
          <ac:spMkLst>
            <pc:docMk/>
            <pc:sldMk cId="2400243915" sldId="738"/>
            <ac:spMk id="5" creationId="{70D45884-E42F-59B3-31D7-DD2CA2F11D8D}"/>
          </ac:spMkLst>
        </pc:spChg>
        <pc:picChg chg="add mod">
          <ac:chgData name="Teresa A'mar" userId="ef651c9b-175a-4044-9a3d-0eeecf6685a5" providerId="ADAL" clId="{01CB9C15-4FEA-4B79-B4A9-3101A517E7AC}" dt="2022-10-12T01:06:36.898" v="674" actId="14100"/>
          <ac:picMkLst>
            <pc:docMk/>
            <pc:sldMk cId="2400243915" sldId="738"/>
            <ac:picMk id="3" creationId="{63F080CF-45FF-9E8B-698D-ED8A8CC0A626}"/>
          </ac:picMkLst>
        </pc:picChg>
        <pc:picChg chg="del">
          <ac:chgData name="Teresa A'mar" userId="ef651c9b-175a-4044-9a3d-0eeecf6685a5" providerId="ADAL" clId="{01CB9C15-4FEA-4B79-B4A9-3101A517E7AC}" dt="2022-10-12T00:53:53.760" v="621" actId="478"/>
          <ac:picMkLst>
            <pc:docMk/>
            <pc:sldMk cId="2400243915" sldId="738"/>
            <ac:picMk id="7" creationId="{0A1358AA-9C56-CE8B-B16C-781036A1478D}"/>
          </ac:picMkLst>
        </pc:picChg>
      </pc:sldChg>
      <pc:sldChg chg="delSp modSp new mod">
        <pc:chgData name="Teresa A'mar" userId="ef651c9b-175a-4044-9a3d-0eeecf6685a5" providerId="ADAL" clId="{01CB9C15-4FEA-4B79-B4A9-3101A517E7AC}" dt="2022-10-12T01:32:37.450" v="1157" actId="478"/>
        <pc:sldMkLst>
          <pc:docMk/>
          <pc:sldMk cId="945635404" sldId="739"/>
        </pc:sldMkLst>
        <pc:spChg chg="mod">
          <ac:chgData name="Teresa A'mar" userId="ef651c9b-175a-4044-9a3d-0eeecf6685a5" providerId="ADAL" clId="{01CB9C15-4FEA-4B79-B4A9-3101A517E7AC}" dt="2022-10-12T01:08:22.550" v="722" actId="20577"/>
          <ac:spMkLst>
            <pc:docMk/>
            <pc:sldMk cId="945635404" sldId="739"/>
            <ac:spMk id="2" creationId="{21B677ED-D3EA-04D9-99C6-BBC7BA3A36C7}"/>
          </ac:spMkLst>
        </pc:spChg>
        <pc:spChg chg="del">
          <ac:chgData name="Teresa A'mar" userId="ef651c9b-175a-4044-9a3d-0eeecf6685a5" providerId="ADAL" clId="{01CB9C15-4FEA-4B79-B4A9-3101A517E7AC}" dt="2022-10-12T01:32:37.450" v="1157" actId="478"/>
          <ac:spMkLst>
            <pc:docMk/>
            <pc:sldMk cId="945635404" sldId="739"/>
            <ac:spMk id="3" creationId="{375CAA57-0675-CE17-420C-B0BE792B4344}"/>
          </ac:spMkLst>
        </pc:spChg>
      </pc:sldChg>
      <pc:sldChg chg="addSp delSp modSp new mod">
        <pc:chgData name="Teresa A'mar" userId="ef651c9b-175a-4044-9a3d-0eeecf6685a5" providerId="ADAL" clId="{01CB9C15-4FEA-4B79-B4A9-3101A517E7AC}" dt="2022-10-12T01:10:16.498" v="766" actId="20577"/>
        <pc:sldMkLst>
          <pc:docMk/>
          <pc:sldMk cId="2555625271" sldId="740"/>
        </pc:sldMkLst>
        <pc:spChg chg="del">
          <ac:chgData name="Teresa A'mar" userId="ef651c9b-175a-4044-9a3d-0eeecf6685a5" providerId="ADAL" clId="{01CB9C15-4FEA-4B79-B4A9-3101A517E7AC}" dt="2022-10-12T01:08:47.284" v="724" actId="478"/>
          <ac:spMkLst>
            <pc:docMk/>
            <pc:sldMk cId="2555625271" sldId="740"/>
            <ac:spMk id="2" creationId="{9D4EB35F-92B5-11A0-2199-F8DAD13B0104}"/>
          </ac:spMkLst>
        </pc:spChg>
        <pc:spChg chg="del">
          <ac:chgData name="Teresa A'mar" userId="ef651c9b-175a-4044-9a3d-0eeecf6685a5" providerId="ADAL" clId="{01CB9C15-4FEA-4B79-B4A9-3101A517E7AC}" dt="2022-10-12T01:08:49.749" v="725" actId="478"/>
          <ac:spMkLst>
            <pc:docMk/>
            <pc:sldMk cId="2555625271" sldId="740"/>
            <ac:spMk id="3" creationId="{718A4025-EA2A-C53D-B877-A9EA53D344A3}"/>
          </ac:spMkLst>
        </pc:spChg>
        <pc:spChg chg="add mod">
          <ac:chgData name="Teresa A'mar" userId="ef651c9b-175a-4044-9a3d-0eeecf6685a5" providerId="ADAL" clId="{01CB9C15-4FEA-4B79-B4A9-3101A517E7AC}" dt="2022-10-12T01:08:36.341" v="723"/>
          <ac:spMkLst>
            <pc:docMk/>
            <pc:sldMk cId="2555625271" sldId="740"/>
            <ac:spMk id="5" creationId="{8652D006-680E-2C66-EBFD-7895F85AD841}"/>
          </ac:spMkLst>
        </pc:spChg>
        <pc:spChg chg="add mod">
          <ac:chgData name="Teresa A'mar" userId="ef651c9b-175a-4044-9a3d-0eeecf6685a5" providerId="ADAL" clId="{01CB9C15-4FEA-4B79-B4A9-3101A517E7AC}" dt="2022-10-12T01:10:16.498" v="766" actId="20577"/>
          <ac:spMkLst>
            <pc:docMk/>
            <pc:sldMk cId="2555625271" sldId="740"/>
            <ac:spMk id="8" creationId="{27AB38FF-B49E-2B89-FFB6-B701C171FFD1}"/>
          </ac:spMkLst>
        </pc:spChg>
        <pc:picChg chg="add mod">
          <ac:chgData name="Teresa A'mar" userId="ef651c9b-175a-4044-9a3d-0eeecf6685a5" providerId="ADAL" clId="{01CB9C15-4FEA-4B79-B4A9-3101A517E7AC}" dt="2022-10-12T01:09:35.096" v="731" actId="962"/>
          <ac:picMkLst>
            <pc:docMk/>
            <pc:sldMk cId="2555625271" sldId="740"/>
            <ac:picMk id="7" creationId="{B6A059FF-2A68-154D-7B72-FE5E7EE28458}"/>
          </ac:picMkLst>
        </pc:picChg>
      </pc:sldChg>
      <pc:sldChg chg="addSp delSp modSp new mod">
        <pc:chgData name="Teresa A'mar" userId="ef651c9b-175a-4044-9a3d-0eeecf6685a5" providerId="ADAL" clId="{01CB9C15-4FEA-4B79-B4A9-3101A517E7AC}" dt="2022-10-12T01:10:24.425" v="767"/>
        <pc:sldMkLst>
          <pc:docMk/>
          <pc:sldMk cId="2378099466" sldId="741"/>
        </pc:sldMkLst>
        <pc:spChg chg="del">
          <ac:chgData name="Teresa A'mar" userId="ef651c9b-175a-4044-9a3d-0eeecf6685a5" providerId="ADAL" clId="{01CB9C15-4FEA-4B79-B4A9-3101A517E7AC}" dt="2022-10-12T01:09:02.869" v="727" actId="478"/>
          <ac:spMkLst>
            <pc:docMk/>
            <pc:sldMk cId="2378099466" sldId="741"/>
            <ac:spMk id="2" creationId="{1E12022F-FA83-419B-3E3A-FED5F828F569}"/>
          </ac:spMkLst>
        </pc:spChg>
        <pc:spChg chg="del">
          <ac:chgData name="Teresa A'mar" userId="ef651c9b-175a-4044-9a3d-0eeecf6685a5" providerId="ADAL" clId="{01CB9C15-4FEA-4B79-B4A9-3101A517E7AC}" dt="2022-10-12T01:09:05.919" v="728" actId="478"/>
          <ac:spMkLst>
            <pc:docMk/>
            <pc:sldMk cId="2378099466" sldId="741"/>
            <ac:spMk id="3" creationId="{D71BBA00-C617-FD39-C876-23756C31017A}"/>
          </ac:spMkLst>
        </pc:spChg>
        <pc:spChg chg="add mod">
          <ac:chgData name="Teresa A'mar" userId="ef651c9b-175a-4044-9a3d-0eeecf6685a5" providerId="ADAL" clId="{01CB9C15-4FEA-4B79-B4A9-3101A517E7AC}" dt="2022-10-12T01:08:56.939" v="726"/>
          <ac:spMkLst>
            <pc:docMk/>
            <pc:sldMk cId="2378099466" sldId="741"/>
            <ac:spMk id="5" creationId="{810C87D4-17D0-CA2F-8D47-8DB2CC048AA0}"/>
          </ac:spMkLst>
        </pc:spChg>
        <pc:spChg chg="add mod">
          <ac:chgData name="Teresa A'mar" userId="ef651c9b-175a-4044-9a3d-0eeecf6685a5" providerId="ADAL" clId="{01CB9C15-4FEA-4B79-B4A9-3101A517E7AC}" dt="2022-10-12T01:10:24.425" v="767"/>
          <ac:spMkLst>
            <pc:docMk/>
            <pc:sldMk cId="2378099466" sldId="741"/>
            <ac:spMk id="8" creationId="{24F676D4-EB73-E9B0-034E-5C450F94E31E}"/>
          </ac:spMkLst>
        </pc:spChg>
        <pc:picChg chg="add mod">
          <ac:chgData name="Teresa A'mar" userId="ef651c9b-175a-4044-9a3d-0eeecf6685a5" providerId="ADAL" clId="{01CB9C15-4FEA-4B79-B4A9-3101A517E7AC}" dt="2022-10-12T01:09:54.496" v="734" actId="962"/>
          <ac:picMkLst>
            <pc:docMk/>
            <pc:sldMk cId="2378099466" sldId="741"/>
            <ac:picMk id="7" creationId="{AC381ED2-AA93-124C-1E19-31B654538B13}"/>
          </ac:picMkLst>
        </pc:picChg>
      </pc:sldChg>
      <pc:sldChg chg="addSp delSp modSp new add del mod">
        <pc:chgData name="Teresa A'mar" userId="ef651c9b-175a-4044-9a3d-0eeecf6685a5" providerId="ADAL" clId="{01CB9C15-4FEA-4B79-B4A9-3101A517E7AC}" dt="2022-10-12T01:13:09.266" v="788" actId="962"/>
        <pc:sldMkLst>
          <pc:docMk/>
          <pc:sldMk cId="1009444319" sldId="742"/>
        </pc:sldMkLst>
        <pc:spChg chg="del">
          <ac:chgData name="Teresa A'mar" userId="ef651c9b-175a-4044-9a3d-0eeecf6685a5" providerId="ADAL" clId="{01CB9C15-4FEA-4B79-B4A9-3101A517E7AC}" dt="2022-10-12T01:11:36.138" v="769" actId="478"/>
          <ac:spMkLst>
            <pc:docMk/>
            <pc:sldMk cId="1009444319" sldId="742"/>
            <ac:spMk id="2" creationId="{D5C3EAC2-CBA3-F378-2E2C-0821572BACEA}"/>
          </ac:spMkLst>
        </pc:spChg>
        <pc:spChg chg="del mod">
          <ac:chgData name="Teresa A'mar" userId="ef651c9b-175a-4044-9a3d-0eeecf6685a5" providerId="ADAL" clId="{01CB9C15-4FEA-4B79-B4A9-3101A517E7AC}" dt="2022-10-12T01:11:41.599" v="771" actId="478"/>
          <ac:spMkLst>
            <pc:docMk/>
            <pc:sldMk cId="1009444319" sldId="742"/>
            <ac:spMk id="3" creationId="{2F26B4C5-BE7E-DB6C-1DC9-8257624907F7}"/>
          </ac:spMkLst>
        </pc:spChg>
        <pc:spChg chg="add mod">
          <ac:chgData name="Teresa A'mar" userId="ef651c9b-175a-4044-9a3d-0eeecf6685a5" providerId="ADAL" clId="{01CB9C15-4FEA-4B79-B4A9-3101A517E7AC}" dt="2022-10-12T01:11:47.803" v="772"/>
          <ac:spMkLst>
            <pc:docMk/>
            <pc:sldMk cId="1009444319" sldId="742"/>
            <ac:spMk id="5" creationId="{5F81838A-EF2B-3749-470C-D37DFD6D23B0}"/>
          </ac:spMkLst>
        </pc:spChg>
        <pc:picChg chg="add del mod">
          <ac:chgData name="Teresa A'mar" userId="ef651c9b-175a-4044-9a3d-0eeecf6685a5" providerId="ADAL" clId="{01CB9C15-4FEA-4B79-B4A9-3101A517E7AC}" dt="2022-10-12T01:12:40.064" v="782" actId="478"/>
          <ac:picMkLst>
            <pc:docMk/>
            <pc:sldMk cId="1009444319" sldId="742"/>
            <ac:picMk id="7" creationId="{DC5609C9-7365-DC82-CCEF-3B26E9A67727}"/>
          </ac:picMkLst>
        </pc:picChg>
        <pc:picChg chg="add mod">
          <ac:chgData name="Teresa A'mar" userId="ef651c9b-175a-4044-9a3d-0eeecf6685a5" providerId="ADAL" clId="{01CB9C15-4FEA-4B79-B4A9-3101A517E7AC}" dt="2022-10-12T01:13:09.266" v="788" actId="962"/>
          <ac:picMkLst>
            <pc:docMk/>
            <pc:sldMk cId="1009444319" sldId="742"/>
            <ac:picMk id="9" creationId="{E41AD1E7-BC73-29A4-64C9-8396E1D46B45}"/>
          </ac:picMkLst>
        </pc:picChg>
      </pc:sldChg>
      <pc:sldChg chg="addSp delSp modSp new mod">
        <pc:chgData name="Teresa A'mar" userId="ef651c9b-175a-4044-9a3d-0eeecf6685a5" providerId="ADAL" clId="{01CB9C15-4FEA-4B79-B4A9-3101A517E7AC}" dt="2022-10-12T01:12:52.977" v="785" actId="962"/>
        <pc:sldMkLst>
          <pc:docMk/>
          <pc:sldMk cId="2729445845" sldId="743"/>
        </pc:sldMkLst>
        <pc:spChg chg="del">
          <ac:chgData name="Teresa A'mar" userId="ef651c9b-175a-4044-9a3d-0eeecf6685a5" providerId="ADAL" clId="{01CB9C15-4FEA-4B79-B4A9-3101A517E7AC}" dt="2022-10-12T01:11:58.894" v="774" actId="478"/>
          <ac:spMkLst>
            <pc:docMk/>
            <pc:sldMk cId="2729445845" sldId="743"/>
            <ac:spMk id="2" creationId="{894083E1-2308-A246-6948-71BB5F2B6931}"/>
          </ac:spMkLst>
        </pc:spChg>
        <pc:spChg chg="del">
          <ac:chgData name="Teresa A'mar" userId="ef651c9b-175a-4044-9a3d-0eeecf6685a5" providerId="ADAL" clId="{01CB9C15-4FEA-4B79-B4A9-3101A517E7AC}" dt="2022-10-12T01:12:01.397" v="775" actId="478"/>
          <ac:spMkLst>
            <pc:docMk/>
            <pc:sldMk cId="2729445845" sldId="743"/>
            <ac:spMk id="3" creationId="{FDCD1CC8-C760-E616-7D13-22FA0FD7C6B6}"/>
          </ac:spMkLst>
        </pc:spChg>
        <pc:spChg chg="add mod">
          <ac:chgData name="Teresa A'mar" userId="ef651c9b-175a-4044-9a3d-0eeecf6685a5" providerId="ADAL" clId="{01CB9C15-4FEA-4B79-B4A9-3101A517E7AC}" dt="2022-10-12T01:12:06.650" v="776"/>
          <ac:spMkLst>
            <pc:docMk/>
            <pc:sldMk cId="2729445845" sldId="743"/>
            <ac:spMk id="5" creationId="{69856A56-69E9-D2AA-0ADB-DE7C7FD16F4E}"/>
          </ac:spMkLst>
        </pc:spChg>
        <pc:picChg chg="add mod">
          <ac:chgData name="Teresa A'mar" userId="ef651c9b-175a-4044-9a3d-0eeecf6685a5" providerId="ADAL" clId="{01CB9C15-4FEA-4B79-B4A9-3101A517E7AC}" dt="2022-10-12T01:12:52.977" v="785" actId="962"/>
          <ac:picMkLst>
            <pc:docMk/>
            <pc:sldMk cId="2729445845" sldId="743"/>
            <ac:picMk id="7" creationId="{7B087A84-5613-B9E3-AD7B-82B9C3AF48FA}"/>
          </ac:picMkLst>
        </pc:picChg>
      </pc:sldChg>
      <pc:sldChg chg="addSp delSp modSp new mod">
        <pc:chgData name="Teresa A'mar" userId="ef651c9b-175a-4044-9a3d-0eeecf6685a5" providerId="ADAL" clId="{01CB9C15-4FEA-4B79-B4A9-3101A517E7AC}" dt="2022-10-12T01:21:50.450" v="922" actId="14100"/>
        <pc:sldMkLst>
          <pc:docMk/>
          <pc:sldMk cId="3341406703" sldId="744"/>
        </pc:sldMkLst>
        <pc:spChg chg="del">
          <ac:chgData name="Teresa A'mar" userId="ef651c9b-175a-4044-9a3d-0eeecf6685a5" providerId="ADAL" clId="{01CB9C15-4FEA-4B79-B4A9-3101A517E7AC}" dt="2022-10-12T01:16:27.065" v="790" actId="478"/>
          <ac:spMkLst>
            <pc:docMk/>
            <pc:sldMk cId="3341406703" sldId="744"/>
            <ac:spMk id="2" creationId="{FD2D9F2F-2D89-4E89-4CFC-1FDDD32F2D5B}"/>
          </ac:spMkLst>
        </pc:spChg>
        <pc:spChg chg="del">
          <ac:chgData name="Teresa A'mar" userId="ef651c9b-175a-4044-9a3d-0eeecf6685a5" providerId="ADAL" clId="{01CB9C15-4FEA-4B79-B4A9-3101A517E7AC}" dt="2022-10-12T01:16:30.093" v="791" actId="478"/>
          <ac:spMkLst>
            <pc:docMk/>
            <pc:sldMk cId="3341406703" sldId="744"/>
            <ac:spMk id="3" creationId="{9915C600-BECA-554E-8716-C6FB51F68CFB}"/>
          </ac:spMkLst>
        </pc:spChg>
        <pc:spChg chg="add mod">
          <ac:chgData name="Teresa A'mar" userId="ef651c9b-175a-4044-9a3d-0eeecf6685a5" providerId="ADAL" clId="{01CB9C15-4FEA-4B79-B4A9-3101A517E7AC}" dt="2022-10-12T01:20:13.081" v="797" actId="20577"/>
          <ac:spMkLst>
            <pc:docMk/>
            <pc:sldMk cId="3341406703" sldId="744"/>
            <ac:spMk id="5" creationId="{FB9B28A8-7F66-F967-6D79-DDE041B47BEB}"/>
          </ac:spMkLst>
        </pc:spChg>
        <pc:picChg chg="add mod">
          <ac:chgData name="Teresa A'mar" userId="ef651c9b-175a-4044-9a3d-0eeecf6685a5" providerId="ADAL" clId="{01CB9C15-4FEA-4B79-B4A9-3101A517E7AC}" dt="2022-10-12T01:21:50.450" v="922" actId="14100"/>
          <ac:picMkLst>
            <pc:docMk/>
            <pc:sldMk cId="3341406703" sldId="744"/>
            <ac:picMk id="7" creationId="{E0066DF3-2F76-F8D4-33A2-5978EF1B730D}"/>
          </ac:picMkLst>
        </pc:picChg>
        <pc:picChg chg="add mod">
          <ac:chgData name="Teresa A'mar" userId="ef651c9b-175a-4044-9a3d-0eeecf6685a5" providerId="ADAL" clId="{01CB9C15-4FEA-4B79-B4A9-3101A517E7AC}" dt="2022-10-12T01:21:43.756" v="921" actId="1035"/>
          <ac:picMkLst>
            <pc:docMk/>
            <pc:sldMk cId="3341406703" sldId="744"/>
            <ac:picMk id="9" creationId="{1AD9F338-EBF7-F6D0-F471-12AD76EF5097}"/>
          </ac:picMkLst>
        </pc:picChg>
      </pc:sldChg>
      <pc:sldChg chg="addSp delSp modSp new mod">
        <pc:chgData name="Teresa A'mar" userId="ef651c9b-175a-4044-9a3d-0eeecf6685a5" providerId="ADAL" clId="{01CB9C15-4FEA-4B79-B4A9-3101A517E7AC}" dt="2022-10-12T01:29:16.130" v="1156" actId="14100"/>
        <pc:sldMkLst>
          <pc:docMk/>
          <pc:sldMk cId="1634388564" sldId="745"/>
        </pc:sldMkLst>
        <pc:spChg chg="del">
          <ac:chgData name="Teresa A'mar" userId="ef651c9b-175a-4044-9a3d-0eeecf6685a5" providerId="ADAL" clId="{01CB9C15-4FEA-4B79-B4A9-3101A517E7AC}" dt="2022-10-12T01:22:17.314" v="924" actId="478"/>
          <ac:spMkLst>
            <pc:docMk/>
            <pc:sldMk cId="1634388564" sldId="745"/>
            <ac:spMk id="2" creationId="{F5320952-8493-327C-CFDF-A627C5ADB3B9}"/>
          </ac:spMkLst>
        </pc:spChg>
        <pc:spChg chg="del">
          <ac:chgData name="Teresa A'mar" userId="ef651c9b-175a-4044-9a3d-0eeecf6685a5" providerId="ADAL" clId="{01CB9C15-4FEA-4B79-B4A9-3101A517E7AC}" dt="2022-10-12T01:22:19.364" v="925" actId="478"/>
          <ac:spMkLst>
            <pc:docMk/>
            <pc:sldMk cId="1634388564" sldId="745"/>
            <ac:spMk id="3" creationId="{CD3034BA-7D29-AD3E-21AA-5557ABE1D1AD}"/>
          </ac:spMkLst>
        </pc:spChg>
        <pc:spChg chg="add mod">
          <ac:chgData name="Teresa A'mar" userId="ef651c9b-175a-4044-9a3d-0eeecf6685a5" providerId="ADAL" clId="{01CB9C15-4FEA-4B79-B4A9-3101A517E7AC}" dt="2022-10-12T01:22:27.352" v="928" actId="20577"/>
          <ac:spMkLst>
            <pc:docMk/>
            <pc:sldMk cId="1634388564" sldId="745"/>
            <ac:spMk id="5" creationId="{FE17E5B3-65F9-B508-49D2-F77D0F9EB1E4}"/>
          </ac:spMkLst>
        </pc:spChg>
        <pc:picChg chg="add mod modCrop">
          <ac:chgData name="Teresa A'mar" userId="ef651c9b-175a-4044-9a3d-0eeecf6685a5" providerId="ADAL" clId="{01CB9C15-4FEA-4B79-B4A9-3101A517E7AC}" dt="2022-10-12T01:29:05.731" v="1155" actId="14100"/>
          <ac:picMkLst>
            <pc:docMk/>
            <pc:sldMk cId="1634388564" sldId="745"/>
            <ac:picMk id="7" creationId="{4BC8BD06-6B63-BE41-F767-A4C0571AE2A4}"/>
          </ac:picMkLst>
        </pc:picChg>
        <pc:picChg chg="add mod">
          <ac:chgData name="Teresa A'mar" userId="ef651c9b-175a-4044-9a3d-0eeecf6685a5" providerId="ADAL" clId="{01CB9C15-4FEA-4B79-B4A9-3101A517E7AC}" dt="2022-10-12T01:29:16.130" v="1156" actId="14100"/>
          <ac:picMkLst>
            <pc:docMk/>
            <pc:sldMk cId="1634388564" sldId="745"/>
            <ac:picMk id="9" creationId="{F24E7112-86E7-7521-BF16-E7CE0902C76A}"/>
          </ac:picMkLst>
        </pc:picChg>
      </pc:sldChg>
      <pc:sldChg chg="delSp modSp new del mod">
        <pc:chgData name="Teresa A'mar" userId="ef651c9b-175a-4044-9a3d-0eeecf6685a5" providerId="ADAL" clId="{01CB9C15-4FEA-4B79-B4A9-3101A517E7AC}" dt="2022-10-13T04:28:50.609" v="1350" actId="47"/>
        <pc:sldMkLst>
          <pc:docMk/>
          <pc:sldMk cId="473042714" sldId="747"/>
        </pc:sldMkLst>
        <pc:spChg chg="mod">
          <ac:chgData name="Teresa A'mar" userId="ef651c9b-175a-4044-9a3d-0eeecf6685a5" providerId="ADAL" clId="{01CB9C15-4FEA-4B79-B4A9-3101A517E7AC}" dt="2022-10-13T00:18:11.917" v="1178" actId="20577"/>
          <ac:spMkLst>
            <pc:docMk/>
            <pc:sldMk cId="473042714" sldId="747"/>
            <ac:spMk id="2" creationId="{E3C42D9A-EE77-E7DF-8728-4484378323A5}"/>
          </ac:spMkLst>
        </pc:spChg>
        <pc:spChg chg="del">
          <ac:chgData name="Teresa A'mar" userId="ef651c9b-175a-4044-9a3d-0eeecf6685a5" providerId="ADAL" clId="{01CB9C15-4FEA-4B79-B4A9-3101A517E7AC}" dt="2022-10-13T00:18:06.572" v="1162" actId="478"/>
          <ac:spMkLst>
            <pc:docMk/>
            <pc:sldMk cId="473042714" sldId="747"/>
            <ac:spMk id="3" creationId="{7A35A02F-7D34-4547-7986-30555E1ECC55}"/>
          </ac:spMkLst>
        </pc:spChg>
      </pc:sldChg>
      <pc:sldChg chg="addSp delSp modSp new mod">
        <pc:chgData name="Teresa A'mar" userId="ef651c9b-175a-4044-9a3d-0eeecf6685a5" providerId="ADAL" clId="{01CB9C15-4FEA-4B79-B4A9-3101A517E7AC}" dt="2022-10-13T00:29:08.655" v="1315" actId="14100"/>
        <pc:sldMkLst>
          <pc:docMk/>
          <pc:sldMk cId="2136071466" sldId="748"/>
        </pc:sldMkLst>
        <pc:spChg chg="del">
          <ac:chgData name="Teresa A'mar" userId="ef651c9b-175a-4044-9a3d-0eeecf6685a5" providerId="ADAL" clId="{01CB9C15-4FEA-4B79-B4A9-3101A517E7AC}" dt="2022-10-13T00:18:17.986" v="1180" actId="478"/>
          <ac:spMkLst>
            <pc:docMk/>
            <pc:sldMk cId="2136071466" sldId="748"/>
            <ac:spMk id="2" creationId="{755FF3F3-3368-7512-AD0A-AC5AFADF0D2F}"/>
          </ac:spMkLst>
        </pc:spChg>
        <pc:spChg chg="del">
          <ac:chgData name="Teresa A'mar" userId="ef651c9b-175a-4044-9a3d-0eeecf6685a5" providerId="ADAL" clId="{01CB9C15-4FEA-4B79-B4A9-3101A517E7AC}" dt="2022-10-13T00:18:20.123" v="1181" actId="478"/>
          <ac:spMkLst>
            <pc:docMk/>
            <pc:sldMk cId="2136071466" sldId="748"/>
            <ac:spMk id="3" creationId="{40D5A5BC-A753-F09C-C725-9326EC1BC16B}"/>
          </ac:spMkLst>
        </pc:spChg>
        <pc:spChg chg="add mod">
          <ac:chgData name="Teresa A'mar" userId="ef651c9b-175a-4044-9a3d-0eeecf6685a5" providerId="ADAL" clId="{01CB9C15-4FEA-4B79-B4A9-3101A517E7AC}" dt="2022-10-13T00:20:54.068" v="1244" actId="20577"/>
          <ac:spMkLst>
            <pc:docMk/>
            <pc:sldMk cId="2136071466" sldId="748"/>
            <ac:spMk id="5" creationId="{2FFFC828-74A8-CBC8-9A18-A284ED8383D2}"/>
          </ac:spMkLst>
        </pc:spChg>
        <pc:picChg chg="add mod">
          <ac:chgData name="Teresa A'mar" userId="ef651c9b-175a-4044-9a3d-0eeecf6685a5" providerId="ADAL" clId="{01CB9C15-4FEA-4B79-B4A9-3101A517E7AC}" dt="2022-10-13T00:29:08.655" v="1315" actId="14100"/>
          <ac:picMkLst>
            <pc:docMk/>
            <pc:sldMk cId="2136071466" sldId="748"/>
            <ac:picMk id="7" creationId="{E5796D53-2040-AC95-BEEF-B390D50EB6B4}"/>
          </ac:picMkLst>
        </pc:picChg>
      </pc:sldChg>
      <pc:sldChg chg="addSp modSp add mod ord">
        <pc:chgData name="Teresa A'mar" userId="ef651c9b-175a-4044-9a3d-0eeecf6685a5" providerId="ADAL" clId="{01CB9C15-4FEA-4B79-B4A9-3101A517E7AC}" dt="2022-10-13T04:28:43.663" v="1349"/>
        <pc:sldMkLst>
          <pc:docMk/>
          <pc:sldMk cId="3384745530" sldId="749"/>
        </pc:sldMkLst>
        <pc:spChg chg="mod">
          <ac:chgData name="Teresa A'mar" userId="ef651c9b-175a-4044-9a3d-0eeecf6685a5" providerId="ADAL" clId="{01CB9C15-4FEA-4B79-B4A9-3101A517E7AC}" dt="2022-10-13T00:21:00.289" v="1257" actId="20577"/>
          <ac:spMkLst>
            <pc:docMk/>
            <pc:sldMk cId="3384745530" sldId="749"/>
            <ac:spMk id="5" creationId="{2FFFC828-74A8-CBC8-9A18-A284ED8383D2}"/>
          </ac:spMkLst>
        </pc:spChg>
        <pc:picChg chg="add mod">
          <ac:chgData name="Teresa A'mar" userId="ef651c9b-175a-4044-9a3d-0eeecf6685a5" providerId="ADAL" clId="{01CB9C15-4FEA-4B79-B4A9-3101A517E7AC}" dt="2022-10-13T00:28:11.908" v="1298" actId="14100"/>
          <ac:picMkLst>
            <pc:docMk/>
            <pc:sldMk cId="3384745530" sldId="749"/>
            <ac:picMk id="3" creationId="{1DA26567-337D-213E-31F7-3412748DB936}"/>
          </ac:picMkLst>
        </pc:picChg>
      </pc:sldChg>
      <pc:sldChg chg="addSp modSp add mod ord">
        <pc:chgData name="Teresa A'mar" userId="ef651c9b-175a-4044-9a3d-0eeecf6685a5" providerId="ADAL" clId="{01CB9C15-4FEA-4B79-B4A9-3101A517E7AC}" dt="2022-10-13T04:28:43.663" v="1349"/>
        <pc:sldMkLst>
          <pc:docMk/>
          <pc:sldMk cId="783019858" sldId="750"/>
        </pc:sldMkLst>
        <pc:spChg chg="mod">
          <ac:chgData name="Teresa A'mar" userId="ef651c9b-175a-4044-9a3d-0eeecf6685a5" providerId="ADAL" clId="{01CB9C15-4FEA-4B79-B4A9-3101A517E7AC}" dt="2022-10-13T00:21:04.896" v="1266" actId="20577"/>
          <ac:spMkLst>
            <pc:docMk/>
            <pc:sldMk cId="783019858" sldId="750"/>
            <ac:spMk id="5" creationId="{2FFFC828-74A8-CBC8-9A18-A284ED8383D2}"/>
          </ac:spMkLst>
        </pc:spChg>
        <pc:picChg chg="add mod">
          <ac:chgData name="Teresa A'mar" userId="ef651c9b-175a-4044-9a3d-0eeecf6685a5" providerId="ADAL" clId="{01CB9C15-4FEA-4B79-B4A9-3101A517E7AC}" dt="2022-10-13T00:28:56.704" v="1314" actId="14100"/>
          <ac:picMkLst>
            <pc:docMk/>
            <pc:sldMk cId="783019858" sldId="750"/>
            <ac:picMk id="3" creationId="{1B5F63D4-321D-D5B4-10F5-E466A1A78CE0}"/>
          </ac:picMkLst>
        </pc:picChg>
      </pc:sldChg>
      <pc:sldChg chg="addSp modSp add mod ord">
        <pc:chgData name="Teresa A'mar" userId="ef651c9b-175a-4044-9a3d-0eeecf6685a5" providerId="ADAL" clId="{01CB9C15-4FEA-4B79-B4A9-3101A517E7AC}" dt="2022-10-13T04:28:43.663" v="1349"/>
        <pc:sldMkLst>
          <pc:docMk/>
          <pc:sldMk cId="2517448364" sldId="751"/>
        </pc:sldMkLst>
        <pc:spChg chg="mod">
          <ac:chgData name="Teresa A'mar" userId="ef651c9b-175a-4044-9a3d-0eeecf6685a5" providerId="ADAL" clId="{01CB9C15-4FEA-4B79-B4A9-3101A517E7AC}" dt="2022-10-13T00:21:09.573" v="1275" actId="20577"/>
          <ac:spMkLst>
            <pc:docMk/>
            <pc:sldMk cId="2517448364" sldId="751"/>
            <ac:spMk id="5" creationId="{2FFFC828-74A8-CBC8-9A18-A284ED8383D2}"/>
          </ac:spMkLst>
        </pc:spChg>
        <pc:picChg chg="add mod">
          <ac:chgData name="Teresa A'mar" userId="ef651c9b-175a-4044-9a3d-0eeecf6685a5" providerId="ADAL" clId="{01CB9C15-4FEA-4B79-B4A9-3101A517E7AC}" dt="2022-10-13T00:29:52.868" v="1332" actId="14100"/>
          <ac:picMkLst>
            <pc:docMk/>
            <pc:sldMk cId="2517448364" sldId="751"/>
            <ac:picMk id="3" creationId="{5BE14122-63B1-F92F-3CCE-B6912D2B897A}"/>
          </ac:picMkLst>
        </pc:picChg>
      </pc:sldChg>
      <pc:sldChg chg="addSp modSp add mod ord">
        <pc:chgData name="Teresa A'mar" userId="ef651c9b-175a-4044-9a3d-0eeecf6685a5" providerId="ADAL" clId="{01CB9C15-4FEA-4B79-B4A9-3101A517E7AC}" dt="2022-10-13T04:28:43.663" v="1349"/>
        <pc:sldMkLst>
          <pc:docMk/>
          <pc:sldMk cId="983047273" sldId="752"/>
        </pc:sldMkLst>
        <pc:spChg chg="mod">
          <ac:chgData name="Teresa A'mar" userId="ef651c9b-175a-4044-9a3d-0eeecf6685a5" providerId="ADAL" clId="{01CB9C15-4FEA-4B79-B4A9-3101A517E7AC}" dt="2022-10-13T00:21:14.649" v="1284" actId="20577"/>
          <ac:spMkLst>
            <pc:docMk/>
            <pc:sldMk cId="983047273" sldId="752"/>
            <ac:spMk id="5" creationId="{2FFFC828-74A8-CBC8-9A18-A284ED8383D2}"/>
          </ac:spMkLst>
        </pc:spChg>
        <pc:picChg chg="add mod">
          <ac:chgData name="Teresa A'mar" userId="ef651c9b-175a-4044-9a3d-0eeecf6685a5" providerId="ADAL" clId="{01CB9C15-4FEA-4B79-B4A9-3101A517E7AC}" dt="2022-10-13T00:30:32.091" v="1345" actId="14100"/>
          <ac:picMkLst>
            <pc:docMk/>
            <pc:sldMk cId="983047273" sldId="752"/>
            <ac:picMk id="3" creationId="{ECDD0A23-0841-BECA-6766-569CF91DB1CA}"/>
          </ac:picMkLst>
        </pc:picChg>
      </pc:sldChg>
      <pc:sldChg chg="addSp delSp modSp add mod">
        <pc:chgData name="Teresa A'mar" userId="ef651c9b-175a-4044-9a3d-0eeecf6685a5" providerId="ADAL" clId="{01CB9C15-4FEA-4B79-B4A9-3101A517E7AC}" dt="2022-10-13T04:58:25.979" v="1575" actId="14100"/>
        <pc:sldMkLst>
          <pc:docMk/>
          <pc:sldMk cId="590097504" sldId="756"/>
        </pc:sldMkLst>
        <pc:spChg chg="mod">
          <ac:chgData name="Teresa A'mar" userId="ef651c9b-175a-4044-9a3d-0eeecf6685a5" providerId="ADAL" clId="{01CB9C15-4FEA-4B79-B4A9-3101A517E7AC}" dt="2022-10-13T04:29:26.462" v="1373" actId="20577"/>
          <ac:spMkLst>
            <pc:docMk/>
            <pc:sldMk cId="590097504" sldId="756"/>
            <ac:spMk id="2" creationId="{21D5D870-381E-21FF-D40A-BB3C5C24B443}"/>
          </ac:spMkLst>
        </pc:spChg>
        <pc:picChg chg="del">
          <ac:chgData name="Teresa A'mar" userId="ef651c9b-175a-4044-9a3d-0eeecf6685a5" providerId="ADAL" clId="{01CB9C15-4FEA-4B79-B4A9-3101A517E7AC}" dt="2022-10-13T04:29:20.225" v="1352" actId="478"/>
          <ac:picMkLst>
            <pc:docMk/>
            <pc:sldMk cId="590097504" sldId="756"/>
            <ac:picMk id="5" creationId="{F3E5BFF9-AAF0-2B9D-0ECC-0589E35584C8}"/>
          </ac:picMkLst>
        </pc:picChg>
        <pc:picChg chg="add mod">
          <ac:chgData name="Teresa A'mar" userId="ef651c9b-175a-4044-9a3d-0eeecf6685a5" providerId="ADAL" clId="{01CB9C15-4FEA-4B79-B4A9-3101A517E7AC}" dt="2022-10-13T04:58:25.979" v="1575" actId="14100"/>
          <ac:picMkLst>
            <pc:docMk/>
            <pc:sldMk cId="590097504" sldId="756"/>
            <ac:picMk id="6" creationId="{F858975E-8915-209A-D8D5-750A6A1E6C22}"/>
          </ac:picMkLst>
        </pc:picChg>
      </pc:sldChg>
      <pc:sldChg chg="addSp delSp modSp add mod">
        <pc:chgData name="Teresa A'mar" userId="ef651c9b-175a-4044-9a3d-0eeecf6685a5" providerId="ADAL" clId="{01CB9C15-4FEA-4B79-B4A9-3101A517E7AC}" dt="2022-10-13T04:55:33.527" v="1553" actId="1037"/>
        <pc:sldMkLst>
          <pc:docMk/>
          <pc:sldMk cId="1503305189" sldId="757"/>
        </pc:sldMkLst>
        <pc:spChg chg="mod">
          <ac:chgData name="Teresa A'mar" userId="ef651c9b-175a-4044-9a3d-0eeecf6685a5" providerId="ADAL" clId="{01CB9C15-4FEA-4B79-B4A9-3101A517E7AC}" dt="2022-10-13T04:29:45.463" v="1396" actId="20577"/>
          <ac:spMkLst>
            <pc:docMk/>
            <pc:sldMk cId="1503305189" sldId="757"/>
            <ac:spMk id="5" creationId="{70D45884-E42F-59B3-31D7-DD2CA2F11D8D}"/>
          </ac:spMkLst>
        </pc:spChg>
        <pc:picChg chg="del">
          <ac:chgData name="Teresa A'mar" userId="ef651c9b-175a-4044-9a3d-0eeecf6685a5" providerId="ADAL" clId="{01CB9C15-4FEA-4B79-B4A9-3101A517E7AC}" dt="2022-10-13T04:29:40.887" v="1375" actId="478"/>
          <ac:picMkLst>
            <pc:docMk/>
            <pc:sldMk cId="1503305189" sldId="757"/>
            <ac:picMk id="3" creationId="{63F080CF-45FF-9E8B-698D-ED8A8CC0A626}"/>
          </ac:picMkLst>
        </pc:picChg>
        <pc:picChg chg="add mod">
          <ac:chgData name="Teresa A'mar" userId="ef651c9b-175a-4044-9a3d-0eeecf6685a5" providerId="ADAL" clId="{01CB9C15-4FEA-4B79-B4A9-3101A517E7AC}" dt="2022-10-13T04:55:33.527" v="1553" actId="1037"/>
          <ac:picMkLst>
            <pc:docMk/>
            <pc:sldMk cId="1503305189" sldId="757"/>
            <ac:picMk id="6" creationId="{31D8753D-012C-F569-88A6-86DFBDC05D57}"/>
          </ac:picMkLst>
        </pc:picChg>
      </pc:sldChg>
      <pc:sldChg chg="addSp delSp modSp add mod ord">
        <pc:chgData name="Teresa A'mar" userId="ef651c9b-175a-4044-9a3d-0eeecf6685a5" providerId="ADAL" clId="{01CB9C15-4FEA-4B79-B4A9-3101A517E7AC}" dt="2022-10-13T04:53:20.912" v="1522" actId="14100"/>
        <pc:sldMkLst>
          <pc:docMk/>
          <pc:sldMk cId="1922303075" sldId="758"/>
        </pc:sldMkLst>
        <pc:spChg chg="mod">
          <ac:chgData name="Teresa A'mar" userId="ef651c9b-175a-4044-9a3d-0eeecf6685a5" providerId="ADAL" clId="{01CB9C15-4FEA-4B79-B4A9-3101A517E7AC}" dt="2022-10-13T04:30:08.223" v="1438" actId="27636"/>
          <ac:spMkLst>
            <pc:docMk/>
            <pc:sldMk cId="1922303075" sldId="758"/>
            <ac:spMk id="5" creationId="{9FACF51F-5E24-C61C-39D1-4D09B0958EC0}"/>
          </ac:spMkLst>
        </pc:spChg>
        <pc:picChg chg="del">
          <ac:chgData name="Teresa A'mar" userId="ef651c9b-175a-4044-9a3d-0eeecf6685a5" providerId="ADAL" clId="{01CB9C15-4FEA-4B79-B4A9-3101A517E7AC}" dt="2022-10-13T04:29:56.559" v="1398" actId="478"/>
          <ac:picMkLst>
            <pc:docMk/>
            <pc:sldMk cId="1922303075" sldId="758"/>
            <ac:picMk id="3" creationId="{E4414FB1-EC82-C777-9340-06A1F22AA28D}"/>
          </ac:picMkLst>
        </pc:picChg>
        <pc:picChg chg="add mod">
          <ac:chgData name="Teresa A'mar" userId="ef651c9b-175a-4044-9a3d-0eeecf6685a5" providerId="ADAL" clId="{01CB9C15-4FEA-4B79-B4A9-3101A517E7AC}" dt="2022-10-13T04:53:20.912" v="1522" actId="14100"/>
          <ac:picMkLst>
            <pc:docMk/>
            <pc:sldMk cId="1922303075" sldId="758"/>
            <ac:picMk id="6" creationId="{00E702F6-2947-0736-9679-3B8FDB44B859}"/>
          </ac:picMkLst>
        </pc:picChg>
      </pc:sldChg>
      <pc:sldChg chg="addSp delSp modSp add mod">
        <pc:chgData name="Teresa A'mar" userId="ef651c9b-175a-4044-9a3d-0eeecf6685a5" providerId="ADAL" clId="{01CB9C15-4FEA-4B79-B4A9-3101A517E7AC}" dt="2022-10-13T04:57:02.276" v="1568" actId="1038"/>
        <pc:sldMkLst>
          <pc:docMk/>
          <pc:sldMk cId="4202025745" sldId="759"/>
        </pc:sldMkLst>
        <pc:spChg chg="mod">
          <ac:chgData name="Teresa A'mar" userId="ef651c9b-175a-4044-9a3d-0eeecf6685a5" providerId="ADAL" clId="{01CB9C15-4FEA-4B79-B4A9-3101A517E7AC}" dt="2022-10-13T04:30:26.408" v="1471" actId="20577"/>
          <ac:spMkLst>
            <pc:docMk/>
            <pc:sldMk cId="4202025745" sldId="759"/>
            <ac:spMk id="8" creationId="{37B46247-E712-1471-3917-489435AF3515}"/>
          </ac:spMkLst>
        </pc:spChg>
        <pc:picChg chg="del">
          <ac:chgData name="Teresa A'mar" userId="ef651c9b-175a-4044-9a3d-0eeecf6685a5" providerId="ADAL" clId="{01CB9C15-4FEA-4B79-B4A9-3101A517E7AC}" dt="2022-10-13T04:30:18.674" v="1440" actId="478"/>
          <ac:picMkLst>
            <pc:docMk/>
            <pc:sldMk cId="4202025745" sldId="759"/>
            <ac:picMk id="3" creationId="{495B2378-01ED-3947-97F3-997D0F92FE28}"/>
          </ac:picMkLst>
        </pc:picChg>
        <pc:picChg chg="add mod">
          <ac:chgData name="Teresa A'mar" userId="ef651c9b-175a-4044-9a3d-0eeecf6685a5" providerId="ADAL" clId="{01CB9C15-4FEA-4B79-B4A9-3101A517E7AC}" dt="2022-10-13T04:57:02.276" v="1568" actId="1038"/>
          <ac:picMkLst>
            <pc:docMk/>
            <pc:sldMk cId="4202025745" sldId="759"/>
            <ac:picMk id="5" creationId="{1DE08FD6-ADBC-6E84-FFA7-43417A06E9B6}"/>
          </ac:picMkLst>
        </pc:picChg>
      </pc:sldChg>
      <pc:sldChg chg="addSp delSp modSp add mod">
        <pc:chgData name="Teresa A'mar" userId="ef651c9b-175a-4044-9a3d-0eeecf6685a5" providerId="ADAL" clId="{01CB9C15-4FEA-4B79-B4A9-3101A517E7AC}" dt="2022-10-13T04:54:05.989" v="1535" actId="478"/>
        <pc:sldMkLst>
          <pc:docMk/>
          <pc:sldMk cId="409158138" sldId="760"/>
        </pc:sldMkLst>
        <pc:picChg chg="add mod ord">
          <ac:chgData name="Teresa A'mar" userId="ef651c9b-175a-4044-9a3d-0eeecf6685a5" providerId="ADAL" clId="{01CB9C15-4FEA-4B79-B4A9-3101A517E7AC}" dt="2022-10-13T04:54:04.416" v="1534" actId="167"/>
          <ac:picMkLst>
            <pc:docMk/>
            <pc:sldMk cId="409158138" sldId="760"/>
            <ac:picMk id="3" creationId="{A9610738-8E7B-2A3C-F5BB-4BF0A538FE2E}"/>
          </ac:picMkLst>
        </pc:picChg>
        <pc:picChg chg="del">
          <ac:chgData name="Teresa A'mar" userId="ef651c9b-175a-4044-9a3d-0eeecf6685a5" providerId="ADAL" clId="{01CB9C15-4FEA-4B79-B4A9-3101A517E7AC}" dt="2022-10-13T04:54:05.989" v="1535" actId="478"/>
          <ac:picMkLst>
            <pc:docMk/>
            <pc:sldMk cId="409158138" sldId="760"/>
            <ac:picMk id="6" creationId="{00E702F6-2947-0736-9679-3B8FDB44B859}"/>
          </ac:picMkLst>
        </pc:picChg>
      </pc:sldChg>
    </pc:docChg>
  </pc:docChgLst>
  <pc:docChgLst>
    <pc:chgData name="Jeremy McKenzie" userId="229ce733-877b-4a05-b221-5defed682cb7" providerId="ADAL" clId="{2700B2C7-4F83-4620-B3D7-702B6BBD91F5}"/>
    <pc:docChg chg="undo custSel delSld modSld sldOrd">
      <pc:chgData name="Jeremy McKenzie" userId="229ce733-877b-4a05-b221-5defed682cb7" providerId="ADAL" clId="{2700B2C7-4F83-4620-B3D7-702B6BBD91F5}" dt="2023-03-04T22:51:12.478" v="2884" actId="20577"/>
      <pc:docMkLst>
        <pc:docMk/>
      </pc:docMkLst>
      <pc:sldChg chg="del">
        <pc:chgData name="Jeremy McKenzie" userId="229ce733-877b-4a05-b221-5defed682cb7" providerId="ADAL" clId="{2700B2C7-4F83-4620-B3D7-702B6BBD91F5}" dt="2023-03-04T08:43:04.097" v="0" actId="47"/>
        <pc:sldMkLst>
          <pc:docMk/>
          <pc:sldMk cId="3728899779" sldId="287"/>
        </pc:sldMkLst>
      </pc:sldChg>
      <pc:sldChg chg="del">
        <pc:chgData name="Jeremy McKenzie" userId="229ce733-877b-4a05-b221-5defed682cb7" providerId="ADAL" clId="{2700B2C7-4F83-4620-B3D7-702B6BBD91F5}" dt="2023-03-04T22:13:29.700" v="2611" actId="2696"/>
        <pc:sldMkLst>
          <pc:docMk/>
          <pc:sldMk cId="2424073560" sldId="318"/>
        </pc:sldMkLst>
      </pc:sldChg>
      <pc:sldChg chg="del">
        <pc:chgData name="Jeremy McKenzie" userId="229ce733-877b-4a05-b221-5defed682cb7" providerId="ADAL" clId="{2700B2C7-4F83-4620-B3D7-702B6BBD91F5}" dt="2023-03-04T11:29:59.824" v="683" actId="47"/>
        <pc:sldMkLst>
          <pc:docMk/>
          <pc:sldMk cId="700082441" sldId="702"/>
        </pc:sldMkLst>
      </pc:sldChg>
      <pc:sldChg chg="del">
        <pc:chgData name="Jeremy McKenzie" userId="229ce733-877b-4a05-b221-5defed682cb7" providerId="ADAL" clId="{2700B2C7-4F83-4620-B3D7-702B6BBD91F5}" dt="2023-03-04T11:30:03.129" v="684" actId="47"/>
        <pc:sldMkLst>
          <pc:docMk/>
          <pc:sldMk cId="1587661880" sldId="706"/>
        </pc:sldMkLst>
      </pc:sldChg>
      <pc:sldChg chg="modSp del mod">
        <pc:chgData name="Jeremy McKenzie" userId="229ce733-877b-4a05-b221-5defed682cb7" providerId="ADAL" clId="{2700B2C7-4F83-4620-B3D7-702B6BBD91F5}" dt="2023-03-04T12:01:30.920" v="925" actId="47"/>
        <pc:sldMkLst>
          <pc:docMk/>
          <pc:sldMk cId="1524821538" sldId="709"/>
        </pc:sldMkLst>
        <pc:spChg chg="mod">
          <ac:chgData name="Jeremy McKenzie" userId="229ce733-877b-4a05-b221-5defed682cb7" providerId="ADAL" clId="{2700B2C7-4F83-4620-B3D7-702B6BBD91F5}" dt="2023-03-04T10:09:30.960" v="5" actId="20577"/>
          <ac:spMkLst>
            <pc:docMk/>
            <pc:sldMk cId="1524821538" sldId="709"/>
            <ac:spMk id="2" creationId="{2AD7680D-F7B1-3DD5-1F39-D5CAC778D316}"/>
          </ac:spMkLst>
        </pc:spChg>
        <pc:spChg chg="mod">
          <ac:chgData name="Jeremy McKenzie" userId="229ce733-877b-4a05-b221-5defed682cb7" providerId="ADAL" clId="{2700B2C7-4F83-4620-B3D7-702B6BBD91F5}" dt="2023-03-04T10:14:21.717" v="82" actId="20577"/>
          <ac:spMkLst>
            <pc:docMk/>
            <pc:sldMk cId="1524821538" sldId="709"/>
            <ac:spMk id="3" creationId="{164B0C7F-894E-DBFF-786C-BE1DF9411F8A}"/>
          </ac:spMkLst>
        </pc:spChg>
      </pc:sldChg>
      <pc:sldChg chg="del">
        <pc:chgData name="Jeremy McKenzie" userId="229ce733-877b-4a05-b221-5defed682cb7" providerId="ADAL" clId="{2700B2C7-4F83-4620-B3D7-702B6BBD91F5}" dt="2023-03-04T11:29:54.332" v="679" actId="47"/>
        <pc:sldMkLst>
          <pc:docMk/>
          <pc:sldMk cId="1678334578" sldId="711"/>
        </pc:sldMkLst>
      </pc:sldChg>
      <pc:sldChg chg="addSp delSp modSp del mod">
        <pc:chgData name="Jeremy McKenzie" userId="229ce733-877b-4a05-b221-5defed682cb7" providerId="ADAL" clId="{2700B2C7-4F83-4620-B3D7-702B6BBD91F5}" dt="2023-03-04T20:42:32.079" v="2058" actId="20577"/>
        <pc:sldMkLst>
          <pc:docMk/>
          <pc:sldMk cId="2633225359" sldId="713"/>
        </pc:sldMkLst>
        <pc:spChg chg="del mod">
          <ac:chgData name="Jeremy McKenzie" userId="229ce733-877b-4a05-b221-5defed682cb7" providerId="ADAL" clId="{2700B2C7-4F83-4620-B3D7-702B6BBD91F5}" dt="2023-03-04T20:41:50.322" v="2013" actId="478"/>
          <ac:spMkLst>
            <pc:docMk/>
            <pc:sldMk cId="2633225359" sldId="713"/>
            <ac:spMk id="2" creationId="{A16D7645-FEA3-7F9C-C4CB-C9556378659E}"/>
          </ac:spMkLst>
        </pc:spChg>
        <pc:spChg chg="add del mod">
          <ac:chgData name="Jeremy McKenzie" userId="229ce733-877b-4a05-b221-5defed682cb7" providerId="ADAL" clId="{2700B2C7-4F83-4620-B3D7-702B6BBD91F5}" dt="2023-03-04T20:41:56.165" v="2014" actId="478"/>
          <ac:spMkLst>
            <pc:docMk/>
            <pc:sldMk cId="2633225359" sldId="713"/>
            <ac:spMk id="8" creationId="{0851359C-1230-108E-7BA3-2D435ABD00A7}"/>
          </ac:spMkLst>
        </pc:spChg>
        <pc:spChg chg="add mod">
          <ac:chgData name="Jeremy McKenzie" userId="229ce733-877b-4a05-b221-5defed682cb7" providerId="ADAL" clId="{2700B2C7-4F83-4620-B3D7-702B6BBD91F5}" dt="2023-03-04T20:41:58.140" v="2015"/>
          <ac:spMkLst>
            <pc:docMk/>
            <pc:sldMk cId="2633225359" sldId="713"/>
            <ac:spMk id="9" creationId="{9C6775E3-289E-ED67-827A-D7DD1E9BF173}"/>
          </ac:spMkLst>
        </pc:spChg>
        <pc:spChg chg="add mod">
          <ac:chgData name="Jeremy McKenzie" userId="229ce733-877b-4a05-b221-5defed682cb7" providerId="ADAL" clId="{2700B2C7-4F83-4620-B3D7-702B6BBD91F5}" dt="2023-03-04T20:42:32.079" v="2058" actId="20577"/>
          <ac:spMkLst>
            <pc:docMk/>
            <pc:sldMk cId="2633225359" sldId="713"/>
            <ac:spMk id="10" creationId="{79D9557E-4933-8355-9DCC-38F553C8EA31}"/>
          </ac:spMkLst>
        </pc:spChg>
        <pc:grpChg chg="mod">
          <ac:chgData name="Jeremy McKenzie" userId="229ce733-877b-4a05-b221-5defed682cb7" providerId="ADAL" clId="{2700B2C7-4F83-4620-B3D7-702B6BBD91F5}" dt="2023-03-04T20:42:00.164" v="2016" actId="1076"/>
          <ac:grpSpMkLst>
            <pc:docMk/>
            <pc:sldMk cId="2633225359" sldId="713"/>
            <ac:grpSpMk id="3" creationId="{920C5F93-85E5-CB92-DCC5-37A337C25A07}"/>
          </ac:grpSpMkLst>
        </pc:grpChg>
      </pc:sldChg>
      <pc:sldChg chg="del">
        <pc:chgData name="Jeremy McKenzie" userId="229ce733-877b-4a05-b221-5defed682cb7" providerId="ADAL" clId="{2700B2C7-4F83-4620-B3D7-702B6BBD91F5}" dt="2023-03-04T11:29:55.433" v="680" actId="47"/>
        <pc:sldMkLst>
          <pc:docMk/>
          <pc:sldMk cId="3615685990" sldId="714"/>
        </pc:sldMkLst>
      </pc:sldChg>
      <pc:sldChg chg="del">
        <pc:chgData name="Jeremy McKenzie" userId="229ce733-877b-4a05-b221-5defed682cb7" providerId="ADAL" clId="{2700B2C7-4F83-4620-B3D7-702B6BBD91F5}" dt="2023-03-04T11:30:13.867" v="687" actId="47"/>
        <pc:sldMkLst>
          <pc:docMk/>
          <pc:sldMk cId="2349462716" sldId="717"/>
        </pc:sldMkLst>
      </pc:sldChg>
      <pc:sldChg chg="del">
        <pc:chgData name="Jeremy McKenzie" userId="229ce733-877b-4a05-b221-5defed682cb7" providerId="ADAL" clId="{2700B2C7-4F83-4620-B3D7-702B6BBD91F5}" dt="2023-03-04T11:29:56.668" v="681" actId="47"/>
        <pc:sldMkLst>
          <pc:docMk/>
          <pc:sldMk cId="3341072124" sldId="718"/>
        </pc:sldMkLst>
      </pc:sldChg>
      <pc:sldChg chg="del">
        <pc:chgData name="Jeremy McKenzie" userId="229ce733-877b-4a05-b221-5defed682cb7" providerId="ADAL" clId="{2700B2C7-4F83-4620-B3D7-702B6BBD91F5}" dt="2023-03-04T11:29:58.108" v="682" actId="47"/>
        <pc:sldMkLst>
          <pc:docMk/>
          <pc:sldMk cId="4175857731" sldId="719"/>
        </pc:sldMkLst>
      </pc:sldChg>
      <pc:sldChg chg="del">
        <pc:chgData name="Jeremy McKenzie" userId="229ce733-877b-4a05-b221-5defed682cb7" providerId="ADAL" clId="{2700B2C7-4F83-4620-B3D7-702B6BBD91F5}" dt="2023-03-04T11:30:06.880" v="685" actId="47"/>
        <pc:sldMkLst>
          <pc:docMk/>
          <pc:sldMk cId="1736523690" sldId="720"/>
        </pc:sldMkLst>
      </pc:sldChg>
      <pc:sldChg chg="del">
        <pc:chgData name="Jeremy McKenzie" userId="229ce733-877b-4a05-b221-5defed682cb7" providerId="ADAL" clId="{2700B2C7-4F83-4620-B3D7-702B6BBD91F5}" dt="2023-03-04T11:30:09.766" v="686" actId="47"/>
        <pc:sldMkLst>
          <pc:docMk/>
          <pc:sldMk cId="2363783829" sldId="721"/>
        </pc:sldMkLst>
      </pc:sldChg>
      <pc:sldChg chg="del">
        <pc:chgData name="Jeremy McKenzie" userId="229ce733-877b-4a05-b221-5defed682cb7" providerId="ADAL" clId="{2700B2C7-4F83-4620-B3D7-702B6BBD91F5}" dt="2023-03-04T11:30:24.086" v="691" actId="47"/>
        <pc:sldMkLst>
          <pc:docMk/>
          <pc:sldMk cId="1937579965" sldId="724"/>
        </pc:sldMkLst>
      </pc:sldChg>
      <pc:sldChg chg="del">
        <pc:chgData name="Jeremy McKenzie" userId="229ce733-877b-4a05-b221-5defed682cb7" providerId="ADAL" clId="{2700B2C7-4F83-4620-B3D7-702B6BBD91F5}" dt="2023-03-04T11:30:37.643" v="693" actId="47"/>
        <pc:sldMkLst>
          <pc:docMk/>
          <pc:sldMk cId="1837083557" sldId="725"/>
        </pc:sldMkLst>
      </pc:sldChg>
      <pc:sldChg chg="del">
        <pc:chgData name="Jeremy McKenzie" userId="229ce733-877b-4a05-b221-5defed682cb7" providerId="ADAL" clId="{2700B2C7-4F83-4620-B3D7-702B6BBD91F5}" dt="2023-03-04T12:21:52.632" v="1164" actId="47"/>
        <pc:sldMkLst>
          <pc:docMk/>
          <pc:sldMk cId="1688318684" sldId="726"/>
        </pc:sldMkLst>
      </pc:sldChg>
      <pc:sldChg chg="del">
        <pc:chgData name="Jeremy McKenzie" userId="229ce733-877b-4a05-b221-5defed682cb7" providerId="ADAL" clId="{2700B2C7-4F83-4620-B3D7-702B6BBD91F5}" dt="2023-03-04T11:30:38.681" v="694" actId="47"/>
        <pc:sldMkLst>
          <pc:docMk/>
          <pc:sldMk cId="694023708" sldId="728"/>
        </pc:sldMkLst>
      </pc:sldChg>
      <pc:sldChg chg="del">
        <pc:chgData name="Jeremy McKenzie" userId="229ce733-877b-4a05-b221-5defed682cb7" providerId="ADAL" clId="{2700B2C7-4F83-4620-B3D7-702B6BBD91F5}" dt="2023-03-04T11:30:15.516" v="688" actId="47"/>
        <pc:sldMkLst>
          <pc:docMk/>
          <pc:sldMk cId="2753072255" sldId="732"/>
        </pc:sldMkLst>
      </pc:sldChg>
      <pc:sldChg chg="del">
        <pc:chgData name="Jeremy McKenzie" userId="229ce733-877b-4a05-b221-5defed682cb7" providerId="ADAL" clId="{2700B2C7-4F83-4620-B3D7-702B6BBD91F5}" dt="2023-03-04T11:30:19.920" v="690" actId="47"/>
        <pc:sldMkLst>
          <pc:docMk/>
          <pc:sldMk cId="3646596805" sldId="733"/>
        </pc:sldMkLst>
      </pc:sldChg>
      <pc:sldChg chg="del">
        <pc:chgData name="Jeremy McKenzie" userId="229ce733-877b-4a05-b221-5defed682cb7" providerId="ADAL" clId="{2700B2C7-4F83-4620-B3D7-702B6BBD91F5}" dt="2023-03-04T11:30:17.233" v="689" actId="47"/>
        <pc:sldMkLst>
          <pc:docMk/>
          <pc:sldMk cId="973426126" sldId="734"/>
        </pc:sldMkLst>
      </pc:sldChg>
      <pc:sldChg chg="del">
        <pc:chgData name="Jeremy McKenzie" userId="229ce733-877b-4a05-b221-5defed682cb7" providerId="ADAL" clId="{2700B2C7-4F83-4620-B3D7-702B6BBD91F5}" dt="2023-03-04T12:22:09.442" v="1165" actId="47"/>
        <pc:sldMkLst>
          <pc:docMk/>
          <pc:sldMk cId="380583443" sldId="735"/>
        </pc:sldMkLst>
      </pc:sldChg>
      <pc:sldChg chg="del">
        <pc:chgData name="Jeremy McKenzie" userId="229ce733-877b-4a05-b221-5defed682cb7" providerId="ADAL" clId="{2700B2C7-4F83-4620-B3D7-702B6BBD91F5}" dt="2023-03-04T12:22:10.819" v="1166" actId="47"/>
        <pc:sldMkLst>
          <pc:docMk/>
          <pc:sldMk cId="1615099134" sldId="736"/>
        </pc:sldMkLst>
      </pc:sldChg>
      <pc:sldChg chg="del">
        <pc:chgData name="Jeremy McKenzie" userId="229ce733-877b-4a05-b221-5defed682cb7" providerId="ADAL" clId="{2700B2C7-4F83-4620-B3D7-702B6BBD91F5}" dt="2023-03-04T12:22:11.972" v="1167" actId="47"/>
        <pc:sldMkLst>
          <pc:docMk/>
          <pc:sldMk cId="1573159407" sldId="737"/>
        </pc:sldMkLst>
      </pc:sldChg>
      <pc:sldChg chg="del">
        <pc:chgData name="Jeremy McKenzie" userId="229ce733-877b-4a05-b221-5defed682cb7" providerId="ADAL" clId="{2700B2C7-4F83-4620-B3D7-702B6BBD91F5}" dt="2023-03-04T12:23:00.098" v="1169" actId="47"/>
        <pc:sldMkLst>
          <pc:docMk/>
          <pc:sldMk cId="140645935" sldId="739"/>
        </pc:sldMkLst>
      </pc:sldChg>
      <pc:sldChg chg="del">
        <pc:chgData name="Jeremy McKenzie" userId="229ce733-877b-4a05-b221-5defed682cb7" providerId="ADAL" clId="{2700B2C7-4F83-4620-B3D7-702B6BBD91F5}" dt="2023-03-04T12:23:02.154" v="1171" actId="47"/>
        <pc:sldMkLst>
          <pc:docMk/>
          <pc:sldMk cId="2186228323" sldId="740"/>
        </pc:sldMkLst>
      </pc:sldChg>
      <pc:sldChg chg="del">
        <pc:chgData name="Jeremy McKenzie" userId="229ce733-877b-4a05-b221-5defed682cb7" providerId="ADAL" clId="{2700B2C7-4F83-4620-B3D7-702B6BBD91F5}" dt="2023-03-04T18:41:19.722" v="1208" actId="47"/>
        <pc:sldMkLst>
          <pc:docMk/>
          <pc:sldMk cId="3341406703" sldId="744"/>
        </pc:sldMkLst>
      </pc:sldChg>
      <pc:sldChg chg="del">
        <pc:chgData name="Jeremy McKenzie" userId="229ce733-877b-4a05-b221-5defed682cb7" providerId="ADAL" clId="{2700B2C7-4F83-4620-B3D7-702B6BBD91F5}" dt="2023-03-04T11:30:40.090" v="695" actId="47"/>
        <pc:sldMkLst>
          <pc:docMk/>
          <pc:sldMk cId="3965209146" sldId="746"/>
        </pc:sldMkLst>
      </pc:sldChg>
      <pc:sldChg chg="del">
        <pc:chgData name="Jeremy McKenzie" userId="229ce733-877b-4a05-b221-5defed682cb7" providerId="ADAL" clId="{2700B2C7-4F83-4620-B3D7-702B6BBD91F5}" dt="2023-03-04T11:30:26.606" v="692" actId="47"/>
        <pc:sldMkLst>
          <pc:docMk/>
          <pc:sldMk cId="2136071466" sldId="748"/>
        </pc:sldMkLst>
      </pc:sldChg>
      <pc:sldChg chg="del">
        <pc:chgData name="Jeremy McKenzie" userId="229ce733-877b-4a05-b221-5defed682cb7" providerId="ADAL" clId="{2700B2C7-4F83-4620-B3D7-702B6BBD91F5}" dt="2023-03-04T18:41:19.722" v="1208" actId="47"/>
        <pc:sldMkLst>
          <pc:docMk/>
          <pc:sldMk cId="3384745530" sldId="749"/>
        </pc:sldMkLst>
      </pc:sldChg>
      <pc:sldChg chg="del">
        <pc:chgData name="Jeremy McKenzie" userId="229ce733-877b-4a05-b221-5defed682cb7" providerId="ADAL" clId="{2700B2C7-4F83-4620-B3D7-702B6BBD91F5}" dt="2023-03-04T12:22:57.886" v="1168" actId="47"/>
        <pc:sldMkLst>
          <pc:docMk/>
          <pc:sldMk cId="2159313005" sldId="753"/>
        </pc:sldMkLst>
      </pc:sldChg>
      <pc:sldChg chg="del ord">
        <pc:chgData name="Jeremy McKenzie" userId="229ce733-877b-4a05-b221-5defed682cb7" providerId="ADAL" clId="{2700B2C7-4F83-4620-B3D7-702B6BBD91F5}" dt="2023-03-04T18:56:45.189" v="1234" actId="2696"/>
        <pc:sldMkLst>
          <pc:docMk/>
          <pc:sldMk cId="2004102551" sldId="755"/>
        </pc:sldMkLst>
      </pc:sldChg>
      <pc:sldChg chg="modSp mod ord">
        <pc:chgData name="Jeremy McKenzie" userId="229ce733-877b-4a05-b221-5defed682cb7" providerId="ADAL" clId="{2700B2C7-4F83-4620-B3D7-702B6BBD91F5}" dt="2023-03-04T20:00:00.924" v="1607" actId="20577"/>
        <pc:sldMkLst>
          <pc:docMk/>
          <pc:sldMk cId="1101550823" sldId="757"/>
        </pc:sldMkLst>
        <pc:spChg chg="mod">
          <ac:chgData name="Jeremy McKenzie" userId="229ce733-877b-4a05-b221-5defed682cb7" providerId="ADAL" clId="{2700B2C7-4F83-4620-B3D7-702B6BBD91F5}" dt="2023-03-04T20:00:00.924" v="1607" actId="20577"/>
          <ac:spMkLst>
            <pc:docMk/>
            <pc:sldMk cId="1101550823" sldId="757"/>
            <ac:spMk id="3" creationId="{164B0C7F-894E-DBFF-786C-BE1DF9411F8A}"/>
          </ac:spMkLst>
        </pc:spChg>
      </pc:sldChg>
      <pc:sldChg chg="addSp delSp modSp mod">
        <pc:chgData name="Jeremy McKenzie" userId="229ce733-877b-4a05-b221-5defed682cb7" providerId="ADAL" clId="{2700B2C7-4F83-4620-B3D7-702B6BBD91F5}" dt="2023-03-04T22:50:21.911" v="2864" actId="20577"/>
        <pc:sldMkLst>
          <pc:docMk/>
          <pc:sldMk cId="4111737308" sldId="758"/>
        </pc:sldMkLst>
        <pc:spChg chg="mod">
          <ac:chgData name="Jeremy McKenzie" userId="229ce733-877b-4a05-b221-5defed682cb7" providerId="ADAL" clId="{2700B2C7-4F83-4620-B3D7-702B6BBD91F5}" dt="2023-03-04T22:50:21.911" v="2864" actId="20577"/>
          <ac:spMkLst>
            <pc:docMk/>
            <pc:sldMk cId="4111737308" sldId="758"/>
            <ac:spMk id="3" creationId="{164B0C7F-894E-DBFF-786C-BE1DF9411F8A}"/>
          </ac:spMkLst>
        </pc:spChg>
        <pc:graphicFrameChg chg="add del mod">
          <ac:chgData name="Jeremy McKenzie" userId="229ce733-877b-4a05-b221-5defed682cb7" providerId="ADAL" clId="{2700B2C7-4F83-4620-B3D7-702B6BBD91F5}" dt="2023-03-04T10:35:29.423" v="265"/>
          <ac:graphicFrameMkLst>
            <pc:docMk/>
            <pc:sldMk cId="4111737308" sldId="758"/>
            <ac:graphicFrameMk id="5" creationId="{938AB09A-DA1C-2D43-9B0C-83D4B9BAE646}"/>
          </ac:graphicFrameMkLst>
        </pc:graphicFrameChg>
      </pc:sldChg>
      <pc:sldChg chg="addSp modSp mod">
        <pc:chgData name="Jeremy McKenzie" userId="229ce733-877b-4a05-b221-5defed682cb7" providerId="ADAL" clId="{2700B2C7-4F83-4620-B3D7-702B6BBD91F5}" dt="2023-03-04T11:38:46.487" v="711" actId="20577"/>
        <pc:sldMkLst>
          <pc:docMk/>
          <pc:sldMk cId="1950772871" sldId="759"/>
        </pc:sldMkLst>
        <pc:spChg chg="mod">
          <ac:chgData name="Jeremy McKenzie" userId="229ce733-877b-4a05-b221-5defed682cb7" providerId="ADAL" clId="{2700B2C7-4F83-4620-B3D7-702B6BBD91F5}" dt="2023-03-04T11:38:46.487" v="711" actId="20577"/>
          <ac:spMkLst>
            <pc:docMk/>
            <pc:sldMk cId="1950772871" sldId="759"/>
            <ac:spMk id="3" creationId="{164B0C7F-894E-DBFF-786C-BE1DF9411F8A}"/>
          </ac:spMkLst>
        </pc:spChg>
        <pc:picChg chg="add mod">
          <ac:chgData name="Jeremy McKenzie" userId="229ce733-877b-4a05-b221-5defed682cb7" providerId="ADAL" clId="{2700B2C7-4F83-4620-B3D7-702B6BBD91F5}" dt="2023-03-04T11:38:34.147" v="698" actId="1076"/>
          <ac:picMkLst>
            <pc:docMk/>
            <pc:sldMk cId="1950772871" sldId="759"/>
            <ac:picMk id="6" creationId="{ED8F6544-EDC2-B2BD-4F39-D9A24F2490A8}"/>
          </ac:picMkLst>
        </pc:picChg>
      </pc:sldChg>
      <pc:sldChg chg="modSp mod">
        <pc:chgData name="Jeremy McKenzie" userId="229ce733-877b-4a05-b221-5defed682cb7" providerId="ADAL" clId="{2700B2C7-4F83-4620-B3D7-702B6BBD91F5}" dt="2023-03-04T22:51:12.478" v="2884" actId="20577"/>
        <pc:sldMkLst>
          <pc:docMk/>
          <pc:sldMk cId="332232181" sldId="760"/>
        </pc:sldMkLst>
        <pc:spChg chg="mod">
          <ac:chgData name="Jeremy McKenzie" userId="229ce733-877b-4a05-b221-5defed682cb7" providerId="ADAL" clId="{2700B2C7-4F83-4620-B3D7-702B6BBD91F5}" dt="2023-03-04T22:51:12.478" v="2884" actId="20577"/>
          <ac:spMkLst>
            <pc:docMk/>
            <pc:sldMk cId="332232181" sldId="760"/>
            <ac:spMk id="3" creationId="{164B0C7F-894E-DBFF-786C-BE1DF9411F8A}"/>
          </ac:spMkLst>
        </pc:spChg>
      </pc:sldChg>
      <pc:sldChg chg="addSp modSp mod">
        <pc:chgData name="Jeremy McKenzie" userId="229ce733-877b-4a05-b221-5defed682cb7" providerId="ADAL" clId="{2700B2C7-4F83-4620-B3D7-702B6BBD91F5}" dt="2023-03-04T12:13:37.863" v="1027" actId="1076"/>
        <pc:sldMkLst>
          <pc:docMk/>
          <pc:sldMk cId="1860889469" sldId="761"/>
        </pc:sldMkLst>
        <pc:spChg chg="mod">
          <ac:chgData name="Jeremy McKenzie" userId="229ce733-877b-4a05-b221-5defed682cb7" providerId="ADAL" clId="{2700B2C7-4F83-4620-B3D7-702B6BBD91F5}" dt="2023-03-04T12:13:31.251" v="1026"/>
          <ac:spMkLst>
            <pc:docMk/>
            <pc:sldMk cId="1860889469" sldId="761"/>
            <ac:spMk id="3" creationId="{164B0C7F-894E-DBFF-786C-BE1DF9411F8A}"/>
          </ac:spMkLst>
        </pc:spChg>
        <pc:spChg chg="add mod">
          <ac:chgData name="Jeremy McKenzie" userId="229ce733-877b-4a05-b221-5defed682cb7" providerId="ADAL" clId="{2700B2C7-4F83-4620-B3D7-702B6BBD91F5}" dt="2023-03-04T12:12:31.283" v="1019" actId="14100"/>
          <ac:spMkLst>
            <pc:docMk/>
            <pc:sldMk cId="1860889469" sldId="761"/>
            <ac:spMk id="5" creationId="{E145F5E4-30D3-A541-2992-D58746E44765}"/>
          </ac:spMkLst>
        </pc:spChg>
        <pc:graphicFrameChg chg="add mod">
          <ac:chgData name="Jeremy McKenzie" userId="229ce733-877b-4a05-b221-5defed682cb7" providerId="ADAL" clId="{2700B2C7-4F83-4620-B3D7-702B6BBD91F5}" dt="2023-03-04T12:13:37.863" v="1027" actId="1076"/>
          <ac:graphicFrameMkLst>
            <pc:docMk/>
            <pc:sldMk cId="1860889469" sldId="761"/>
            <ac:graphicFrameMk id="6" creationId="{41743927-D40C-7D3E-6257-4379D0FABF7C}"/>
          </ac:graphicFrameMkLst>
        </pc:graphicFrameChg>
      </pc:sldChg>
      <pc:sldChg chg="addSp delSp modSp mod">
        <pc:chgData name="Jeremy McKenzie" userId="229ce733-877b-4a05-b221-5defed682cb7" providerId="ADAL" clId="{2700B2C7-4F83-4620-B3D7-702B6BBD91F5}" dt="2023-03-04T11:40:46.896" v="736" actId="14100"/>
        <pc:sldMkLst>
          <pc:docMk/>
          <pc:sldMk cId="640885934" sldId="762"/>
        </pc:sldMkLst>
        <pc:spChg chg="mod">
          <ac:chgData name="Jeremy McKenzie" userId="229ce733-877b-4a05-b221-5defed682cb7" providerId="ADAL" clId="{2700B2C7-4F83-4620-B3D7-702B6BBD91F5}" dt="2023-03-04T11:39:11.960" v="729" actId="20577"/>
          <ac:spMkLst>
            <pc:docMk/>
            <pc:sldMk cId="640885934" sldId="762"/>
            <ac:spMk id="3" creationId="{164B0C7F-894E-DBFF-786C-BE1DF9411F8A}"/>
          </ac:spMkLst>
        </pc:spChg>
        <pc:picChg chg="del">
          <ac:chgData name="Jeremy McKenzie" userId="229ce733-877b-4a05-b221-5defed682cb7" providerId="ADAL" clId="{2700B2C7-4F83-4620-B3D7-702B6BBD91F5}" dt="2023-03-04T11:39:21.325" v="730" actId="478"/>
          <ac:picMkLst>
            <pc:docMk/>
            <pc:sldMk cId="640885934" sldId="762"/>
            <ac:picMk id="6" creationId="{ED8F6544-EDC2-B2BD-4F39-D9A24F2490A8}"/>
          </ac:picMkLst>
        </pc:picChg>
        <pc:picChg chg="add mod">
          <ac:chgData name="Jeremy McKenzie" userId="229ce733-877b-4a05-b221-5defed682cb7" providerId="ADAL" clId="{2700B2C7-4F83-4620-B3D7-702B6BBD91F5}" dt="2023-03-04T11:40:46.896" v="736" actId="14100"/>
          <ac:picMkLst>
            <pc:docMk/>
            <pc:sldMk cId="640885934" sldId="762"/>
            <ac:picMk id="7" creationId="{64C0E23E-638D-2184-A32F-E7E2507ABC08}"/>
          </ac:picMkLst>
        </pc:picChg>
      </pc:sldChg>
      <pc:sldChg chg="addSp delSp modSp mod">
        <pc:chgData name="Jeremy McKenzie" userId="229ce733-877b-4a05-b221-5defed682cb7" providerId="ADAL" clId="{2700B2C7-4F83-4620-B3D7-702B6BBD91F5}" dt="2023-03-04T11:58:04.741" v="882" actId="1076"/>
        <pc:sldMkLst>
          <pc:docMk/>
          <pc:sldMk cId="2363170804" sldId="763"/>
        </pc:sldMkLst>
        <pc:spChg chg="add del mod">
          <ac:chgData name="Jeremy McKenzie" userId="229ce733-877b-4a05-b221-5defed682cb7" providerId="ADAL" clId="{2700B2C7-4F83-4620-B3D7-702B6BBD91F5}" dt="2023-03-04T11:56:33.105" v="870" actId="478"/>
          <ac:spMkLst>
            <pc:docMk/>
            <pc:sldMk cId="2363170804" sldId="763"/>
            <ac:spMk id="3" creationId="{164B0C7F-894E-DBFF-786C-BE1DF9411F8A}"/>
          </ac:spMkLst>
        </pc:spChg>
        <pc:spChg chg="add mod">
          <ac:chgData name="Jeremy McKenzie" userId="229ce733-877b-4a05-b221-5defed682cb7" providerId="ADAL" clId="{2700B2C7-4F83-4620-B3D7-702B6BBD91F5}" dt="2023-03-04T11:45:53.731" v="785" actId="1076"/>
          <ac:spMkLst>
            <pc:docMk/>
            <pc:sldMk cId="2363170804" sldId="763"/>
            <ac:spMk id="9" creationId="{D9F14081-9362-B639-93AA-FD0DB6C5F19C}"/>
          </ac:spMkLst>
        </pc:spChg>
        <pc:spChg chg="add mod">
          <ac:chgData name="Jeremy McKenzie" userId="229ce733-877b-4a05-b221-5defed682cb7" providerId="ADAL" clId="{2700B2C7-4F83-4620-B3D7-702B6BBD91F5}" dt="2023-03-04T11:46:19.756" v="791" actId="164"/>
          <ac:spMkLst>
            <pc:docMk/>
            <pc:sldMk cId="2363170804" sldId="763"/>
            <ac:spMk id="14" creationId="{89F8228A-6F65-F3BD-1758-B71842905141}"/>
          </ac:spMkLst>
        </pc:spChg>
        <pc:spChg chg="add mod">
          <ac:chgData name="Jeremy McKenzie" userId="229ce733-877b-4a05-b221-5defed682cb7" providerId="ADAL" clId="{2700B2C7-4F83-4620-B3D7-702B6BBD91F5}" dt="2023-03-04T11:50:22.638" v="819" actId="164"/>
          <ac:spMkLst>
            <pc:docMk/>
            <pc:sldMk cId="2363170804" sldId="763"/>
            <ac:spMk id="19" creationId="{C6A84F59-677B-AE38-0B3E-588EE62035DE}"/>
          </ac:spMkLst>
        </pc:spChg>
        <pc:spChg chg="add mod">
          <ac:chgData name="Jeremy McKenzie" userId="229ce733-877b-4a05-b221-5defed682cb7" providerId="ADAL" clId="{2700B2C7-4F83-4620-B3D7-702B6BBD91F5}" dt="2023-03-04T11:53:24.490" v="840" actId="164"/>
          <ac:spMkLst>
            <pc:docMk/>
            <pc:sldMk cId="2363170804" sldId="763"/>
            <ac:spMk id="26" creationId="{23673FC9-5063-7329-6EA6-7910AD49D64E}"/>
          </ac:spMkLst>
        </pc:spChg>
        <pc:spChg chg="add mod">
          <ac:chgData name="Jeremy McKenzie" userId="229ce733-877b-4a05-b221-5defed682cb7" providerId="ADAL" clId="{2700B2C7-4F83-4620-B3D7-702B6BBD91F5}" dt="2023-03-04T11:55:48.224" v="868" actId="164"/>
          <ac:spMkLst>
            <pc:docMk/>
            <pc:sldMk cId="2363170804" sldId="763"/>
            <ac:spMk id="34" creationId="{899F4FA8-0090-CB48-AC45-D99A0622A6D1}"/>
          </ac:spMkLst>
        </pc:spChg>
        <pc:spChg chg="add del mod">
          <ac:chgData name="Jeremy McKenzie" userId="229ce733-877b-4a05-b221-5defed682cb7" providerId="ADAL" clId="{2700B2C7-4F83-4620-B3D7-702B6BBD91F5}" dt="2023-03-04T11:56:33.105" v="870" actId="478"/>
          <ac:spMkLst>
            <pc:docMk/>
            <pc:sldMk cId="2363170804" sldId="763"/>
            <ac:spMk id="37" creationId="{5FE24ACF-CB61-5CF6-E180-F2828A9BB923}"/>
          </ac:spMkLst>
        </pc:spChg>
        <pc:spChg chg="add mod">
          <ac:chgData name="Jeremy McKenzie" userId="229ce733-877b-4a05-b221-5defed682cb7" providerId="ADAL" clId="{2700B2C7-4F83-4620-B3D7-702B6BBD91F5}" dt="2023-03-04T11:58:04.741" v="882" actId="1076"/>
          <ac:spMkLst>
            <pc:docMk/>
            <pc:sldMk cId="2363170804" sldId="763"/>
            <ac:spMk id="41" creationId="{24C3BCD9-784B-6F04-F1E7-175F7E906A81}"/>
          </ac:spMkLst>
        </pc:spChg>
        <pc:grpChg chg="add mod">
          <ac:chgData name="Jeremy McKenzie" userId="229ce733-877b-4a05-b221-5defed682cb7" providerId="ADAL" clId="{2700B2C7-4F83-4620-B3D7-702B6BBD91F5}" dt="2023-03-04T11:45:40.379" v="782" actId="14100"/>
          <ac:grpSpMkLst>
            <pc:docMk/>
            <pc:sldMk cId="2363170804" sldId="763"/>
            <ac:grpSpMk id="10" creationId="{64B534AB-0815-5B53-6F04-747B13056282}"/>
          </ac:grpSpMkLst>
        </pc:grpChg>
        <pc:grpChg chg="add mod">
          <ac:chgData name="Jeremy McKenzie" userId="229ce733-877b-4a05-b221-5defed682cb7" providerId="ADAL" clId="{2700B2C7-4F83-4620-B3D7-702B6BBD91F5}" dt="2023-03-04T11:46:19.756" v="791" actId="164"/>
          <ac:grpSpMkLst>
            <pc:docMk/>
            <pc:sldMk cId="2363170804" sldId="763"/>
            <ac:grpSpMk id="15" creationId="{8A05B3BB-1069-B3FD-F6B5-B8BF683967DD}"/>
          </ac:grpSpMkLst>
        </pc:grpChg>
        <pc:grpChg chg="add mod">
          <ac:chgData name="Jeremy McKenzie" userId="229ce733-877b-4a05-b221-5defed682cb7" providerId="ADAL" clId="{2700B2C7-4F83-4620-B3D7-702B6BBD91F5}" dt="2023-03-04T11:50:22.638" v="819" actId="164"/>
          <ac:grpSpMkLst>
            <pc:docMk/>
            <pc:sldMk cId="2363170804" sldId="763"/>
            <ac:grpSpMk id="20" creationId="{7A8C519A-ABDD-6A9E-5943-A8D6D25495AD}"/>
          </ac:grpSpMkLst>
        </pc:grpChg>
        <pc:grpChg chg="add mod">
          <ac:chgData name="Jeremy McKenzie" userId="229ce733-877b-4a05-b221-5defed682cb7" providerId="ADAL" clId="{2700B2C7-4F83-4620-B3D7-702B6BBD91F5}" dt="2023-03-04T11:53:07.164" v="838" actId="164"/>
          <ac:grpSpMkLst>
            <pc:docMk/>
            <pc:sldMk cId="2363170804" sldId="763"/>
            <ac:grpSpMk id="27" creationId="{EFEEF587-D62F-81CE-E978-C93E9578EBBD}"/>
          </ac:grpSpMkLst>
        </pc:grpChg>
        <pc:grpChg chg="add mod">
          <ac:chgData name="Jeremy McKenzie" userId="229ce733-877b-4a05-b221-5defed682cb7" providerId="ADAL" clId="{2700B2C7-4F83-4620-B3D7-702B6BBD91F5}" dt="2023-03-04T11:54:41.010" v="849" actId="14100"/>
          <ac:grpSpMkLst>
            <pc:docMk/>
            <pc:sldMk cId="2363170804" sldId="763"/>
            <ac:grpSpMk id="28" creationId="{897AD42F-F202-86F1-3875-F0A254FCA70F}"/>
          </ac:grpSpMkLst>
        </pc:grpChg>
        <pc:grpChg chg="add mod">
          <ac:chgData name="Jeremy McKenzie" userId="229ce733-877b-4a05-b221-5defed682cb7" providerId="ADAL" clId="{2700B2C7-4F83-4620-B3D7-702B6BBD91F5}" dt="2023-03-04T11:55:48.224" v="868" actId="164"/>
          <ac:grpSpMkLst>
            <pc:docMk/>
            <pc:sldMk cId="2363170804" sldId="763"/>
            <ac:grpSpMk id="35" creationId="{61FE192A-5425-39E9-7DBF-29DFF9011BA8}"/>
          </ac:grpSpMkLst>
        </pc:grpChg>
        <pc:picChg chg="add mod modCrop">
          <ac:chgData name="Jeremy McKenzie" userId="229ce733-877b-4a05-b221-5defed682cb7" providerId="ADAL" clId="{2700B2C7-4F83-4620-B3D7-702B6BBD91F5}" dt="2023-03-04T11:43:50.707" v="767" actId="164"/>
          <ac:picMkLst>
            <pc:docMk/>
            <pc:sldMk cId="2363170804" sldId="763"/>
            <ac:picMk id="6" creationId="{2B818474-03B1-431E-B3EF-51A793585868}"/>
          </ac:picMkLst>
        </pc:picChg>
        <pc:picChg chg="del">
          <ac:chgData name="Jeremy McKenzie" userId="229ce733-877b-4a05-b221-5defed682cb7" providerId="ADAL" clId="{2700B2C7-4F83-4620-B3D7-702B6BBD91F5}" dt="2023-03-04T11:41:10.189" v="750" actId="478"/>
          <ac:picMkLst>
            <pc:docMk/>
            <pc:sldMk cId="2363170804" sldId="763"/>
            <ac:picMk id="7" creationId="{64C0E23E-638D-2184-A32F-E7E2507ABC08}"/>
          </ac:picMkLst>
        </pc:picChg>
        <pc:picChg chg="add mod modCrop">
          <ac:chgData name="Jeremy McKenzie" userId="229ce733-877b-4a05-b221-5defed682cb7" providerId="ADAL" clId="{2700B2C7-4F83-4620-B3D7-702B6BBD91F5}" dt="2023-03-04T11:46:19.756" v="791" actId="164"/>
          <ac:picMkLst>
            <pc:docMk/>
            <pc:sldMk cId="2363170804" sldId="763"/>
            <ac:picMk id="12" creationId="{5E26B812-C20F-4DF5-826A-66D47E2FF38E}"/>
          </ac:picMkLst>
        </pc:picChg>
        <pc:picChg chg="add mod modCrop">
          <ac:chgData name="Jeremy McKenzie" userId="229ce733-877b-4a05-b221-5defed682cb7" providerId="ADAL" clId="{2700B2C7-4F83-4620-B3D7-702B6BBD91F5}" dt="2023-03-04T11:50:22.638" v="819" actId="164"/>
          <ac:picMkLst>
            <pc:docMk/>
            <pc:sldMk cId="2363170804" sldId="763"/>
            <ac:picMk id="17" creationId="{24CC0F89-4B8E-F588-530E-46BE65F39744}"/>
          </ac:picMkLst>
        </pc:picChg>
        <pc:picChg chg="add mod modCrop">
          <ac:chgData name="Jeremy McKenzie" userId="229ce733-877b-4a05-b221-5defed682cb7" providerId="ADAL" clId="{2700B2C7-4F83-4620-B3D7-702B6BBD91F5}" dt="2023-03-04T11:53:24.490" v="840" actId="164"/>
          <ac:picMkLst>
            <pc:docMk/>
            <pc:sldMk cId="2363170804" sldId="763"/>
            <ac:picMk id="22" creationId="{4622E267-455A-8DE0-BB65-9DA523854F46}"/>
          </ac:picMkLst>
        </pc:picChg>
        <pc:picChg chg="add del">
          <ac:chgData name="Jeremy McKenzie" userId="229ce733-877b-4a05-b221-5defed682cb7" providerId="ADAL" clId="{2700B2C7-4F83-4620-B3D7-702B6BBD91F5}" dt="2023-03-04T11:52:37.584" v="829" actId="22"/>
          <ac:picMkLst>
            <pc:docMk/>
            <pc:sldMk cId="2363170804" sldId="763"/>
            <ac:picMk id="24" creationId="{E2534BAD-956D-5125-4218-65447171820B}"/>
          </ac:picMkLst>
        </pc:picChg>
        <pc:picChg chg="add mod modCrop">
          <ac:chgData name="Jeremy McKenzie" userId="229ce733-877b-4a05-b221-5defed682cb7" providerId="ADAL" clId="{2700B2C7-4F83-4620-B3D7-702B6BBD91F5}" dt="2023-03-04T11:55:48.224" v="868" actId="164"/>
          <ac:picMkLst>
            <pc:docMk/>
            <pc:sldMk cId="2363170804" sldId="763"/>
            <ac:picMk id="30" creationId="{667B2947-A72C-528D-9B14-3FF2845D4FD5}"/>
          </ac:picMkLst>
        </pc:picChg>
        <pc:picChg chg="add del">
          <ac:chgData name="Jeremy McKenzie" userId="229ce733-877b-4a05-b221-5defed682cb7" providerId="ADAL" clId="{2700B2C7-4F83-4620-B3D7-702B6BBD91F5}" dt="2023-03-04T11:55:12.273" v="857" actId="22"/>
          <ac:picMkLst>
            <pc:docMk/>
            <pc:sldMk cId="2363170804" sldId="763"/>
            <ac:picMk id="32" creationId="{53C578A9-F647-78A7-1E5C-62BB983F65F6}"/>
          </ac:picMkLst>
        </pc:picChg>
        <pc:picChg chg="add mod modCrop">
          <ac:chgData name="Jeremy McKenzie" userId="229ce733-877b-4a05-b221-5defed682cb7" providerId="ADAL" clId="{2700B2C7-4F83-4620-B3D7-702B6BBD91F5}" dt="2023-03-04T11:57:19.681" v="878" actId="1076"/>
          <ac:picMkLst>
            <pc:docMk/>
            <pc:sldMk cId="2363170804" sldId="763"/>
            <ac:picMk id="39" creationId="{F69F019F-40B3-A367-B57D-BA82F8883DAC}"/>
          </ac:picMkLst>
        </pc:picChg>
      </pc:sldChg>
      <pc:sldChg chg="addSp delSp modSp mod">
        <pc:chgData name="Jeremy McKenzie" userId="229ce733-877b-4a05-b221-5defed682cb7" providerId="ADAL" clId="{2700B2C7-4F83-4620-B3D7-702B6BBD91F5}" dt="2023-03-04T12:00:00.439" v="921" actId="20577"/>
        <pc:sldMkLst>
          <pc:docMk/>
          <pc:sldMk cId="3386468265" sldId="764"/>
        </pc:sldMkLst>
        <pc:spChg chg="mod">
          <ac:chgData name="Jeremy McKenzie" userId="229ce733-877b-4a05-b221-5defed682cb7" providerId="ADAL" clId="{2700B2C7-4F83-4620-B3D7-702B6BBD91F5}" dt="2023-03-04T12:00:00.439" v="921" actId="20577"/>
          <ac:spMkLst>
            <pc:docMk/>
            <pc:sldMk cId="3386468265" sldId="764"/>
            <ac:spMk id="3" creationId="{164B0C7F-894E-DBFF-786C-BE1DF9411F8A}"/>
          </ac:spMkLst>
        </pc:spChg>
        <pc:spChg chg="add mod">
          <ac:chgData name="Jeremy McKenzie" userId="229ce733-877b-4a05-b221-5defed682cb7" providerId="ADAL" clId="{2700B2C7-4F83-4620-B3D7-702B6BBD91F5}" dt="2023-03-04T11:59:43.372" v="898" actId="1076"/>
          <ac:spMkLst>
            <pc:docMk/>
            <pc:sldMk cId="3386468265" sldId="764"/>
            <ac:spMk id="5" creationId="{6C04C6B7-BCCD-30E2-30FA-CDE7975BEC52}"/>
          </ac:spMkLst>
        </pc:spChg>
        <pc:spChg chg="mod">
          <ac:chgData name="Jeremy McKenzie" userId="229ce733-877b-4a05-b221-5defed682cb7" providerId="ADAL" clId="{2700B2C7-4F83-4620-B3D7-702B6BBD91F5}" dt="2023-03-04T11:58:25.944" v="887" actId="6549"/>
          <ac:spMkLst>
            <pc:docMk/>
            <pc:sldMk cId="3386468265" sldId="764"/>
            <ac:spMk id="19" creationId="{C6A84F59-677B-AE38-0B3E-588EE62035DE}"/>
          </ac:spMkLst>
        </pc:spChg>
        <pc:spChg chg="del">
          <ac:chgData name="Jeremy McKenzie" userId="229ce733-877b-4a05-b221-5defed682cb7" providerId="ADAL" clId="{2700B2C7-4F83-4620-B3D7-702B6BBD91F5}" dt="2023-03-04T11:58:32.186" v="891" actId="478"/>
          <ac:spMkLst>
            <pc:docMk/>
            <pc:sldMk cId="3386468265" sldId="764"/>
            <ac:spMk id="41" creationId="{24C3BCD9-784B-6F04-F1E7-175F7E906A81}"/>
          </ac:spMkLst>
        </pc:spChg>
        <pc:grpChg chg="del mod">
          <ac:chgData name="Jeremy McKenzie" userId="229ce733-877b-4a05-b221-5defed682cb7" providerId="ADAL" clId="{2700B2C7-4F83-4620-B3D7-702B6BBD91F5}" dt="2023-03-04T11:58:24.711" v="884" actId="478"/>
          <ac:grpSpMkLst>
            <pc:docMk/>
            <pc:sldMk cId="3386468265" sldId="764"/>
            <ac:grpSpMk id="10" creationId="{64B534AB-0815-5B53-6F04-747B13056282}"/>
          </ac:grpSpMkLst>
        </pc:grpChg>
        <pc:grpChg chg="del mod">
          <ac:chgData name="Jeremy McKenzie" userId="229ce733-877b-4a05-b221-5defed682cb7" providerId="ADAL" clId="{2700B2C7-4F83-4620-B3D7-702B6BBD91F5}" dt="2023-03-04T11:58:25.355" v="886" actId="478"/>
          <ac:grpSpMkLst>
            <pc:docMk/>
            <pc:sldMk cId="3386468265" sldId="764"/>
            <ac:grpSpMk id="15" creationId="{8A05B3BB-1069-B3FD-F6B5-B8BF683967DD}"/>
          </ac:grpSpMkLst>
        </pc:grpChg>
        <pc:grpChg chg="del mod">
          <ac:chgData name="Jeremy McKenzie" userId="229ce733-877b-4a05-b221-5defed682cb7" providerId="ADAL" clId="{2700B2C7-4F83-4620-B3D7-702B6BBD91F5}" dt="2023-03-04T11:58:27.173" v="889" actId="478"/>
          <ac:grpSpMkLst>
            <pc:docMk/>
            <pc:sldMk cId="3386468265" sldId="764"/>
            <ac:grpSpMk id="20" creationId="{7A8C519A-ABDD-6A9E-5943-A8D6D25495AD}"/>
          </ac:grpSpMkLst>
        </pc:grpChg>
        <pc:grpChg chg="del">
          <ac:chgData name="Jeremy McKenzie" userId="229ce733-877b-4a05-b221-5defed682cb7" providerId="ADAL" clId="{2700B2C7-4F83-4620-B3D7-702B6BBD91F5}" dt="2023-03-04T11:58:34.050" v="894" actId="478"/>
          <ac:grpSpMkLst>
            <pc:docMk/>
            <pc:sldMk cId="3386468265" sldId="764"/>
            <ac:grpSpMk id="28" creationId="{897AD42F-F202-86F1-3875-F0A254FCA70F}"/>
          </ac:grpSpMkLst>
        </pc:grpChg>
        <pc:grpChg chg="del mod">
          <ac:chgData name="Jeremy McKenzie" userId="229ce733-877b-4a05-b221-5defed682cb7" providerId="ADAL" clId="{2700B2C7-4F83-4620-B3D7-702B6BBD91F5}" dt="2023-03-04T11:58:33.131" v="893" actId="478"/>
          <ac:grpSpMkLst>
            <pc:docMk/>
            <pc:sldMk cId="3386468265" sldId="764"/>
            <ac:grpSpMk id="35" creationId="{61FE192A-5425-39E9-7DBF-29DFF9011BA8}"/>
          </ac:grpSpMkLst>
        </pc:grpChg>
        <pc:graphicFrameChg chg="add mod">
          <ac:chgData name="Jeremy McKenzie" userId="229ce733-877b-4a05-b221-5defed682cb7" providerId="ADAL" clId="{2700B2C7-4F83-4620-B3D7-702B6BBD91F5}" dt="2023-03-04T11:59:43.372" v="898" actId="1076"/>
          <ac:graphicFrameMkLst>
            <pc:docMk/>
            <pc:sldMk cId="3386468265" sldId="764"/>
            <ac:graphicFrameMk id="7" creationId="{C26A0DF9-93E6-CEFC-29FC-62E8FE21082C}"/>
          </ac:graphicFrameMkLst>
        </pc:graphicFrameChg>
        <pc:picChg chg="del">
          <ac:chgData name="Jeremy McKenzie" userId="229ce733-877b-4a05-b221-5defed682cb7" providerId="ADAL" clId="{2700B2C7-4F83-4620-B3D7-702B6BBD91F5}" dt="2023-03-04T11:58:30.013" v="890" actId="478"/>
          <ac:picMkLst>
            <pc:docMk/>
            <pc:sldMk cId="3386468265" sldId="764"/>
            <ac:picMk id="39" creationId="{F69F019F-40B3-A367-B57D-BA82F8883DAC}"/>
          </ac:picMkLst>
        </pc:picChg>
      </pc:sldChg>
      <pc:sldChg chg="addSp delSp modSp del mod">
        <pc:chgData name="Jeremy McKenzie" userId="229ce733-877b-4a05-b221-5defed682cb7" providerId="ADAL" clId="{2700B2C7-4F83-4620-B3D7-702B6BBD91F5}" dt="2023-03-04T18:50:04.850" v="1218" actId="47"/>
        <pc:sldMkLst>
          <pc:docMk/>
          <pc:sldMk cId="1202943266" sldId="765"/>
        </pc:sldMkLst>
        <pc:spChg chg="mod">
          <ac:chgData name="Jeremy McKenzie" userId="229ce733-877b-4a05-b221-5defed682cb7" providerId="ADAL" clId="{2700B2C7-4F83-4620-B3D7-702B6BBD91F5}" dt="2023-03-04T12:02:40.047" v="973" actId="20577"/>
          <ac:spMkLst>
            <pc:docMk/>
            <pc:sldMk cId="1202943266" sldId="765"/>
            <ac:spMk id="3" creationId="{164B0C7F-894E-DBFF-786C-BE1DF9411F8A}"/>
          </ac:spMkLst>
        </pc:spChg>
        <pc:graphicFrameChg chg="del">
          <ac:chgData name="Jeremy McKenzie" userId="229ce733-877b-4a05-b221-5defed682cb7" providerId="ADAL" clId="{2700B2C7-4F83-4620-B3D7-702B6BBD91F5}" dt="2023-03-04T12:01:47.298" v="926" actId="478"/>
          <ac:graphicFrameMkLst>
            <pc:docMk/>
            <pc:sldMk cId="1202943266" sldId="765"/>
            <ac:graphicFrameMk id="7" creationId="{C26A0DF9-93E6-CEFC-29FC-62E8FE21082C}"/>
          </ac:graphicFrameMkLst>
        </pc:graphicFrameChg>
        <pc:picChg chg="add mod">
          <ac:chgData name="Jeremy McKenzie" userId="229ce733-877b-4a05-b221-5defed682cb7" providerId="ADAL" clId="{2700B2C7-4F83-4620-B3D7-702B6BBD91F5}" dt="2023-03-04T12:02:57.190" v="977" actId="14100"/>
          <ac:picMkLst>
            <pc:docMk/>
            <pc:sldMk cId="1202943266" sldId="765"/>
            <ac:picMk id="8" creationId="{99C309BD-92DA-2994-DFD4-8D099411DF16}"/>
          </ac:picMkLst>
        </pc:picChg>
      </pc:sldChg>
      <pc:sldChg chg="addSp delSp modSp del mod">
        <pc:chgData name="Jeremy McKenzie" userId="229ce733-877b-4a05-b221-5defed682cb7" providerId="ADAL" clId="{2700B2C7-4F83-4620-B3D7-702B6BBD91F5}" dt="2023-03-04T18:50:04.850" v="1218" actId="47"/>
        <pc:sldMkLst>
          <pc:docMk/>
          <pc:sldMk cId="618651962" sldId="766"/>
        </pc:sldMkLst>
        <pc:spChg chg="mod">
          <ac:chgData name="Jeremy McKenzie" userId="229ce733-877b-4a05-b221-5defed682cb7" providerId="ADAL" clId="{2700B2C7-4F83-4620-B3D7-702B6BBD91F5}" dt="2023-03-04T12:05:52.946" v="1004" actId="1076"/>
          <ac:spMkLst>
            <pc:docMk/>
            <pc:sldMk cId="618651962" sldId="766"/>
            <ac:spMk id="3" creationId="{164B0C7F-894E-DBFF-786C-BE1DF9411F8A}"/>
          </ac:spMkLst>
        </pc:spChg>
        <pc:graphicFrameChg chg="del">
          <ac:chgData name="Jeremy McKenzie" userId="229ce733-877b-4a05-b221-5defed682cb7" providerId="ADAL" clId="{2700B2C7-4F83-4620-B3D7-702B6BBD91F5}" dt="2023-03-04T12:05:08.816" v="1003" actId="478"/>
          <ac:graphicFrameMkLst>
            <pc:docMk/>
            <pc:sldMk cId="618651962" sldId="766"/>
            <ac:graphicFrameMk id="7" creationId="{C26A0DF9-93E6-CEFC-29FC-62E8FE21082C}"/>
          </ac:graphicFrameMkLst>
        </pc:graphicFrameChg>
        <pc:picChg chg="add mod modCrop">
          <ac:chgData name="Jeremy McKenzie" userId="229ce733-877b-4a05-b221-5defed682cb7" providerId="ADAL" clId="{2700B2C7-4F83-4620-B3D7-702B6BBD91F5}" dt="2023-03-04T12:06:12.093" v="1009" actId="1076"/>
          <ac:picMkLst>
            <pc:docMk/>
            <pc:sldMk cId="618651962" sldId="766"/>
            <ac:picMk id="8" creationId="{3BDA0933-C5B1-830F-411F-30934A24F10D}"/>
          </ac:picMkLst>
        </pc:picChg>
      </pc:sldChg>
      <pc:sldChg chg="delSp modSp del mod">
        <pc:chgData name="Jeremy McKenzie" userId="229ce733-877b-4a05-b221-5defed682cb7" providerId="ADAL" clId="{2700B2C7-4F83-4620-B3D7-702B6BBD91F5}" dt="2023-03-04T12:11:11.780" v="1013" actId="2696"/>
        <pc:sldMkLst>
          <pc:docMk/>
          <pc:sldMk cId="308200006" sldId="767"/>
        </pc:sldMkLst>
        <pc:spChg chg="mod">
          <ac:chgData name="Jeremy McKenzie" userId="229ce733-877b-4a05-b221-5defed682cb7" providerId="ADAL" clId="{2700B2C7-4F83-4620-B3D7-702B6BBD91F5}" dt="2023-03-04T12:06:47.424" v="1010" actId="1076"/>
          <ac:spMkLst>
            <pc:docMk/>
            <pc:sldMk cId="308200006" sldId="767"/>
            <ac:spMk id="5" creationId="{6C04C6B7-BCCD-30E2-30FA-CDE7975BEC52}"/>
          </ac:spMkLst>
        </pc:spChg>
        <pc:picChg chg="del mod">
          <ac:chgData name="Jeremy McKenzie" userId="229ce733-877b-4a05-b221-5defed682cb7" providerId="ADAL" clId="{2700B2C7-4F83-4620-B3D7-702B6BBD91F5}" dt="2023-03-04T12:06:50.316" v="1012" actId="478"/>
          <ac:picMkLst>
            <pc:docMk/>
            <pc:sldMk cId="308200006" sldId="767"/>
            <ac:picMk id="8" creationId="{99C309BD-92DA-2994-DFD4-8D099411DF16}"/>
          </ac:picMkLst>
        </pc:picChg>
      </pc:sldChg>
      <pc:sldChg chg="addSp delSp modSp mod">
        <pc:chgData name="Jeremy McKenzie" userId="229ce733-877b-4a05-b221-5defed682cb7" providerId="ADAL" clId="{2700B2C7-4F83-4620-B3D7-702B6BBD91F5}" dt="2023-03-04T12:14:44.863" v="1034" actId="1076"/>
        <pc:sldMkLst>
          <pc:docMk/>
          <pc:sldMk cId="2834045038" sldId="767"/>
        </pc:sldMkLst>
        <pc:graphicFrameChg chg="del">
          <ac:chgData name="Jeremy McKenzie" userId="229ce733-877b-4a05-b221-5defed682cb7" providerId="ADAL" clId="{2700B2C7-4F83-4620-B3D7-702B6BBD91F5}" dt="2023-03-04T12:13:52.020" v="1028" actId="478"/>
          <ac:graphicFrameMkLst>
            <pc:docMk/>
            <pc:sldMk cId="2834045038" sldId="767"/>
            <ac:graphicFrameMk id="6" creationId="{41743927-D40C-7D3E-6257-4379D0FABF7C}"/>
          </ac:graphicFrameMkLst>
        </pc:graphicFrameChg>
        <pc:picChg chg="add mod">
          <ac:chgData name="Jeremy McKenzie" userId="229ce733-877b-4a05-b221-5defed682cb7" providerId="ADAL" clId="{2700B2C7-4F83-4620-B3D7-702B6BBD91F5}" dt="2023-03-04T12:14:44.863" v="1034" actId="1076"/>
          <ac:picMkLst>
            <pc:docMk/>
            <pc:sldMk cId="2834045038" sldId="767"/>
            <ac:picMk id="7" creationId="{5FB14D90-D9C7-203D-D71F-296D24309DD5}"/>
          </ac:picMkLst>
        </pc:picChg>
      </pc:sldChg>
      <pc:sldChg chg="addSp delSp modSp mod">
        <pc:chgData name="Jeremy McKenzie" userId="229ce733-877b-4a05-b221-5defed682cb7" providerId="ADAL" clId="{2700B2C7-4F83-4620-B3D7-702B6BBD91F5}" dt="2023-03-04T12:18:15.431" v="1163" actId="20577"/>
        <pc:sldMkLst>
          <pc:docMk/>
          <pc:sldMk cId="1506655564" sldId="768"/>
        </pc:sldMkLst>
        <pc:spChg chg="mod">
          <ac:chgData name="Jeremy McKenzie" userId="229ce733-877b-4a05-b221-5defed682cb7" providerId="ADAL" clId="{2700B2C7-4F83-4620-B3D7-702B6BBD91F5}" dt="2023-03-04T12:18:15.431" v="1163" actId="20577"/>
          <ac:spMkLst>
            <pc:docMk/>
            <pc:sldMk cId="1506655564" sldId="768"/>
            <ac:spMk id="3" creationId="{164B0C7F-894E-DBFF-786C-BE1DF9411F8A}"/>
          </ac:spMkLst>
        </pc:spChg>
        <pc:spChg chg="del mod">
          <ac:chgData name="Jeremy McKenzie" userId="229ce733-877b-4a05-b221-5defed682cb7" providerId="ADAL" clId="{2700B2C7-4F83-4620-B3D7-702B6BBD91F5}" dt="2023-03-04T12:16:54.198" v="1040" actId="478"/>
          <ac:spMkLst>
            <pc:docMk/>
            <pc:sldMk cId="1506655564" sldId="768"/>
            <ac:spMk id="5" creationId="{E145F5E4-30D3-A541-2992-D58746E44765}"/>
          </ac:spMkLst>
        </pc:spChg>
        <pc:spChg chg="add mod">
          <ac:chgData name="Jeremy McKenzie" userId="229ce733-877b-4a05-b221-5defed682cb7" providerId="ADAL" clId="{2700B2C7-4F83-4620-B3D7-702B6BBD91F5}" dt="2023-03-04T12:16:32.683" v="1038" actId="1076"/>
          <ac:spMkLst>
            <pc:docMk/>
            <pc:sldMk cId="1506655564" sldId="768"/>
            <ac:spMk id="6" creationId="{68043A62-4DDF-B691-B9F9-96F280B81106}"/>
          </ac:spMkLst>
        </pc:spChg>
        <pc:graphicFrameChg chg="add mod">
          <ac:chgData name="Jeremy McKenzie" userId="229ce733-877b-4a05-b221-5defed682cb7" providerId="ADAL" clId="{2700B2C7-4F83-4620-B3D7-702B6BBD91F5}" dt="2023-03-04T12:17:45.168" v="1129" actId="1076"/>
          <ac:graphicFrameMkLst>
            <pc:docMk/>
            <pc:sldMk cId="1506655564" sldId="768"/>
            <ac:graphicFrameMk id="8" creationId="{79072056-BF5A-5127-D38E-889636362DA4}"/>
          </ac:graphicFrameMkLst>
        </pc:graphicFrameChg>
        <pc:picChg chg="del mod">
          <ac:chgData name="Jeremy McKenzie" userId="229ce733-877b-4a05-b221-5defed682cb7" providerId="ADAL" clId="{2700B2C7-4F83-4620-B3D7-702B6BBD91F5}" dt="2023-03-04T12:15:25.470" v="1036" actId="478"/>
          <ac:picMkLst>
            <pc:docMk/>
            <pc:sldMk cId="1506655564" sldId="768"/>
            <ac:picMk id="7" creationId="{5FB14D90-D9C7-203D-D71F-296D24309DD5}"/>
          </ac:picMkLst>
        </pc:picChg>
      </pc:sldChg>
      <pc:sldChg chg="del">
        <pc:chgData name="Jeremy McKenzie" userId="229ce733-877b-4a05-b221-5defed682cb7" providerId="ADAL" clId="{2700B2C7-4F83-4620-B3D7-702B6BBD91F5}" dt="2023-03-04T18:35:53.184" v="1172" actId="47"/>
        <pc:sldMkLst>
          <pc:docMk/>
          <pc:sldMk cId="2652646316" sldId="769"/>
        </pc:sldMkLst>
      </pc:sldChg>
      <pc:sldChg chg="addSp delSp modSp mod">
        <pc:chgData name="Jeremy McKenzie" userId="229ce733-877b-4a05-b221-5defed682cb7" providerId="ADAL" clId="{2700B2C7-4F83-4620-B3D7-702B6BBD91F5}" dt="2023-03-04T21:13:25.416" v="2585" actId="14100"/>
        <pc:sldMkLst>
          <pc:docMk/>
          <pc:sldMk cId="909624298" sldId="770"/>
        </pc:sldMkLst>
        <pc:spChg chg="mod">
          <ac:chgData name="Jeremy McKenzie" userId="229ce733-877b-4a05-b221-5defed682cb7" providerId="ADAL" clId="{2700B2C7-4F83-4620-B3D7-702B6BBD91F5}" dt="2023-03-04T18:49:43.019" v="1215" actId="20577"/>
          <ac:spMkLst>
            <pc:docMk/>
            <pc:sldMk cId="909624298" sldId="770"/>
            <ac:spMk id="3" creationId="{164B0C7F-894E-DBFF-786C-BE1DF9411F8A}"/>
          </ac:spMkLst>
        </pc:spChg>
        <pc:picChg chg="add del mod">
          <ac:chgData name="Jeremy McKenzie" userId="229ce733-877b-4a05-b221-5defed682cb7" providerId="ADAL" clId="{2700B2C7-4F83-4620-B3D7-702B6BBD91F5}" dt="2023-03-04T21:13:09.356" v="2581" actId="478"/>
          <ac:picMkLst>
            <pc:docMk/>
            <pc:sldMk cId="909624298" sldId="770"/>
            <ac:picMk id="7" creationId="{1AEB3005-259A-1320-EAA6-714F15F37A9C}"/>
          </ac:picMkLst>
        </pc:picChg>
        <pc:picChg chg="add mod modCrop">
          <ac:chgData name="Jeremy McKenzie" userId="229ce733-877b-4a05-b221-5defed682cb7" providerId="ADAL" clId="{2700B2C7-4F83-4620-B3D7-702B6BBD91F5}" dt="2023-03-04T21:13:25.416" v="2585" actId="14100"/>
          <ac:picMkLst>
            <pc:docMk/>
            <pc:sldMk cId="909624298" sldId="770"/>
            <ac:picMk id="8" creationId="{35A41282-38B8-4BF2-E029-FE11962D34F0}"/>
          </ac:picMkLst>
        </pc:picChg>
        <pc:picChg chg="del mod">
          <ac:chgData name="Jeremy McKenzie" userId="229ce733-877b-4a05-b221-5defed682cb7" providerId="ADAL" clId="{2700B2C7-4F83-4620-B3D7-702B6BBD91F5}" dt="2023-03-04T18:49:46.753" v="1217" actId="478"/>
          <ac:picMkLst>
            <pc:docMk/>
            <pc:sldMk cId="909624298" sldId="770"/>
            <ac:picMk id="8" creationId="{3BDA0933-C5B1-830F-411F-30934A24F10D}"/>
          </ac:picMkLst>
        </pc:picChg>
      </pc:sldChg>
      <pc:sldChg chg="addSp delSp modSp mod">
        <pc:chgData name="Jeremy McKenzie" userId="229ce733-877b-4a05-b221-5defed682cb7" providerId="ADAL" clId="{2700B2C7-4F83-4620-B3D7-702B6BBD91F5}" dt="2023-03-04T18:51:44.477" v="1231" actId="1076"/>
        <pc:sldMkLst>
          <pc:docMk/>
          <pc:sldMk cId="2622653336" sldId="771"/>
        </pc:sldMkLst>
        <pc:spChg chg="mod">
          <ac:chgData name="Jeremy McKenzie" userId="229ce733-877b-4a05-b221-5defed682cb7" providerId="ADAL" clId="{2700B2C7-4F83-4620-B3D7-702B6BBD91F5}" dt="2023-03-04T18:50:58.247" v="1227" actId="20577"/>
          <ac:spMkLst>
            <pc:docMk/>
            <pc:sldMk cId="2622653336" sldId="771"/>
            <ac:spMk id="3" creationId="{164B0C7F-894E-DBFF-786C-BE1DF9411F8A}"/>
          </ac:spMkLst>
        </pc:spChg>
        <pc:picChg chg="add mod">
          <ac:chgData name="Jeremy McKenzie" userId="229ce733-877b-4a05-b221-5defed682cb7" providerId="ADAL" clId="{2700B2C7-4F83-4620-B3D7-702B6BBD91F5}" dt="2023-03-04T18:51:44.477" v="1231" actId="1076"/>
          <ac:picMkLst>
            <pc:docMk/>
            <pc:sldMk cId="2622653336" sldId="771"/>
            <ac:picMk id="7" creationId="{C65EEB34-3267-7EE8-1709-C0CD65DBDA49}"/>
          </ac:picMkLst>
        </pc:picChg>
        <pc:picChg chg="del">
          <ac:chgData name="Jeremy McKenzie" userId="229ce733-877b-4a05-b221-5defed682cb7" providerId="ADAL" clId="{2700B2C7-4F83-4620-B3D7-702B6BBD91F5}" dt="2023-03-04T18:51:01.358" v="1228" actId="478"/>
          <ac:picMkLst>
            <pc:docMk/>
            <pc:sldMk cId="2622653336" sldId="771"/>
            <ac:picMk id="8" creationId="{99C309BD-92DA-2994-DFD4-8D099411DF16}"/>
          </ac:picMkLst>
        </pc:picChg>
      </pc:sldChg>
      <pc:sldChg chg="addSp delSp modSp mod">
        <pc:chgData name="Jeremy McKenzie" userId="229ce733-877b-4a05-b221-5defed682cb7" providerId="ADAL" clId="{2700B2C7-4F83-4620-B3D7-702B6BBD91F5}" dt="2023-03-04T18:39:34.078" v="1196" actId="14100"/>
        <pc:sldMkLst>
          <pc:docMk/>
          <pc:sldMk cId="2536594428" sldId="772"/>
        </pc:sldMkLst>
        <pc:spChg chg="mod">
          <ac:chgData name="Jeremy McKenzie" userId="229ce733-877b-4a05-b221-5defed682cb7" providerId="ADAL" clId="{2700B2C7-4F83-4620-B3D7-702B6BBD91F5}" dt="2023-03-04T18:39:01.992" v="1188" actId="255"/>
          <ac:spMkLst>
            <pc:docMk/>
            <pc:sldMk cId="2536594428" sldId="772"/>
            <ac:spMk id="3" creationId="{164B0C7F-894E-DBFF-786C-BE1DF9411F8A}"/>
          </ac:spMkLst>
        </pc:spChg>
        <pc:picChg chg="add mod">
          <ac:chgData name="Jeremy McKenzie" userId="229ce733-877b-4a05-b221-5defed682cb7" providerId="ADAL" clId="{2700B2C7-4F83-4620-B3D7-702B6BBD91F5}" dt="2023-03-04T18:39:34.078" v="1196" actId="14100"/>
          <ac:picMkLst>
            <pc:docMk/>
            <pc:sldMk cId="2536594428" sldId="772"/>
            <ac:picMk id="6" creationId="{54FA035C-CFE2-F101-E714-713225B790E3}"/>
          </ac:picMkLst>
        </pc:picChg>
        <pc:picChg chg="del mod">
          <ac:chgData name="Jeremy McKenzie" userId="229ce733-877b-4a05-b221-5defed682cb7" providerId="ADAL" clId="{2700B2C7-4F83-4620-B3D7-702B6BBD91F5}" dt="2023-03-04T18:36:09.796" v="1174" actId="478"/>
          <ac:picMkLst>
            <pc:docMk/>
            <pc:sldMk cId="2536594428" sldId="772"/>
            <ac:picMk id="7" creationId="{64C0E23E-638D-2184-A32F-E7E2507ABC08}"/>
          </ac:picMkLst>
        </pc:picChg>
      </pc:sldChg>
      <pc:sldChg chg="addSp delSp modSp mod">
        <pc:chgData name="Jeremy McKenzie" userId="229ce733-877b-4a05-b221-5defed682cb7" providerId="ADAL" clId="{2700B2C7-4F83-4620-B3D7-702B6BBD91F5}" dt="2023-03-04T18:40:39.738" v="1202" actId="14100"/>
        <pc:sldMkLst>
          <pc:docMk/>
          <pc:sldMk cId="926650335" sldId="773"/>
        </pc:sldMkLst>
        <pc:picChg chg="del">
          <ac:chgData name="Jeremy McKenzie" userId="229ce733-877b-4a05-b221-5defed682cb7" providerId="ADAL" clId="{2700B2C7-4F83-4620-B3D7-702B6BBD91F5}" dt="2023-03-04T18:39:53.904" v="1197" actId="478"/>
          <ac:picMkLst>
            <pc:docMk/>
            <pc:sldMk cId="926650335" sldId="773"/>
            <ac:picMk id="6" creationId="{54FA035C-CFE2-F101-E714-713225B790E3}"/>
          </ac:picMkLst>
        </pc:picChg>
        <pc:picChg chg="add mod">
          <ac:chgData name="Jeremy McKenzie" userId="229ce733-877b-4a05-b221-5defed682cb7" providerId="ADAL" clId="{2700B2C7-4F83-4620-B3D7-702B6BBD91F5}" dt="2023-03-04T18:40:39.738" v="1202" actId="14100"/>
          <ac:picMkLst>
            <pc:docMk/>
            <pc:sldMk cId="926650335" sldId="773"/>
            <ac:picMk id="7" creationId="{43984CBD-7280-031A-DA1F-043B00C93299}"/>
          </ac:picMkLst>
        </pc:picChg>
      </pc:sldChg>
      <pc:sldChg chg="delSp modSp mod">
        <pc:chgData name="Jeremy McKenzie" userId="229ce733-877b-4a05-b221-5defed682cb7" providerId="ADAL" clId="{2700B2C7-4F83-4620-B3D7-702B6BBD91F5}" dt="2023-03-04T19:40:45.697" v="1287" actId="1076"/>
        <pc:sldMkLst>
          <pc:docMk/>
          <pc:sldMk cId="97797080" sldId="774"/>
        </pc:sldMkLst>
        <pc:spChg chg="mod">
          <ac:chgData name="Jeremy McKenzie" userId="229ce733-877b-4a05-b221-5defed682cb7" providerId="ADAL" clId="{2700B2C7-4F83-4620-B3D7-702B6BBD91F5}" dt="2023-03-04T19:40:06.602" v="1245" actId="20577"/>
          <ac:spMkLst>
            <pc:docMk/>
            <pc:sldMk cId="97797080" sldId="774"/>
            <ac:spMk id="2" creationId="{2AD7680D-F7B1-3DD5-1F39-D5CAC778D316}"/>
          </ac:spMkLst>
        </pc:spChg>
        <pc:spChg chg="mod">
          <ac:chgData name="Jeremy McKenzie" userId="229ce733-877b-4a05-b221-5defed682cb7" providerId="ADAL" clId="{2700B2C7-4F83-4620-B3D7-702B6BBD91F5}" dt="2023-03-04T19:40:45.697" v="1287" actId="1076"/>
          <ac:spMkLst>
            <pc:docMk/>
            <pc:sldMk cId="97797080" sldId="774"/>
            <ac:spMk id="3" creationId="{164B0C7F-894E-DBFF-786C-BE1DF9411F8A}"/>
          </ac:spMkLst>
        </pc:spChg>
        <pc:picChg chg="del">
          <ac:chgData name="Jeremy McKenzie" userId="229ce733-877b-4a05-b221-5defed682cb7" providerId="ADAL" clId="{2700B2C7-4F83-4620-B3D7-702B6BBD91F5}" dt="2023-03-04T19:39:56.625" v="1235" actId="478"/>
          <ac:picMkLst>
            <pc:docMk/>
            <pc:sldMk cId="97797080" sldId="774"/>
            <ac:picMk id="7" creationId="{C65EEB34-3267-7EE8-1709-C0CD65DBDA49}"/>
          </ac:picMkLst>
        </pc:picChg>
      </pc:sldChg>
      <pc:sldChg chg="modSp mod">
        <pc:chgData name="Jeremy McKenzie" userId="229ce733-877b-4a05-b221-5defed682cb7" providerId="ADAL" clId="{2700B2C7-4F83-4620-B3D7-702B6BBD91F5}" dt="2023-03-04T20:06:08.593" v="2011" actId="255"/>
        <pc:sldMkLst>
          <pc:docMk/>
          <pc:sldMk cId="1117835224" sldId="775"/>
        </pc:sldMkLst>
        <pc:spChg chg="mod">
          <ac:chgData name="Jeremy McKenzie" userId="229ce733-877b-4a05-b221-5defed682cb7" providerId="ADAL" clId="{2700B2C7-4F83-4620-B3D7-702B6BBD91F5}" dt="2023-03-04T20:06:08.593" v="2011" actId="255"/>
          <ac:spMkLst>
            <pc:docMk/>
            <pc:sldMk cId="1117835224" sldId="775"/>
            <ac:spMk id="3" creationId="{164B0C7F-894E-DBFF-786C-BE1DF9411F8A}"/>
          </ac:spMkLst>
        </pc:spChg>
      </pc:sldChg>
      <pc:sldChg chg="modSp mod">
        <pc:chgData name="Jeremy McKenzie" userId="229ce733-877b-4a05-b221-5defed682cb7" providerId="ADAL" clId="{2700B2C7-4F83-4620-B3D7-702B6BBD91F5}" dt="2023-03-04T20:57:39.727" v="2439" actId="1076"/>
        <pc:sldMkLst>
          <pc:docMk/>
          <pc:sldMk cId="1736809316" sldId="776"/>
        </pc:sldMkLst>
        <pc:spChg chg="mod">
          <ac:chgData name="Jeremy McKenzie" userId="229ce733-877b-4a05-b221-5defed682cb7" providerId="ADAL" clId="{2700B2C7-4F83-4620-B3D7-702B6BBD91F5}" dt="2023-03-04T20:57:39.727" v="2439" actId="1076"/>
          <ac:spMkLst>
            <pc:docMk/>
            <pc:sldMk cId="1736809316" sldId="776"/>
            <ac:spMk id="2" creationId="{2AD7680D-F7B1-3DD5-1F39-D5CAC778D316}"/>
          </ac:spMkLst>
        </pc:spChg>
        <pc:spChg chg="mod">
          <ac:chgData name="Jeremy McKenzie" userId="229ce733-877b-4a05-b221-5defed682cb7" providerId="ADAL" clId="{2700B2C7-4F83-4620-B3D7-702B6BBD91F5}" dt="2023-03-04T20:49:42.769" v="2431" actId="6549"/>
          <ac:spMkLst>
            <pc:docMk/>
            <pc:sldMk cId="1736809316" sldId="776"/>
            <ac:spMk id="3" creationId="{164B0C7F-894E-DBFF-786C-BE1DF9411F8A}"/>
          </ac:spMkLst>
        </pc:spChg>
      </pc:sldChg>
      <pc:sldChg chg="addSp delSp modSp mod">
        <pc:chgData name="Jeremy McKenzie" userId="229ce733-877b-4a05-b221-5defed682cb7" providerId="ADAL" clId="{2700B2C7-4F83-4620-B3D7-702B6BBD91F5}" dt="2023-03-04T21:01:15.884" v="2460" actId="20577"/>
        <pc:sldMkLst>
          <pc:docMk/>
          <pc:sldMk cId="3431484055" sldId="777"/>
        </pc:sldMkLst>
        <pc:spChg chg="del">
          <ac:chgData name="Jeremy McKenzie" userId="229ce733-877b-4a05-b221-5defed682cb7" providerId="ADAL" clId="{2700B2C7-4F83-4620-B3D7-702B6BBD91F5}" dt="2023-03-04T20:57:46.265" v="2440" actId="478"/>
          <ac:spMkLst>
            <pc:docMk/>
            <pc:sldMk cId="3431484055" sldId="777"/>
            <ac:spMk id="2" creationId="{2AD7680D-F7B1-3DD5-1F39-D5CAC778D316}"/>
          </ac:spMkLst>
        </pc:spChg>
        <pc:spChg chg="del">
          <ac:chgData name="Jeremy McKenzie" userId="229ce733-877b-4a05-b221-5defed682cb7" providerId="ADAL" clId="{2700B2C7-4F83-4620-B3D7-702B6BBD91F5}" dt="2023-03-04T20:58:00.126" v="2442" actId="478"/>
          <ac:spMkLst>
            <pc:docMk/>
            <pc:sldMk cId="3431484055" sldId="777"/>
            <ac:spMk id="3" creationId="{164B0C7F-894E-DBFF-786C-BE1DF9411F8A}"/>
          </ac:spMkLst>
        </pc:spChg>
        <pc:spChg chg="add del mod">
          <ac:chgData name="Jeremy McKenzie" userId="229ce733-877b-4a05-b221-5defed682cb7" providerId="ADAL" clId="{2700B2C7-4F83-4620-B3D7-702B6BBD91F5}" dt="2023-03-04T20:57:48.838" v="2441" actId="478"/>
          <ac:spMkLst>
            <pc:docMk/>
            <pc:sldMk cId="3431484055" sldId="777"/>
            <ac:spMk id="9" creationId="{33B69264-72A1-37B6-BA2F-985DCA024B5D}"/>
          </ac:spMkLst>
        </pc:spChg>
        <pc:spChg chg="add del mod">
          <ac:chgData name="Jeremy McKenzie" userId="229ce733-877b-4a05-b221-5defed682cb7" providerId="ADAL" clId="{2700B2C7-4F83-4620-B3D7-702B6BBD91F5}" dt="2023-03-04T20:58:03.457" v="2443" actId="478"/>
          <ac:spMkLst>
            <pc:docMk/>
            <pc:sldMk cId="3431484055" sldId="777"/>
            <ac:spMk id="11" creationId="{794FB3D2-A979-95AA-F662-B82FC77893B1}"/>
          </ac:spMkLst>
        </pc:spChg>
        <pc:spChg chg="add mod">
          <ac:chgData name="Jeremy McKenzie" userId="229ce733-877b-4a05-b221-5defed682cb7" providerId="ADAL" clId="{2700B2C7-4F83-4620-B3D7-702B6BBD91F5}" dt="2023-03-04T20:58:06.046" v="2444"/>
          <ac:spMkLst>
            <pc:docMk/>
            <pc:sldMk cId="3431484055" sldId="777"/>
            <ac:spMk id="12" creationId="{9F442D79-A9E2-D9E8-9158-93A5C9F10E90}"/>
          </ac:spMkLst>
        </pc:spChg>
        <pc:spChg chg="add mod">
          <ac:chgData name="Jeremy McKenzie" userId="229ce733-877b-4a05-b221-5defed682cb7" providerId="ADAL" clId="{2700B2C7-4F83-4620-B3D7-702B6BBD91F5}" dt="2023-03-04T21:01:15.884" v="2460" actId="20577"/>
          <ac:spMkLst>
            <pc:docMk/>
            <pc:sldMk cId="3431484055" sldId="777"/>
            <ac:spMk id="14" creationId="{AE6D4BAC-179D-C68C-5E1B-BBFAF8A7DBA0}"/>
          </ac:spMkLst>
        </pc:spChg>
        <pc:picChg chg="del mod">
          <ac:chgData name="Jeremy McKenzie" userId="229ce733-877b-4a05-b221-5defed682cb7" providerId="ADAL" clId="{2700B2C7-4F83-4620-B3D7-702B6BBD91F5}" dt="2023-03-04T20:57:08.827" v="2433" actId="478"/>
          <ac:picMkLst>
            <pc:docMk/>
            <pc:sldMk cId="3431484055" sldId="777"/>
            <ac:picMk id="6" creationId="{ED8F6544-EDC2-B2BD-4F39-D9A24F2490A8}"/>
          </ac:picMkLst>
        </pc:picChg>
        <pc:picChg chg="add mod">
          <ac:chgData name="Jeremy McKenzie" userId="229ce733-877b-4a05-b221-5defed682cb7" providerId="ADAL" clId="{2700B2C7-4F83-4620-B3D7-702B6BBD91F5}" dt="2023-03-04T21:00:36.097" v="2447" actId="1076"/>
          <ac:picMkLst>
            <pc:docMk/>
            <pc:sldMk cId="3431484055" sldId="777"/>
            <ac:picMk id="7" creationId="{9AEC3FE5-BEA2-9DD1-8765-DD16FD57BDFA}"/>
          </ac:picMkLst>
        </pc:picChg>
      </pc:sldChg>
      <pc:sldChg chg="del">
        <pc:chgData name="Jeremy McKenzie" userId="229ce733-877b-4a05-b221-5defed682cb7" providerId="ADAL" clId="{2700B2C7-4F83-4620-B3D7-702B6BBD91F5}" dt="2023-03-04T21:02:14.248" v="2466" actId="47"/>
        <pc:sldMkLst>
          <pc:docMk/>
          <pc:sldMk cId="2667425855" sldId="778"/>
        </pc:sldMkLst>
      </pc:sldChg>
      <pc:sldChg chg="del">
        <pc:chgData name="Jeremy McKenzie" userId="229ce733-877b-4a05-b221-5defed682cb7" providerId="ADAL" clId="{2700B2C7-4F83-4620-B3D7-702B6BBD91F5}" dt="2023-03-04T21:02:17.069" v="2467" actId="47"/>
        <pc:sldMkLst>
          <pc:docMk/>
          <pc:sldMk cId="3913905982" sldId="779"/>
        </pc:sldMkLst>
      </pc:sldChg>
      <pc:sldChg chg="addSp delSp modSp mod">
        <pc:chgData name="Jeremy McKenzie" userId="229ce733-877b-4a05-b221-5defed682cb7" providerId="ADAL" clId="{2700B2C7-4F83-4620-B3D7-702B6BBD91F5}" dt="2023-03-04T21:02:04.959" v="2465" actId="14100"/>
        <pc:sldMkLst>
          <pc:docMk/>
          <pc:sldMk cId="391606200" sldId="780"/>
        </pc:sldMkLst>
        <pc:spChg chg="add mod">
          <ac:chgData name="Jeremy McKenzie" userId="229ce733-877b-4a05-b221-5defed682cb7" providerId="ADAL" clId="{2700B2C7-4F83-4620-B3D7-702B6BBD91F5}" dt="2023-03-04T21:01:08.994" v="2451"/>
          <ac:spMkLst>
            <pc:docMk/>
            <pc:sldMk cId="391606200" sldId="780"/>
            <ac:spMk id="2" creationId="{A63FC661-D848-9DED-5AE1-E746FD6E0AA2}"/>
          </ac:spMkLst>
        </pc:spChg>
        <pc:picChg chg="add mod">
          <ac:chgData name="Jeremy McKenzie" userId="229ce733-877b-4a05-b221-5defed682cb7" providerId="ADAL" clId="{2700B2C7-4F83-4620-B3D7-702B6BBD91F5}" dt="2023-03-04T21:02:04.959" v="2465" actId="14100"/>
          <ac:picMkLst>
            <pc:docMk/>
            <pc:sldMk cId="391606200" sldId="780"/>
            <ac:picMk id="5" creationId="{F25AD7B9-20E6-73A7-5C12-16E9D74B0DA6}"/>
          </ac:picMkLst>
        </pc:picChg>
        <pc:picChg chg="del">
          <ac:chgData name="Jeremy McKenzie" userId="229ce733-877b-4a05-b221-5defed682cb7" providerId="ADAL" clId="{2700B2C7-4F83-4620-B3D7-702B6BBD91F5}" dt="2023-03-04T20:58:27.612" v="2445" actId="478"/>
          <ac:picMkLst>
            <pc:docMk/>
            <pc:sldMk cId="391606200" sldId="780"/>
            <ac:picMk id="7" creationId="{9AEC3FE5-BEA2-9DD1-8765-DD16FD57BDFA}"/>
          </ac:picMkLst>
        </pc:picChg>
      </pc:sldChg>
      <pc:sldChg chg="addSp delSp modSp mod">
        <pc:chgData name="Jeremy McKenzie" userId="229ce733-877b-4a05-b221-5defed682cb7" providerId="ADAL" clId="{2700B2C7-4F83-4620-B3D7-702B6BBD91F5}" dt="2023-03-04T21:03:10.901" v="2474" actId="14100"/>
        <pc:sldMkLst>
          <pc:docMk/>
          <pc:sldMk cId="3275472747" sldId="781"/>
        </pc:sldMkLst>
        <pc:picChg chg="del mod">
          <ac:chgData name="Jeremy McKenzie" userId="229ce733-877b-4a05-b221-5defed682cb7" providerId="ADAL" clId="{2700B2C7-4F83-4620-B3D7-702B6BBD91F5}" dt="2023-03-04T21:02:25.341" v="2470" actId="478"/>
          <ac:picMkLst>
            <pc:docMk/>
            <pc:sldMk cId="3275472747" sldId="781"/>
            <ac:picMk id="5" creationId="{F25AD7B9-20E6-73A7-5C12-16E9D74B0DA6}"/>
          </ac:picMkLst>
        </pc:picChg>
        <pc:picChg chg="add mod">
          <ac:chgData name="Jeremy McKenzie" userId="229ce733-877b-4a05-b221-5defed682cb7" providerId="ADAL" clId="{2700B2C7-4F83-4620-B3D7-702B6BBD91F5}" dt="2023-03-04T21:03:10.901" v="2474" actId="14100"/>
          <ac:picMkLst>
            <pc:docMk/>
            <pc:sldMk cId="3275472747" sldId="781"/>
            <ac:picMk id="6" creationId="{526411B8-A74A-BB91-5473-C88A1BC8F701}"/>
          </ac:picMkLst>
        </pc:picChg>
      </pc:sldChg>
      <pc:sldChg chg="addSp delSp modSp mod">
        <pc:chgData name="Jeremy McKenzie" userId="229ce733-877b-4a05-b221-5defed682cb7" providerId="ADAL" clId="{2700B2C7-4F83-4620-B3D7-702B6BBD91F5}" dt="2023-03-04T21:04:07.652" v="2480" actId="14100"/>
        <pc:sldMkLst>
          <pc:docMk/>
          <pc:sldMk cId="3220869606" sldId="782"/>
        </pc:sldMkLst>
        <pc:picChg chg="add mod">
          <ac:chgData name="Jeremy McKenzie" userId="229ce733-877b-4a05-b221-5defed682cb7" providerId="ADAL" clId="{2700B2C7-4F83-4620-B3D7-702B6BBD91F5}" dt="2023-03-04T21:04:07.652" v="2480" actId="14100"/>
          <ac:picMkLst>
            <pc:docMk/>
            <pc:sldMk cId="3220869606" sldId="782"/>
            <ac:picMk id="5" creationId="{7B2526B9-932B-D883-C1A3-C3042DF65FEE}"/>
          </ac:picMkLst>
        </pc:picChg>
        <pc:picChg chg="del mod">
          <ac:chgData name="Jeremy McKenzie" userId="229ce733-877b-4a05-b221-5defed682cb7" providerId="ADAL" clId="{2700B2C7-4F83-4620-B3D7-702B6BBD91F5}" dt="2023-03-04T21:03:26.663" v="2476" actId="478"/>
          <ac:picMkLst>
            <pc:docMk/>
            <pc:sldMk cId="3220869606" sldId="782"/>
            <ac:picMk id="6" creationId="{526411B8-A74A-BB91-5473-C88A1BC8F701}"/>
          </ac:picMkLst>
        </pc:picChg>
      </pc:sldChg>
      <pc:sldChg chg="addSp delSp modSp mod">
        <pc:chgData name="Jeremy McKenzie" userId="229ce733-877b-4a05-b221-5defed682cb7" providerId="ADAL" clId="{2700B2C7-4F83-4620-B3D7-702B6BBD91F5}" dt="2023-03-04T21:05:49.653" v="2486" actId="14100"/>
        <pc:sldMkLst>
          <pc:docMk/>
          <pc:sldMk cId="2503810826" sldId="783"/>
        </pc:sldMkLst>
        <pc:picChg chg="del">
          <ac:chgData name="Jeremy McKenzie" userId="229ce733-877b-4a05-b221-5defed682cb7" providerId="ADAL" clId="{2700B2C7-4F83-4620-B3D7-702B6BBD91F5}" dt="2023-03-04T21:04:54.990" v="2481" actId="478"/>
          <ac:picMkLst>
            <pc:docMk/>
            <pc:sldMk cId="2503810826" sldId="783"/>
            <ac:picMk id="5" creationId="{7B2526B9-932B-D883-C1A3-C3042DF65FEE}"/>
          </ac:picMkLst>
        </pc:picChg>
        <pc:picChg chg="add mod modCrop">
          <ac:chgData name="Jeremy McKenzie" userId="229ce733-877b-4a05-b221-5defed682cb7" providerId="ADAL" clId="{2700B2C7-4F83-4620-B3D7-702B6BBD91F5}" dt="2023-03-04T21:05:49.653" v="2486" actId="14100"/>
          <ac:picMkLst>
            <pc:docMk/>
            <pc:sldMk cId="2503810826" sldId="783"/>
            <ac:picMk id="6" creationId="{DFDBCD1F-EB8A-9B18-AA9B-FB0F417914E2}"/>
          </ac:picMkLst>
        </pc:picChg>
      </pc:sldChg>
      <pc:sldChg chg="addSp delSp modSp mod">
        <pc:chgData name="Jeremy McKenzie" userId="229ce733-877b-4a05-b221-5defed682cb7" providerId="ADAL" clId="{2700B2C7-4F83-4620-B3D7-702B6BBD91F5}" dt="2023-03-04T21:09:00.439" v="2535" actId="14100"/>
        <pc:sldMkLst>
          <pc:docMk/>
          <pc:sldMk cId="3531650451" sldId="784"/>
        </pc:sldMkLst>
        <pc:spChg chg="del">
          <ac:chgData name="Jeremy McKenzie" userId="229ce733-877b-4a05-b221-5defed682cb7" providerId="ADAL" clId="{2700B2C7-4F83-4620-B3D7-702B6BBD91F5}" dt="2023-03-04T21:07:49.462" v="2488" actId="478"/>
          <ac:spMkLst>
            <pc:docMk/>
            <pc:sldMk cId="3531650451" sldId="784"/>
            <ac:spMk id="2" creationId="{2AD7680D-F7B1-3DD5-1F39-D5CAC778D316}"/>
          </ac:spMkLst>
        </pc:spChg>
        <pc:spChg chg="del">
          <ac:chgData name="Jeremy McKenzie" userId="229ce733-877b-4a05-b221-5defed682cb7" providerId="ADAL" clId="{2700B2C7-4F83-4620-B3D7-702B6BBD91F5}" dt="2023-03-04T21:07:56.801" v="2491" actId="478"/>
          <ac:spMkLst>
            <pc:docMk/>
            <pc:sldMk cId="3531650451" sldId="784"/>
            <ac:spMk id="3" creationId="{164B0C7F-894E-DBFF-786C-BE1DF9411F8A}"/>
          </ac:spMkLst>
        </pc:spChg>
        <pc:spChg chg="add del mod">
          <ac:chgData name="Jeremy McKenzie" userId="229ce733-877b-4a05-b221-5defed682cb7" providerId="ADAL" clId="{2700B2C7-4F83-4620-B3D7-702B6BBD91F5}" dt="2023-03-04T21:07:54.059" v="2490" actId="478"/>
          <ac:spMkLst>
            <pc:docMk/>
            <pc:sldMk cId="3531650451" sldId="784"/>
            <ac:spMk id="8" creationId="{74823BEE-8718-8004-DE19-8FC27293C79F}"/>
          </ac:spMkLst>
        </pc:spChg>
        <pc:spChg chg="add del mod">
          <ac:chgData name="Jeremy McKenzie" userId="229ce733-877b-4a05-b221-5defed682cb7" providerId="ADAL" clId="{2700B2C7-4F83-4620-B3D7-702B6BBD91F5}" dt="2023-03-04T21:07:59.608" v="2492" actId="478"/>
          <ac:spMkLst>
            <pc:docMk/>
            <pc:sldMk cId="3531650451" sldId="784"/>
            <ac:spMk id="10" creationId="{88FA1171-FC02-C3AD-C052-3019BED7A430}"/>
          </ac:spMkLst>
        </pc:spChg>
        <pc:spChg chg="add mod">
          <ac:chgData name="Jeremy McKenzie" userId="229ce733-877b-4a05-b221-5defed682cb7" providerId="ADAL" clId="{2700B2C7-4F83-4620-B3D7-702B6BBD91F5}" dt="2023-03-04T21:08:09.468" v="2493"/>
          <ac:spMkLst>
            <pc:docMk/>
            <pc:sldMk cId="3531650451" sldId="784"/>
            <ac:spMk id="11" creationId="{D3B53920-C945-ED7C-89C5-24B907CF2F24}"/>
          </ac:spMkLst>
        </pc:spChg>
        <pc:spChg chg="add mod">
          <ac:chgData name="Jeremy McKenzie" userId="229ce733-877b-4a05-b221-5defed682cb7" providerId="ADAL" clId="{2700B2C7-4F83-4620-B3D7-702B6BBD91F5}" dt="2023-03-04T21:08:26.747" v="2530" actId="20577"/>
          <ac:spMkLst>
            <pc:docMk/>
            <pc:sldMk cId="3531650451" sldId="784"/>
            <ac:spMk id="12" creationId="{84A120B3-1A5B-9FB6-688A-25E0257AD59A}"/>
          </ac:spMkLst>
        </pc:spChg>
        <pc:picChg chg="del">
          <ac:chgData name="Jeremy McKenzie" userId="229ce733-877b-4a05-b221-5defed682cb7" providerId="ADAL" clId="{2700B2C7-4F83-4620-B3D7-702B6BBD91F5}" dt="2023-03-04T21:07:44.258" v="2487" actId="478"/>
          <ac:picMkLst>
            <pc:docMk/>
            <pc:sldMk cId="3531650451" sldId="784"/>
            <ac:picMk id="7" creationId="{1AEB3005-259A-1320-EAA6-714F15F37A9C}"/>
          </ac:picMkLst>
        </pc:picChg>
        <pc:picChg chg="add mod modCrop">
          <ac:chgData name="Jeremy McKenzie" userId="229ce733-877b-4a05-b221-5defed682cb7" providerId="ADAL" clId="{2700B2C7-4F83-4620-B3D7-702B6BBD91F5}" dt="2023-03-04T21:09:00.439" v="2535" actId="14100"/>
          <ac:picMkLst>
            <pc:docMk/>
            <pc:sldMk cId="3531650451" sldId="784"/>
            <ac:picMk id="14" creationId="{22820822-FC36-46AF-1446-0946BB04A062}"/>
          </ac:picMkLst>
        </pc:picChg>
      </pc:sldChg>
      <pc:sldChg chg="del">
        <pc:chgData name="Jeremy McKenzie" userId="229ce733-877b-4a05-b221-5defed682cb7" providerId="ADAL" clId="{2700B2C7-4F83-4620-B3D7-702B6BBD91F5}" dt="2023-03-04T21:09:20.231" v="2536" actId="47"/>
        <pc:sldMkLst>
          <pc:docMk/>
          <pc:sldMk cId="1691325349" sldId="785"/>
        </pc:sldMkLst>
      </pc:sldChg>
      <pc:sldChg chg="addSp delSp modSp mod">
        <pc:chgData name="Jeremy McKenzie" userId="229ce733-877b-4a05-b221-5defed682cb7" providerId="ADAL" clId="{2700B2C7-4F83-4620-B3D7-702B6BBD91F5}" dt="2023-03-04T21:10:24.024" v="2580" actId="1076"/>
        <pc:sldMkLst>
          <pc:docMk/>
          <pc:sldMk cId="3813020057" sldId="786"/>
        </pc:sldMkLst>
        <pc:spChg chg="mod">
          <ac:chgData name="Jeremy McKenzie" userId="229ce733-877b-4a05-b221-5defed682cb7" providerId="ADAL" clId="{2700B2C7-4F83-4620-B3D7-702B6BBD91F5}" dt="2023-03-04T21:09:45.676" v="2575" actId="20577"/>
          <ac:spMkLst>
            <pc:docMk/>
            <pc:sldMk cId="3813020057" sldId="786"/>
            <ac:spMk id="12" creationId="{84A120B3-1A5B-9FB6-688A-25E0257AD59A}"/>
          </ac:spMkLst>
        </pc:spChg>
        <pc:picChg chg="add mod">
          <ac:chgData name="Jeremy McKenzie" userId="229ce733-877b-4a05-b221-5defed682cb7" providerId="ADAL" clId="{2700B2C7-4F83-4620-B3D7-702B6BBD91F5}" dt="2023-03-04T21:10:24.024" v="2580" actId="1076"/>
          <ac:picMkLst>
            <pc:docMk/>
            <pc:sldMk cId="3813020057" sldId="786"/>
            <ac:picMk id="3" creationId="{927AEDE2-DC14-F4A4-53FC-C0E8AAF41505}"/>
          </ac:picMkLst>
        </pc:picChg>
        <pc:picChg chg="del mod">
          <ac:chgData name="Jeremy McKenzie" userId="229ce733-877b-4a05-b221-5defed682cb7" providerId="ADAL" clId="{2700B2C7-4F83-4620-B3D7-702B6BBD91F5}" dt="2023-03-04T21:09:26.606" v="2538" actId="478"/>
          <ac:picMkLst>
            <pc:docMk/>
            <pc:sldMk cId="3813020057" sldId="786"/>
            <ac:picMk id="14" creationId="{22820822-FC36-46AF-1446-0946BB04A062}"/>
          </ac:picMkLst>
        </pc:picChg>
      </pc:sldChg>
      <pc:sldChg chg="addSp delSp modSp mod">
        <pc:chgData name="Jeremy McKenzie" userId="229ce733-877b-4a05-b221-5defed682cb7" providerId="ADAL" clId="{2700B2C7-4F83-4620-B3D7-702B6BBD91F5}" dt="2023-03-04T21:14:51.981" v="2610" actId="1076"/>
        <pc:sldMkLst>
          <pc:docMk/>
          <pc:sldMk cId="3173135538" sldId="787"/>
        </pc:sldMkLst>
        <pc:spChg chg="mod">
          <ac:chgData name="Jeremy McKenzie" userId="229ce733-877b-4a05-b221-5defed682cb7" providerId="ADAL" clId="{2700B2C7-4F83-4620-B3D7-702B6BBD91F5}" dt="2023-03-04T21:13:49.038" v="2604" actId="20577"/>
          <ac:spMkLst>
            <pc:docMk/>
            <pc:sldMk cId="3173135538" sldId="787"/>
            <ac:spMk id="11" creationId="{D3B53920-C945-ED7C-89C5-24B907CF2F24}"/>
          </ac:spMkLst>
        </pc:spChg>
        <pc:spChg chg="del">
          <ac:chgData name="Jeremy McKenzie" userId="229ce733-877b-4a05-b221-5defed682cb7" providerId="ADAL" clId="{2700B2C7-4F83-4620-B3D7-702B6BBD91F5}" dt="2023-03-04T21:13:54.948" v="2605" actId="478"/>
          <ac:spMkLst>
            <pc:docMk/>
            <pc:sldMk cId="3173135538" sldId="787"/>
            <ac:spMk id="12" creationId="{84A120B3-1A5B-9FB6-688A-25E0257AD59A}"/>
          </ac:spMkLst>
        </pc:spChg>
        <pc:picChg chg="add mod">
          <ac:chgData name="Jeremy McKenzie" userId="229ce733-877b-4a05-b221-5defed682cb7" providerId="ADAL" clId="{2700B2C7-4F83-4620-B3D7-702B6BBD91F5}" dt="2023-03-04T21:14:51.981" v="2610" actId="1076"/>
          <ac:picMkLst>
            <pc:docMk/>
            <pc:sldMk cId="3173135538" sldId="787"/>
            <ac:picMk id="2" creationId="{7051AB5E-16D6-A37D-A27F-0E28E4F336C1}"/>
          </ac:picMkLst>
        </pc:picChg>
        <pc:picChg chg="del mod">
          <ac:chgData name="Jeremy McKenzie" userId="229ce733-877b-4a05-b221-5defed682cb7" providerId="ADAL" clId="{2700B2C7-4F83-4620-B3D7-702B6BBD91F5}" dt="2023-03-04T21:13:56.295" v="2607" actId="478"/>
          <ac:picMkLst>
            <pc:docMk/>
            <pc:sldMk cId="3173135538" sldId="787"/>
            <ac:picMk id="3" creationId="{927AEDE2-DC14-F4A4-53FC-C0E8AAF41505}"/>
          </ac:picMkLst>
        </pc:picChg>
      </pc:sldChg>
    </pc:docChg>
  </pc:docChgLst>
  <pc:docChgLst>
    <pc:chgData name="Craig Marsh" userId="5e1cc6da-4597-4349-aa91-18e6f47216b3" providerId="ADAL" clId="{3FB9CA73-30D6-4BC5-89B2-D14FA035CCE0}"/>
    <pc:docChg chg="undo custSel addSld delSld modSld sldOrd">
      <pc:chgData name="Craig Marsh" userId="5e1cc6da-4597-4349-aa91-18e6f47216b3" providerId="ADAL" clId="{3FB9CA73-30D6-4BC5-89B2-D14FA035CCE0}" dt="2022-10-06T21:11:13.033" v="2703" actId="27636"/>
      <pc:docMkLst>
        <pc:docMk/>
      </pc:docMkLst>
      <pc:sldChg chg="modSp add mod">
        <pc:chgData name="Craig Marsh" userId="5e1cc6da-4597-4349-aa91-18e6f47216b3" providerId="ADAL" clId="{3FB9CA73-30D6-4BC5-89B2-D14FA035CCE0}" dt="2022-10-04T23:47:32.939" v="58" actId="20577"/>
        <pc:sldMkLst>
          <pc:docMk/>
          <pc:sldMk cId="3728899779" sldId="287"/>
        </pc:sldMkLst>
        <pc:spChg chg="mod">
          <ac:chgData name="Craig Marsh" userId="5e1cc6da-4597-4349-aa91-18e6f47216b3" providerId="ADAL" clId="{3FB9CA73-30D6-4BC5-89B2-D14FA035CCE0}" dt="2022-10-04T23:47:32.939" v="58" actId="20577"/>
          <ac:spMkLst>
            <pc:docMk/>
            <pc:sldMk cId="3728899779" sldId="287"/>
            <ac:spMk id="2" creationId="{0C83BCFA-4C81-45C9-B3B0-770538600C28}"/>
          </ac:spMkLst>
        </pc:spChg>
        <pc:spChg chg="mod">
          <ac:chgData name="Craig Marsh" userId="5e1cc6da-4597-4349-aa91-18e6f47216b3" providerId="ADAL" clId="{3FB9CA73-30D6-4BC5-89B2-D14FA035CCE0}" dt="2022-10-04T23:47:11.195" v="18" actId="20577"/>
          <ac:spMkLst>
            <pc:docMk/>
            <pc:sldMk cId="3728899779" sldId="287"/>
            <ac:spMk id="3" creationId="{FE2038C2-35CB-4914-9032-867CB80BB0FA}"/>
          </ac:spMkLst>
        </pc:spChg>
      </pc:sldChg>
      <pc:sldChg chg="add">
        <pc:chgData name="Craig Marsh" userId="5e1cc6da-4597-4349-aa91-18e6f47216b3" providerId="ADAL" clId="{3FB9CA73-30D6-4BC5-89B2-D14FA035CCE0}" dt="2022-10-04T23:46:52.904" v="1"/>
        <pc:sldMkLst>
          <pc:docMk/>
          <pc:sldMk cId="2424073560" sldId="318"/>
        </pc:sldMkLst>
      </pc:sldChg>
      <pc:sldChg chg="modSp add mod">
        <pc:chgData name="Craig Marsh" userId="5e1cc6da-4597-4349-aa91-18e6f47216b3" providerId="ADAL" clId="{3FB9CA73-30D6-4BC5-89B2-D14FA035CCE0}" dt="2022-10-06T02:06:11.395" v="1367" actId="20577"/>
        <pc:sldMkLst>
          <pc:docMk/>
          <pc:sldMk cId="700082441" sldId="702"/>
        </pc:sldMkLst>
        <pc:spChg chg="mod">
          <ac:chgData name="Craig Marsh" userId="5e1cc6da-4597-4349-aa91-18e6f47216b3" providerId="ADAL" clId="{3FB9CA73-30D6-4BC5-89B2-D14FA035CCE0}" dt="2022-10-06T02:06:11.395" v="1367" actId="20577"/>
          <ac:spMkLst>
            <pc:docMk/>
            <pc:sldMk cId="700082441" sldId="702"/>
            <ac:spMk id="2" creationId="{83EEA79A-BF75-42F7-8486-55BB4B8AE097}"/>
          </ac:spMkLst>
        </pc:spChg>
        <pc:spChg chg="mod">
          <ac:chgData name="Craig Marsh" userId="5e1cc6da-4597-4349-aa91-18e6f47216b3" providerId="ADAL" clId="{3FB9CA73-30D6-4BC5-89B2-D14FA035CCE0}" dt="2022-10-05T04:24:06.180" v="1027"/>
          <ac:spMkLst>
            <pc:docMk/>
            <pc:sldMk cId="700082441" sldId="702"/>
            <ac:spMk id="8" creationId="{2F5EDD0B-1B35-D5D1-8F65-DFB148F574B8}"/>
          </ac:spMkLst>
        </pc:spChg>
      </pc:sldChg>
      <pc:sldChg chg="modSp add mod ord">
        <pc:chgData name="Craig Marsh" userId="5e1cc6da-4597-4349-aa91-18e6f47216b3" providerId="ADAL" clId="{3FB9CA73-30D6-4BC5-89B2-D14FA035CCE0}" dt="2022-10-06T21:11:13.033" v="2703" actId="27636"/>
        <pc:sldMkLst>
          <pc:docMk/>
          <pc:sldMk cId="68346106" sldId="703"/>
        </pc:sldMkLst>
        <pc:spChg chg="mod">
          <ac:chgData name="Craig Marsh" userId="5e1cc6da-4597-4349-aa91-18e6f47216b3" providerId="ADAL" clId="{3FB9CA73-30D6-4BC5-89B2-D14FA035CCE0}" dt="2022-10-04T23:54:21.796" v="850" actId="20577"/>
          <ac:spMkLst>
            <pc:docMk/>
            <pc:sldMk cId="68346106" sldId="703"/>
            <ac:spMk id="2" creationId="{83EEA79A-BF75-42F7-8486-55BB4B8AE097}"/>
          </ac:spMkLst>
        </pc:spChg>
        <pc:spChg chg="mod">
          <ac:chgData name="Craig Marsh" userId="5e1cc6da-4597-4349-aa91-18e6f47216b3" providerId="ADAL" clId="{3FB9CA73-30D6-4BC5-89B2-D14FA035CCE0}" dt="2022-10-06T21:11:13.033" v="2703" actId="27636"/>
          <ac:spMkLst>
            <pc:docMk/>
            <pc:sldMk cId="68346106" sldId="703"/>
            <ac:spMk id="8" creationId="{2F5EDD0B-1B35-D5D1-8F65-DFB148F574B8}"/>
          </ac:spMkLst>
        </pc:spChg>
      </pc:sldChg>
      <pc:sldChg chg="addSp delSp modSp add mod ord">
        <pc:chgData name="Craig Marsh" userId="5e1cc6da-4597-4349-aa91-18e6f47216b3" providerId="ADAL" clId="{3FB9CA73-30D6-4BC5-89B2-D14FA035CCE0}" dt="2022-10-06T20:29:26.492" v="2304" actId="1076"/>
        <pc:sldMkLst>
          <pc:docMk/>
          <pc:sldMk cId="1063149827" sldId="704"/>
        </pc:sldMkLst>
        <pc:spChg chg="mod">
          <ac:chgData name="Craig Marsh" userId="5e1cc6da-4597-4349-aa91-18e6f47216b3" providerId="ADAL" clId="{3FB9CA73-30D6-4BC5-89B2-D14FA035CCE0}" dt="2022-10-06T03:01:35.724" v="1539" actId="20577"/>
          <ac:spMkLst>
            <pc:docMk/>
            <pc:sldMk cId="1063149827" sldId="704"/>
            <ac:spMk id="2" creationId="{83EEA79A-BF75-42F7-8486-55BB4B8AE097}"/>
          </ac:spMkLst>
        </pc:spChg>
        <pc:spChg chg="add mod">
          <ac:chgData name="Craig Marsh" userId="5e1cc6da-4597-4349-aa91-18e6f47216b3" providerId="ADAL" clId="{3FB9CA73-30D6-4BC5-89B2-D14FA035CCE0}" dt="2022-10-06T20:29:00.231" v="2298" actId="14100"/>
          <ac:spMkLst>
            <pc:docMk/>
            <pc:sldMk cId="1063149827" sldId="704"/>
            <ac:spMk id="6" creationId="{C5A8F2D9-C52E-6C18-576E-8D8B05957C84}"/>
          </ac:spMkLst>
        </pc:spChg>
        <pc:spChg chg="add mod">
          <ac:chgData name="Craig Marsh" userId="5e1cc6da-4597-4349-aa91-18e6f47216b3" providerId="ADAL" clId="{3FB9CA73-30D6-4BC5-89B2-D14FA035CCE0}" dt="2022-10-06T20:28:54.239" v="2296" actId="1076"/>
          <ac:spMkLst>
            <pc:docMk/>
            <pc:sldMk cId="1063149827" sldId="704"/>
            <ac:spMk id="7" creationId="{49B5FFCA-441F-B05A-45F6-75353BDEF7FE}"/>
          </ac:spMkLst>
        </pc:spChg>
        <pc:spChg chg="del mod">
          <ac:chgData name="Craig Marsh" userId="5e1cc6da-4597-4349-aa91-18e6f47216b3" providerId="ADAL" clId="{3FB9CA73-30D6-4BC5-89B2-D14FA035CCE0}" dt="2022-10-06T02:31:25.966" v="1376" actId="478"/>
          <ac:spMkLst>
            <pc:docMk/>
            <pc:sldMk cId="1063149827" sldId="704"/>
            <ac:spMk id="8" creationId="{2F5EDD0B-1B35-D5D1-8F65-DFB148F574B8}"/>
          </ac:spMkLst>
        </pc:spChg>
        <pc:spChg chg="add del mod">
          <ac:chgData name="Craig Marsh" userId="5e1cc6da-4597-4349-aa91-18e6f47216b3" providerId="ADAL" clId="{3FB9CA73-30D6-4BC5-89B2-D14FA035CCE0}" dt="2022-10-06T03:00:06.886" v="1473" actId="478"/>
          <ac:spMkLst>
            <pc:docMk/>
            <pc:sldMk cId="1063149827" sldId="704"/>
            <ac:spMk id="9" creationId="{6619679B-DF1C-4478-D6DC-18149080A2EE}"/>
          </ac:spMkLst>
        </pc:spChg>
        <pc:spChg chg="add del mod">
          <ac:chgData name="Craig Marsh" userId="5e1cc6da-4597-4349-aa91-18e6f47216b3" providerId="ADAL" clId="{3FB9CA73-30D6-4BC5-89B2-D14FA035CCE0}" dt="2022-10-06T02:31:27.795" v="1377" actId="478"/>
          <ac:spMkLst>
            <pc:docMk/>
            <pc:sldMk cId="1063149827" sldId="704"/>
            <ac:spMk id="11" creationId="{4EF185A8-D49E-13AE-EFF5-02E9F35D3D4E}"/>
          </ac:spMkLst>
        </pc:spChg>
        <pc:spChg chg="add del">
          <ac:chgData name="Craig Marsh" userId="5e1cc6da-4597-4349-aa91-18e6f47216b3" providerId="ADAL" clId="{3FB9CA73-30D6-4BC5-89B2-D14FA035CCE0}" dt="2022-10-06T03:00:48.915" v="1479" actId="478"/>
          <ac:spMkLst>
            <pc:docMk/>
            <pc:sldMk cId="1063149827" sldId="704"/>
            <ac:spMk id="13" creationId="{3307D2CC-CD00-2E6D-D51B-1D000CBD0037}"/>
          </ac:spMkLst>
        </pc:spChg>
        <pc:spChg chg="add mod">
          <ac:chgData name="Craig Marsh" userId="5e1cc6da-4597-4349-aa91-18e6f47216b3" providerId="ADAL" clId="{3FB9CA73-30D6-4BC5-89B2-D14FA035CCE0}" dt="2022-10-06T20:29:26.492" v="2304" actId="1076"/>
          <ac:spMkLst>
            <pc:docMk/>
            <pc:sldMk cId="1063149827" sldId="704"/>
            <ac:spMk id="15" creationId="{9E2EEC3F-B026-1D15-F263-8F06588B3089}"/>
          </ac:spMkLst>
        </pc:spChg>
        <pc:spChg chg="add mod">
          <ac:chgData name="Craig Marsh" userId="5e1cc6da-4597-4349-aa91-18e6f47216b3" providerId="ADAL" clId="{3FB9CA73-30D6-4BC5-89B2-D14FA035CCE0}" dt="2022-10-06T20:29:26.492" v="2304" actId="1076"/>
          <ac:spMkLst>
            <pc:docMk/>
            <pc:sldMk cId="1063149827" sldId="704"/>
            <ac:spMk id="17" creationId="{14516EB6-28F3-C9DA-BBB8-CA1370944693}"/>
          </ac:spMkLst>
        </pc:spChg>
        <pc:graphicFrameChg chg="add mod">
          <ac:chgData name="Craig Marsh" userId="5e1cc6da-4597-4349-aa91-18e6f47216b3" providerId="ADAL" clId="{3FB9CA73-30D6-4BC5-89B2-D14FA035CCE0}" dt="2022-10-06T20:29:08.085" v="2301" actId="1076"/>
          <ac:graphicFrameMkLst>
            <pc:docMk/>
            <pc:sldMk cId="1063149827" sldId="704"/>
            <ac:graphicFrameMk id="3" creationId="{BE49498C-552B-00F1-BE45-19427F351398}"/>
          </ac:graphicFrameMkLst>
        </pc:graphicFrameChg>
        <pc:graphicFrameChg chg="add mod">
          <ac:chgData name="Craig Marsh" userId="5e1cc6da-4597-4349-aa91-18e6f47216b3" providerId="ADAL" clId="{3FB9CA73-30D6-4BC5-89B2-D14FA035CCE0}" dt="2022-10-06T20:29:12.333" v="2303" actId="1076"/>
          <ac:graphicFrameMkLst>
            <pc:docMk/>
            <pc:sldMk cId="1063149827" sldId="704"/>
            <ac:graphicFrameMk id="5" creationId="{7E73B882-17AD-5E91-97C5-739D73A74846}"/>
          </ac:graphicFrameMkLst>
        </pc:graphicFrameChg>
      </pc:sldChg>
      <pc:sldChg chg="modSp add del mod">
        <pc:chgData name="Craig Marsh" userId="5e1cc6da-4597-4349-aa91-18e6f47216b3" providerId="ADAL" clId="{3FB9CA73-30D6-4BC5-89B2-D14FA035CCE0}" dt="2022-10-05T04:24:42.624" v="1130"/>
        <pc:sldMkLst>
          <pc:docMk/>
          <pc:sldMk cId="1903757112" sldId="704"/>
        </pc:sldMkLst>
        <pc:spChg chg="mod">
          <ac:chgData name="Craig Marsh" userId="5e1cc6da-4597-4349-aa91-18e6f47216b3" providerId="ADAL" clId="{3FB9CA73-30D6-4BC5-89B2-D14FA035CCE0}" dt="2022-10-05T04:24:42.219" v="1129" actId="20577"/>
          <ac:spMkLst>
            <pc:docMk/>
            <pc:sldMk cId="1903757112" sldId="704"/>
            <ac:spMk id="8" creationId="{2F5EDD0B-1B35-D5D1-8F65-DFB148F574B8}"/>
          </ac:spMkLst>
        </pc:spChg>
      </pc:sldChg>
      <pc:sldChg chg="modSp new del mod">
        <pc:chgData name="Craig Marsh" userId="5e1cc6da-4597-4349-aa91-18e6f47216b3" providerId="ADAL" clId="{3FB9CA73-30D6-4BC5-89B2-D14FA035CCE0}" dt="2022-10-06T20:32:44.709" v="2614" actId="47"/>
        <pc:sldMkLst>
          <pc:docMk/>
          <pc:sldMk cId="2184316801" sldId="705"/>
        </pc:sldMkLst>
        <pc:spChg chg="mod">
          <ac:chgData name="Craig Marsh" userId="5e1cc6da-4597-4349-aa91-18e6f47216b3" providerId="ADAL" clId="{3FB9CA73-30D6-4BC5-89B2-D14FA035CCE0}" dt="2022-10-06T03:02:00.613" v="1610" actId="20577"/>
          <ac:spMkLst>
            <pc:docMk/>
            <pc:sldMk cId="2184316801" sldId="705"/>
            <ac:spMk id="2" creationId="{C3390135-FDAE-7083-C192-469CBED5A4A6}"/>
          </ac:spMkLst>
        </pc:spChg>
        <pc:spChg chg="mod">
          <ac:chgData name="Craig Marsh" userId="5e1cc6da-4597-4349-aa91-18e6f47216b3" providerId="ADAL" clId="{3FB9CA73-30D6-4BC5-89B2-D14FA035CCE0}" dt="2022-10-06T03:02:42.416" v="1787" actId="20577"/>
          <ac:spMkLst>
            <pc:docMk/>
            <pc:sldMk cId="2184316801" sldId="705"/>
            <ac:spMk id="3" creationId="{01E1A8A1-B330-2AC6-3F1E-ECE087D4FC1C}"/>
          </ac:spMkLst>
        </pc:spChg>
      </pc:sldChg>
      <pc:sldChg chg="modSp add mod">
        <pc:chgData name="Craig Marsh" userId="5e1cc6da-4597-4349-aa91-18e6f47216b3" providerId="ADAL" clId="{3FB9CA73-30D6-4BC5-89B2-D14FA035CCE0}" dt="2022-10-06T20:32:52.546" v="2618" actId="20577"/>
        <pc:sldMkLst>
          <pc:docMk/>
          <pc:sldMk cId="1587661880" sldId="706"/>
        </pc:sldMkLst>
        <pc:spChg chg="mod">
          <ac:chgData name="Craig Marsh" userId="5e1cc6da-4597-4349-aa91-18e6f47216b3" providerId="ADAL" clId="{3FB9CA73-30D6-4BC5-89B2-D14FA035CCE0}" dt="2022-10-06T20:32:52.546" v="2618" actId="20577"/>
          <ac:spMkLst>
            <pc:docMk/>
            <pc:sldMk cId="1587661880" sldId="706"/>
            <ac:spMk id="2" creationId="{83EEA79A-BF75-42F7-8486-55BB4B8AE097}"/>
          </ac:spMkLst>
        </pc:spChg>
      </pc:sldChg>
      <pc:sldChg chg="modSp add mod modNotesTx">
        <pc:chgData name="Craig Marsh" userId="5e1cc6da-4597-4349-aa91-18e6f47216b3" providerId="ADAL" clId="{3FB9CA73-30D6-4BC5-89B2-D14FA035CCE0}" dt="2022-10-06T20:26:50.843" v="2262" actId="255"/>
        <pc:sldMkLst>
          <pc:docMk/>
          <pc:sldMk cId="657772572" sldId="707"/>
        </pc:sldMkLst>
        <pc:spChg chg="mod">
          <ac:chgData name="Craig Marsh" userId="5e1cc6da-4597-4349-aa91-18e6f47216b3" providerId="ADAL" clId="{3FB9CA73-30D6-4BC5-89B2-D14FA035CCE0}" dt="2022-10-06T20:16:58.233" v="1810" actId="20577"/>
          <ac:spMkLst>
            <pc:docMk/>
            <pc:sldMk cId="657772572" sldId="707"/>
            <ac:spMk id="2" creationId="{83EEA79A-BF75-42F7-8486-55BB4B8AE097}"/>
          </ac:spMkLst>
        </pc:spChg>
        <pc:spChg chg="mod">
          <ac:chgData name="Craig Marsh" userId="5e1cc6da-4597-4349-aa91-18e6f47216b3" providerId="ADAL" clId="{3FB9CA73-30D6-4BC5-89B2-D14FA035CCE0}" dt="2022-10-06T20:26:50.843" v="2262" actId="255"/>
          <ac:spMkLst>
            <pc:docMk/>
            <pc:sldMk cId="657772572" sldId="707"/>
            <ac:spMk id="8" creationId="{2F5EDD0B-1B35-D5D1-8F65-DFB148F574B8}"/>
          </ac:spMkLst>
        </pc:spChg>
      </pc:sldChg>
      <pc:sldChg chg="addSp delSp modSp add mod">
        <pc:chgData name="Craig Marsh" userId="5e1cc6da-4597-4349-aa91-18e6f47216b3" providerId="ADAL" clId="{3FB9CA73-30D6-4BC5-89B2-D14FA035CCE0}" dt="2022-10-06T20:32:32.010" v="2613" actId="20577"/>
        <pc:sldMkLst>
          <pc:docMk/>
          <pc:sldMk cId="3331759939" sldId="708"/>
        </pc:sldMkLst>
        <pc:spChg chg="del">
          <ac:chgData name="Craig Marsh" userId="5e1cc6da-4597-4349-aa91-18e6f47216b3" providerId="ADAL" clId="{3FB9CA73-30D6-4BC5-89B2-D14FA035CCE0}" dt="2022-10-06T20:29:48.581" v="2307" actId="478"/>
          <ac:spMkLst>
            <pc:docMk/>
            <pc:sldMk cId="3331759939" sldId="708"/>
            <ac:spMk id="6" creationId="{C5A8F2D9-C52E-6C18-576E-8D8B05957C84}"/>
          </ac:spMkLst>
        </pc:spChg>
        <pc:spChg chg="del">
          <ac:chgData name="Craig Marsh" userId="5e1cc6da-4597-4349-aa91-18e6f47216b3" providerId="ADAL" clId="{3FB9CA73-30D6-4BC5-89B2-D14FA035CCE0}" dt="2022-10-06T20:29:50.852" v="2309" actId="478"/>
          <ac:spMkLst>
            <pc:docMk/>
            <pc:sldMk cId="3331759939" sldId="708"/>
            <ac:spMk id="7" creationId="{49B5FFCA-441F-B05A-45F6-75353BDEF7FE}"/>
          </ac:spMkLst>
        </pc:spChg>
        <pc:spChg chg="add mod">
          <ac:chgData name="Craig Marsh" userId="5e1cc6da-4597-4349-aa91-18e6f47216b3" providerId="ADAL" clId="{3FB9CA73-30D6-4BC5-89B2-D14FA035CCE0}" dt="2022-10-06T20:32:32.010" v="2613" actId="20577"/>
          <ac:spMkLst>
            <pc:docMk/>
            <pc:sldMk cId="3331759939" sldId="708"/>
            <ac:spMk id="8" creationId="{2B02AAAE-76A5-B73A-0ACE-F332BC6D8632}"/>
          </ac:spMkLst>
        </pc:spChg>
        <pc:spChg chg="del mod">
          <ac:chgData name="Craig Marsh" userId="5e1cc6da-4597-4349-aa91-18e6f47216b3" providerId="ADAL" clId="{3FB9CA73-30D6-4BC5-89B2-D14FA035CCE0}" dt="2022-10-06T20:29:52.373" v="2311" actId="478"/>
          <ac:spMkLst>
            <pc:docMk/>
            <pc:sldMk cId="3331759939" sldId="708"/>
            <ac:spMk id="15" creationId="{9E2EEC3F-B026-1D15-F263-8F06588B3089}"/>
          </ac:spMkLst>
        </pc:spChg>
        <pc:spChg chg="del">
          <ac:chgData name="Craig Marsh" userId="5e1cc6da-4597-4349-aa91-18e6f47216b3" providerId="ADAL" clId="{3FB9CA73-30D6-4BC5-89B2-D14FA035CCE0}" dt="2022-10-06T20:29:53.404" v="2312" actId="478"/>
          <ac:spMkLst>
            <pc:docMk/>
            <pc:sldMk cId="3331759939" sldId="708"/>
            <ac:spMk id="17" creationId="{14516EB6-28F3-C9DA-BBB8-CA1370944693}"/>
          </ac:spMkLst>
        </pc:spChg>
        <pc:graphicFrameChg chg="del">
          <ac:chgData name="Craig Marsh" userId="5e1cc6da-4597-4349-aa91-18e6f47216b3" providerId="ADAL" clId="{3FB9CA73-30D6-4BC5-89B2-D14FA035CCE0}" dt="2022-10-06T20:29:47.342" v="2306" actId="478"/>
          <ac:graphicFrameMkLst>
            <pc:docMk/>
            <pc:sldMk cId="3331759939" sldId="708"/>
            <ac:graphicFrameMk id="3" creationId="{BE49498C-552B-00F1-BE45-19427F351398}"/>
          </ac:graphicFrameMkLst>
        </pc:graphicFrameChg>
        <pc:graphicFrameChg chg="del">
          <ac:chgData name="Craig Marsh" userId="5e1cc6da-4597-4349-aa91-18e6f47216b3" providerId="ADAL" clId="{3FB9CA73-30D6-4BC5-89B2-D14FA035CCE0}" dt="2022-10-06T20:29:49.702" v="2308" actId="478"/>
          <ac:graphicFrameMkLst>
            <pc:docMk/>
            <pc:sldMk cId="3331759939" sldId="708"/>
            <ac:graphicFrameMk id="5" creationId="{7E73B882-17AD-5E91-97C5-739D73A74846}"/>
          </ac:graphicFrameMkLst>
        </pc:graphicFrameChg>
      </pc:sldChg>
    </pc:docChg>
  </pc:docChgLst>
  <pc:docChgLst>
    <pc:chgData name="Craig Marsh" userId="5e1cc6da-4597-4349-aa91-18e6f47216b3" providerId="ADAL" clId="{0BB39773-1869-4F17-B7B8-C4E7A984BCA0}"/>
    <pc:docChg chg="undo custSel addSld delSld modSld sldOrd modMainMaster">
      <pc:chgData name="Craig Marsh" userId="5e1cc6da-4597-4349-aa91-18e6f47216b3" providerId="ADAL" clId="{0BB39773-1869-4F17-B7B8-C4E7A984BCA0}" dt="2021-09-15T21:22:20.375" v="3383" actId="14100"/>
      <pc:docMkLst>
        <pc:docMk/>
      </pc:docMkLst>
      <pc:sldChg chg="del">
        <pc:chgData name="Craig Marsh" userId="5e1cc6da-4597-4349-aa91-18e6f47216b3" providerId="ADAL" clId="{0BB39773-1869-4F17-B7B8-C4E7A984BCA0}" dt="2021-09-15T12:09:06.782" v="0" actId="2696"/>
        <pc:sldMkLst>
          <pc:docMk/>
          <pc:sldMk cId="3728899779" sldId="287"/>
        </pc:sldMkLst>
      </pc:sldChg>
      <pc:sldChg chg="modSp del">
        <pc:chgData name="Craig Marsh" userId="5e1cc6da-4597-4349-aa91-18e6f47216b3" providerId="ADAL" clId="{0BB39773-1869-4F17-B7B8-C4E7A984BCA0}" dt="2021-09-15T21:19:29.917" v="3275" actId="2696"/>
        <pc:sldMkLst>
          <pc:docMk/>
          <pc:sldMk cId="3935656588" sldId="288"/>
        </pc:sldMkLst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3935656588" sldId="288"/>
            <ac:spMk id="2" creationId="{677748A8-131D-49F1-AFC6-3FC52205F87D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3935656588" sldId="288"/>
            <ac:spMk id="3" creationId="{6DF2F4A5-069B-4E3C-A76D-0F5B61494B2C}"/>
          </ac:spMkLst>
        </pc:spChg>
      </pc:sldChg>
      <pc:sldChg chg="addSp delSp modSp mod delDesignElem">
        <pc:chgData name="Craig Marsh" userId="5e1cc6da-4597-4349-aa91-18e6f47216b3" providerId="ADAL" clId="{0BB39773-1869-4F17-B7B8-C4E7A984BCA0}" dt="2021-09-15T20:41:40.491" v="1145"/>
        <pc:sldMkLst>
          <pc:docMk/>
          <pc:sldMk cId="882567394" sldId="289"/>
        </pc:sldMkLst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882567394" sldId="289"/>
            <ac:spMk id="2" creationId="{88FC5C57-439C-42DF-8309-00F0BD10FA31}"/>
          </ac:spMkLst>
        </pc:spChg>
        <pc:spChg chg="del mod">
          <ac:chgData name="Craig Marsh" userId="5e1cc6da-4597-4349-aa91-18e6f47216b3" providerId="ADAL" clId="{0BB39773-1869-4F17-B7B8-C4E7A984BCA0}" dt="2021-09-15T12:10:55.926" v="27"/>
          <ac:spMkLst>
            <pc:docMk/>
            <pc:sldMk cId="882567394" sldId="289"/>
            <ac:spMk id="3" creationId="{1A3F8E37-060C-43D3-B2B6-D691721AF7AA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882567394" sldId="289"/>
            <ac:spMk id="5" creationId="{A43A1BCE-44B8-4BCA-8E22-8A8A417434BC}"/>
          </ac:spMkLst>
        </pc:spChg>
        <pc:spChg chg="add mod">
          <ac:chgData name="Craig Marsh" userId="5e1cc6da-4597-4349-aa91-18e6f47216b3" providerId="ADAL" clId="{0BB39773-1869-4F17-B7B8-C4E7A984BCA0}" dt="2021-09-15T12:33:50.132" v="895" actId="20577"/>
          <ac:spMkLst>
            <pc:docMk/>
            <pc:sldMk cId="882567394" sldId="289"/>
            <ac:spMk id="7" creationId="{59351CAE-BEFF-4422-8AD8-2B7BBCDCD131}"/>
          </ac:spMkLst>
        </pc:spChg>
        <pc:spChg chg="del">
          <ac:chgData name="Craig Marsh" userId="5e1cc6da-4597-4349-aa91-18e6f47216b3" providerId="ADAL" clId="{0BB39773-1869-4F17-B7B8-C4E7A984BCA0}" dt="2021-09-15T20:41:32.910" v="1137"/>
          <ac:spMkLst>
            <pc:docMk/>
            <pc:sldMk cId="882567394" sldId="289"/>
            <ac:spMk id="10" creationId="{18873D23-2DCF-4B31-A009-95721C06E8E1}"/>
          </ac:spMkLst>
        </pc:spChg>
        <pc:spChg chg="del">
          <ac:chgData name="Craig Marsh" userId="5e1cc6da-4597-4349-aa91-18e6f47216b3" providerId="ADAL" clId="{0BB39773-1869-4F17-B7B8-C4E7A984BCA0}" dt="2021-09-15T20:41:32.910" v="1137"/>
          <ac:spMkLst>
            <pc:docMk/>
            <pc:sldMk cId="882567394" sldId="289"/>
            <ac:spMk id="12" creationId="{C13EF075-D4EF-4929-ADBC-91B27DA19955}"/>
          </ac:spMkLst>
        </pc:spChg>
        <pc:grpChg chg="del">
          <ac:chgData name="Craig Marsh" userId="5e1cc6da-4597-4349-aa91-18e6f47216b3" providerId="ADAL" clId="{0BB39773-1869-4F17-B7B8-C4E7A984BCA0}" dt="2021-09-15T20:41:32.910" v="1137"/>
          <ac:grpSpMkLst>
            <pc:docMk/>
            <pc:sldMk cId="882567394" sldId="289"/>
            <ac:grpSpMk id="14" creationId="{DAA26DFA-AAB2-4973-9C17-16D587C7B198}"/>
          </ac:grpSpMkLst>
        </pc:grpChg>
        <pc:picChg chg="add mod">
          <ac:chgData name="Craig Marsh" userId="5e1cc6da-4597-4349-aa91-18e6f47216b3" providerId="ADAL" clId="{0BB39773-1869-4F17-B7B8-C4E7A984BCA0}" dt="2021-09-15T12:11:00.938" v="32" actId="1076"/>
          <ac:picMkLst>
            <pc:docMk/>
            <pc:sldMk cId="882567394" sldId="289"/>
            <ac:picMk id="6" creationId="{EDCE6000-20F5-4D6C-9280-1C8A13FD96E0}"/>
          </ac:picMkLst>
        </pc:picChg>
      </pc:sldChg>
      <pc:sldChg chg="addSp delSp modSp mod ord">
        <pc:chgData name="Craig Marsh" userId="5e1cc6da-4597-4349-aa91-18e6f47216b3" providerId="ADAL" clId="{0BB39773-1869-4F17-B7B8-C4E7A984BCA0}" dt="2021-09-15T20:51:15.476" v="1759" actId="255"/>
        <pc:sldMkLst>
          <pc:docMk/>
          <pc:sldMk cId="2067100549" sldId="290"/>
        </pc:sldMkLst>
        <pc:spChg chg="del mod">
          <ac:chgData name="Craig Marsh" userId="5e1cc6da-4597-4349-aa91-18e6f47216b3" providerId="ADAL" clId="{0BB39773-1869-4F17-B7B8-C4E7A984BCA0}" dt="2021-09-15T20:49:42.811" v="1657" actId="478"/>
          <ac:spMkLst>
            <pc:docMk/>
            <pc:sldMk cId="2067100549" sldId="290"/>
            <ac:spMk id="2" creationId="{83EEA79A-BF75-42F7-8486-55BB4B8AE097}"/>
          </ac:spMkLst>
        </pc:spChg>
        <pc:spChg chg="del">
          <ac:chgData name="Craig Marsh" userId="5e1cc6da-4597-4349-aa91-18e6f47216b3" providerId="ADAL" clId="{0BB39773-1869-4F17-B7B8-C4E7A984BCA0}" dt="2021-09-15T20:34:47.379" v="917" actId="478"/>
          <ac:spMkLst>
            <pc:docMk/>
            <pc:sldMk cId="2067100549" sldId="290"/>
            <ac:spMk id="3" creationId="{B423F1EE-F135-4F18-9D6C-316A8A38BA8E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2067100549" sldId="290"/>
            <ac:spMk id="4" creationId="{27B40999-3478-4F5E-B3C4-0619ADD05E33}"/>
          </ac:spMkLst>
        </pc:spChg>
        <pc:spChg chg="add del mod">
          <ac:chgData name="Craig Marsh" userId="5e1cc6da-4597-4349-aa91-18e6f47216b3" providerId="ADAL" clId="{0BB39773-1869-4F17-B7B8-C4E7A984BCA0}" dt="2021-09-15T20:38:05.222" v="1077" actId="478"/>
          <ac:spMkLst>
            <pc:docMk/>
            <pc:sldMk cId="2067100549" sldId="290"/>
            <ac:spMk id="5" creationId="{0588C934-CACD-4466-9DD5-08EC45608E0C}"/>
          </ac:spMkLst>
        </pc:spChg>
        <pc:spChg chg="add del mod">
          <ac:chgData name="Craig Marsh" userId="5e1cc6da-4597-4349-aa91-18e6f47216b3" providerId="ADAL" clId="{0BB39773-1869-4F17-B7B8-C4E7A984BCA0}" dt="2021-09-15T20:38:03.496" v="1076" actId="478"/>
          <ac:spMkLst>
            <pc:docMk/>
            <pc:sldMk cId="2067100549" sldId="290"/>
            <ac:spMk id="6" creationId="{06656C75-64D3-4429-A260-0900B56B9F2B}"/>
          </ac:spMkLst>
        </pc:spChg>
        <pc:spChg chg="add mod">
          <ac:chgData name="Craig Marsh" userId="5e1cc6da-4597-4349-aa91-18e6f47216b3" providerId="ADAL" clId="{0BB39773-1869-4F17-B7B8-C4E7A984BCA0}" dt="2021-09-15T20:51:15.476" v="1759" actId="255"/>
          <ac:spMkLst>
            <pc:docMk/>
            <pc:sldMk cId="2067100549" sldId="290"/>
            <ac:spMk id="7" creationId="{B2B81F18-9F3F-45D7-B709-A8D6B1E61031}"/>
          </ac:spMkLst>
        </pc:spChg>
        <pc:spChg chg="add del mod">
          <ac:chgData name="Craig Marsh" userId="5e1cc6da-4597-4349-aa91-18e6f47216b3" providerId="ADAL" clId="{0BB39773-1869-4F17-B7B8-C4E7A984BCA0}" dt="2021-09-15T20:38:08.800" v="1079" actId="478"/>
          <ac:spMkLst>
            <pc:docMk/>
            <pc:sldMk cId="2067100549" sldId="290"/>
            <ac:spMk id="9" creationId="{73499409-A592-4458-AF23-7DADEBE88ECD}"/>
          </ac:spMkLst>
        </pc:spChg>
        <pc:spChg chg="add del mod">
          <ac:chgData name="Craig Marsh" userId="5e1cc6da-4597-4349-aa91-18e6f47216b3" providerId="ADAL" clId="{0BB39773-1869-4F17-B7B8-C4E7A984BCA0}" dt="2021-09-15T20:49:45.060" v="1658" actId="478"/>
          <ac:spMkLst>
            <pc:docMk/>
            <pc:sldMk cId="2067100549" sldId="290"/>
            <ac:spMk id="12" creationId="{6621F8E4-57C5-41E5-8901-CB7FE0F51AD9}"/>
          </ac:spMkLst>
        </pc:spChg>
        <pc:spChg chg="add del mod">
          <ac:chgData name="Craig Marsh" userId="5e1cc6da-4597-4349-aa91-18e6f47216b3" providerId="ADAL" clId="{0BB39773-1869-4F17-B7B8-C4E7A984BCA0}" dt="2021-09-15T20:50:46.800" v="1702" actId="478"/>
          <ac:spMkLst>
            <pc:docMk/>
            <pc:sldMk cId="2067100549" sldId="290"/>
            <ac:spMk id="13" creationId="{BAD8D439-3631-45EC-8695-2F44986B3937}"/>
          </ac:spMkLst>
        </pc:spChg>
        <pc:picChg chg="add mod">
          <ac:chgData name="Craig Marsh" userId="5e1cc6da-4597-4349-aa91-18e6f47216b3" providerId="ADAL" clId="{0BB39773-1869-4F17-B7B8-C4E7A984BCA0}" dt="2021-09-15T20:38:16.548" v="1082" actId="1076"/>
          <ac:picMkLst>
            <pc:docMk/>
            <pc:sldMk cId="2067100549" sldId="290"/>
            <ac:picMk id="10" creationId="{B5C721C3-338D-4A63-8E30-A0AE87BE6E0A}"/>
          </ac:picMkLst>
        </pc:picChg>
      </pc:sldChg>
      <pc:sldChg chg="delSp delDesignElem">
        <pc:chgData name="Craig Marsh" userId="5e1cc6da-4597-4349-aa91-18e6f47216b3" providerId="ADAL" clId="{0BB39773-1869-4F17-B7B8-C4E7A984BCA0}" dt="2021-09-15T20:41:32.910" v="1137"/>
        <pc:sldMkLst>
          <pc:docMk/>
          <pc:sldMk cId="1157798364" sldId="291"/>
        </pc:sldMkLst>
        <pc:spChg chg="del">
          <ac:chgData name="Craig Marsh" userId="5e1cc6da-4597-4349-aa91-18e6f47216b3" providerId="ADAL" clId="{0BB39773-1869-4F17-B7B8-C4E7A984BCA0}" dt="2021-09-15T20:41:32.910" v="1137"/>
          <ac:spMkLst>
            <pc:docMk/>
            <pc:sldMk cId="1157798364" sldId="291"/>
            <ac:spMk id="14" creationId="{6753252F-4873-4F63-801D-CC719279A7D5}"/>
          </ac:spMkLst>
        </pc:spChg>
        <pc:spChg chg="del">
          <ac:chgData name="Craig Marsh" userId="5e1cc6da-4597-4349-aa91-18e6f47216b3" providerId="ADAL" clId="{0BB39773-1869-4F17-B7B8-C4E7A984BCA0}" dt="2021-09-15T20:41:32.910" v="1137"/>
          <ac:spMkLst>
            <pc:docMk/>
            <pc:sldMk cId="1157798364" sldId="291"/>
            <ac:spMk id="16" creationId="{047C8CCB-F95D-4249-92DD-651249D3535A}"/>
          </ac:spMkLst>
        </pc:spChg>
      </pc:sldChg>
      <pc:sldChg chg="modSp del">
        <pc:chgData name="Craig Marsh" userId="5e1cc6da-4597-4349-aa91-18e6f47216b3" providerId="ADAL" clId="{0BB39773-1869-4F17-B7B8-C4E7A984BCA0}" dt="2021-09-15T21:19:29.917" v="3275" actId="2696"/>
        <pc:sldMkLst>
          <pc:docMk/>
          <pc:sldMk cId="4294768826" sldId="292"/>
        </pc:sldMkLst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4294768826" sldId="292"/>
            <ac:spMk id="2" creationId="{9B6C5E3C-E1A2-4409-8A67-50308AD23103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4294768826" sldId="292"/>
            <ac:spMk id="3" creationId="{4289C878-9A7C-4A77-9BC2-FD29EB611DA3}"/>
          </ac:spMkLst>
        </pc:spChg>
      </pc:sldChg>
      <pc:sldChg chg="delSp modSp mod ord">
        <pc:chgData name="Craig Marsh" userId="5e1cc6da-4597-4349-aa91-18e6f47216b3" providerId="ADAL" clId="{0BB39773-1869-4F17-B7B8-C4E7A984BCA0}" dt="2021-09-15T21:22:20.375" v="3383" actId="14100"/>
        <pc:sldMkLst>
          <pc:docMk/>
          <pc:sldMk cId="2901964138" sldId="293"/>
        </pc:sldMkLst>
        <pc:spChg chg="del mod">
          <ac:chgData name="Craig Marsh" userId="5e1cc6da-4597-4349-aa91-18e6f47216b3" providerId="ADAL" clId="{0BB39773-1869-4F17-B7B8-C4E7A984BCA0}" dt="2021-09-15T21:14:21.849" v="2739" actId="478"/>
          <ac:spMkLst>
            <pc:docMk/>
            <pc:sldMk cId="2901964138" sldId="293"/>
            <ac:spMk id="2" creationId="{E0DEA1B8-7AFE-4E66-9394-FB4C0EAA8A20}"/>
          </ac:spMkLst>
        </pc:spChg>
        <pc:spChg chg="mod">
          <ac:chgData name="Craig Marsh" userId="5e1cc6da-4597-4349-aa91-18e6f47216b3" providerId="ADAL" clId="{0BB39773-1869-4F17-B7B8-C4E7A984BCA0}" dt="2021-09-15T21:22:20.375" v="3383" actId="14100"/>
          <ac:spMkLst>
            <pc:docMk/>
            <pc:sldMk cId="2901964138" sldId="293"/>
            <ac:spMk id="3" creationId="{E18A1C43-A636-4DC6-BBBB-2FD11E9764C4}"/>
          </ac:spMkLst>
        </pc:spChg>
        <pc:spChg chg="mod">
          <ac:chgData name="Craig Marsh" userId="5e1cc6da-4597-4349-aa91-18e6f47216b3" providerId="ADAL" clId="{0BB39773-1869-4F17-B7B8-C4E7A984BCA0}" dt="2021-09-15T21:14:41.434" v="2790" actId="20577"/>
          <ac:spMkLst>
            <pc:docMk/>
            <pc:sldMk cId="2901964138" sldId="293"/>
            <ac:spMk id="4" creationId="{C26B1A9F-0D32-406C-BCFB-B777F692A2C5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2901964138" sldId="293"/>
            <ac:spMk id="5" creationId="{68B6DAA4-C955-4923-8774-D88F07A1CFB0}"/>
          </ac:spMkLst>
        </pc:spChg>
      </pc:sldChg>
      <pc:sldChg chg="modSp del">
        <pc:chgData name="Craig Marsh" userId="5e1cc6da-4597-4349-aa91-18e6f47216b3" providerId="ADAL" clId="{0BB39773-1869-4F17-B7B8-C4E7A984BCA0}" dt="2021-09-15T21:19:29.917" v="3275" actId="2696"/>
        <pc:sldMkLst>
          <pc:docMk/>
          <pc:sldMk cId="1914156559" sldId="294"/>
        </pc:sldMkLst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1914156559" sldId="294"/>
            <ac:spMk id="2" creationId="{F28B0CAF-FA38-4ED0-95D4-F4FC8260C740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1914156559" sldId="294"/>
            <ac:spMk id="3" creationId="{F5FB03C5-19CA-4C54-8060-C76E4B19D75A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1914156559" sldId="294"/>
            <ac:spMk id="4" creationId="{AC5CD609-AC6E-40B0-9005-53720BF036ED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1914156559" sldId="294"/>
            <ac:spMk id="5" creationId="{1A82F60F-3CA7-485A-BEE7-14562FAD4BDC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1914156559" sldId="294"/>
            <ac:spMk id="6" creationId="{C1BAF3F0-85E6-4AEE-AE25-FDD0F3C11F3C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1914156559" sldId="294"/>
            <ac:spMk id="7" creationId="{E08F452A-8A31-424C-9CFD-07722572B37A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1914156559" sldId="294"/>
            <ac:spMk id="8" creationId="{7E740E8C-56D7-4B41-95CE-401204AF4260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1914156559" sldId="294"/>
            <ac:spMk id="9" creationId="{C2BF1161-9F07-4A2F-A551-EE2805C8CE28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1914156559" sldId="294"/>
            <ac:spMk id="10" creationId="{677614E0-4273-492C-9BFF-94CF4058D106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1914156559" sldId="294"/>
            <ac:spMk id="11" creationId="{0B989673-5E2B-49C8-89F9-084316DC5B8E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1914156559" sldId="294"/>
            <ac:spMk id="12" creationId="{DC8D196D-FF18-4595-AFE7-46B0A2492638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1914156559" sldId="294"/>
            <ac:spMk id="13" creationId="{6E4FA1BC-1214-473E-81E0-82112BC59087}"/>
          </ac:spMkLst>
        </pc:spChg>
      </pc:sldChg>
      <pc:sldChg chg="modSp del">
        <pc:chgData name="Craig Marsh" userId="5e1cc6da-4597-4349-aa91-18e6f47216b3" providerId="ADAL" clId="{0BB39773-1869-4F17-B7B8-C4E7A984BCA0}" dt="2021-09-15T21:19:29.917" v="3275" actId="2696"/>
        <pc:sldMkLst>
          <pc:docMk/>
          <pc:sldMk cId="4096687965" sldId="295"/>
        </pc:sldMkLst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4096687965" sldId="295"/>
            <ac:spMk id="2" creationId="{5C94CFC8-232E-4744-8046-5EB582DF7E3B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4096687965" sldId="295"/>
            <ac:spMk id="3" creationId="{542DC02C-82E7-497F-80B5-2D80438CF985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4096687965" sldId="295"/>
            <ac:spMk id="4" creationId="{985421D8-1D44-4CAD-BC02-EE81511E5825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4096687965" sldId="295"/>
            <ac:spMk id="5" creationId="{C63605D2-9B87-4953-9703-1D0F3BBF927B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4096687965" sldId="295"/>
            <ac:spMk id="6" creationId="{D9A42B82-3CED-4025-ABB7-65C3678F3209}"/>
          </ac:spMkLst>
        </pc:spChg>
      </pc:sldChg>
      <pc:sldChg chg="modSp del">
        <pc:chgData name="Craig Marsh" userId="5e1cc6da-4597-4349-aa91-18e6f47216b3" providerId="ADAL" clId="{0BB39773-1869-4F17-B7B8-C4E7A984BCA0}" dt="2021-09-15T21:19:29.917" v="3275" actId="2696"/>
        <pc:sldMkLst>
          <pc:docMk/>
          <pc:sldMk cId="2771501643" sldId="296"/>
        </pc:sldMkLst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2771501643" sldId="296"/>
            <ac:spMk id="2" creationId="{B7CF8AB8-2DA9-4B5C-A4AE-D00DC044BC40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2771501643" sldId="296"/>
            <ac:spMk id="3" creationId="{7D553E3E-951A-473F-ADF0-EAFADA36CFF9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2771501643" sldId="296"/>
            <ac:spMk id="4" creationId="{2C71C3A7-43CD-434E-AAFA-277F952B304A}"/>
          </ac:spMkLst>
        </pc:spChg>
      </pc:sldChg>
      <pc:sldChg chg="modSp del">
        <pc:chgData name="Craig Marsh" userId="5e1cc6da-4597-4349-aa91-18e6f47216b3" providerId="ADAL" clId="{0BB39773-1869-4F17-B7B8-C4E7A984BCA0}" dt="2021-09-15T21:19:29.917" v="3275" actId="2696"/>
        <pc:sldMkLst>
          <pc:docMk/>
          <pc:sldMk cId="1453351259" sldId="297"/>
        </pc:sldMkLst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1453351259" sldId="297"/>
            <ac:spMk id="2" creationId="{CFB7860B-389D-4461-831D-5237E5F422A0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1453351259" sldId="297"/>
            <ac:spMk id="3" creationId="{0AB3AEC6-CC61-4562-B880-D56B5E25E089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1453351259" sldId="297"/>
            <ac:spMk id="4" creationId="{5B67DEAB-6C1B-4A24-8197-9620EC40F0B7}"/>
          </ac:spMkLst>
        </pc:spChg>
      </pc:sldChg>
      <pc:sldChg chg="modSp mod">
        <pc:chgData name="Craig Marsh" userId="5e1cc6da-4597-4349-aa91-18e6f47216b3" providerId="ADAL" clId="{0BB39773-1869-4F17-B7B8-C4E7A984BCA0}" dt="2021-09-15T21:19:22.117" v="3274" actId="20577"/>
        <pc:sldMkLst>
          <pc:docMk/>
          <pc:sldMk cId="1643547913" sldId="298"/>
        </pc:sldMkLst>
        <pc:spChg chg="mod">
          <ac:chgData name="Craig Marsh" userId="5e1cc6da-4597-4349-aa91-18e6f47216b3" providerId="ADAL" clId="{0BB39773-1869-4F17-B7B8-C4E7A984BCA0}" dt="2021-09-15T21:18:25.780" v="3061" actId="20577"/>
          <ac:spMkLst>
            <pc:docMk/>
            <pc:sldMk cId="1643547913" sldId="298"/>
            <ac:spMk id="2" creationId="{83EEA79A-BF75-42F7-8486-55BB4B8AE097}"/>
          </ac:spMkLst>
        </pc:spChg>
        <pc:spChg chg="mod">
          <ac:chgData name="Craig Marsh" userId="5e1cc6da-4597-4349-aa91-18e6f47216b3" providerId="ADAL" clId="{0BB39773-1869-4F17-B7B8-C4E7A984BCA0}" dt="2021-09-15T21:19:22.117" v="3274" actId="20577"/>
          <ac:spMkLst>
            <pc:docMk/>
            <pc:sldMk cId="1643547913" sldId="298"/>
            <ac:spMk id="3" creationId="{B423F1EE-F135-4F18-9D6C-316A8A38BA8E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1643547913" sldId="298"/>
            <ac:spMk id="4" creationId="{27B40999-3478-4F5E-B3C4-0619ADD05E33}"/>
          </ac:spMkLst>
        </pc:spChg>
      </pc:sldChg>
      <pc:sldChg chg="addSp delSp modSp del mod ord">
        <pc:chgData name="Craig Marsh" userId="5e1cc6da-4597-4349-aa91-18e6f47216b3" providerId="ADAL" clId="{0BB39773-1869-4F17-B7B8-C4E7A984BCA0}" dt="2021-09-15T20:37:29.598" v="1052" actId="2696"/>
        <pc:sldMkLst>
          <pc:docMk/>
          <pc:sldMk cId="1615425196" sldId="299"/>
        </pc:sldMkLst>
        <pc:spChg chg="del">
          <ac:chgData name="Craig Marsh" userId="5e1cc6da-4597-4349-aa91-18e6f47216b3" providerId="ADAL" clId="{0BB39773-1869-4F17-B7B8-C4E7A984BCA0}" dt="2021-09-15T20:32:32.498" v="898" actId="478"/>
          <ac:spMkLst>
            <pc:docMk/>
            <pc:sldMk cId="1615425196" sldId="299"/>
            <ac:spMk id="2" creationId="{88FC5C57-439C-42DF-8309-00F0BD10FA31}"/>
          </ac:spMkLst>
        </pc:spChg>
        <pc:spChg chg="mod">
          <ac:chgData name="Craig Marsh" userId="5e1cc6da-4597-4349-aa91-18e6f47216b3" providerId="ADAL" clId="{0BB39773-1869-4F17-B7B8-C4E7A984BCA0}" dt="2021-09-15T20:32:55.384" v="907" actId="1076"/>
          <ac:spMkLst>
            <pc:docMk/>
            <pc:sldMk cId="1615425196" sldId="299"/>
            <ac:spMk id="3" creationId="{1A3F8E37-060C-43D3-B2B6-D691721AF7AA}"/>
          </ac:spMkLst>
        </pc:spChg>
        <pc:spChg chg="add del mod">
          <ac:chgData name="Craig Marsh" userId="5e1cc6da-4597-4349-aa91-18e6f47216b3" providerId="ADAL" clId="{0BB39773-1869-4F17-B7B8-C4E7A984BCA0}" dt="2021-09-15T20:32:34.209" v="899" actId="478"/>
          <ac:spMkLst>
            <pc:docMk/>
            <pc:sldMk cId="1615425196" sldId="299"/>
            <ac:spMk id="6" creationId="{7DB4A9C1-3FF0-453F-8F5B-A54E989D8CDF}"/>
          </ac:spMkLst>
        </pc:spChg>
        <pc:spChg chg="add mod">
          <ac:chgData name="Craig Marsh" userId="5e1cc6da-4597-4349-aa91-18e6f47216b3" providerId="ADAL" clId="{0BB39773-1869-4F17-B7B8-C4E7A984BCA0}" dt="2021-09-15T20:34:32.255" v="916" actId="1076"/>
          <ac:spMkLst>
            <pc:docMk/>
            <pc:sldMk cId="1615425196" sldId="299"/>
            <ac:spMk id="9" creationId="{51FAFD9A-E978-4BA0-AD53-F6C0A579D1FF}"/>
          </ac:spMkLst>
        </pc:spChg>
      </pc:sldChg>
      <pc:sldChg chg="addSp modSp mod ord">
        <pc:chgData name="Craig Marsh" userId="5e1cc6da-4597-4349-aa91-18e6f47216b3" providerId="ADAL" clId="{0BB39773-1869-4F17-B7B8-C4E7A984BCA0}" dt="2021-09-15T21:08:19.898" v="2504" actId="1076"/>
        <pc:sldMkLst>
          <pc:docMk/>
          <pc:sldMk cId="2180340114" sldId="300"/>
        </pc:sldMkLst>
        <pc:spChg chg="mod">
          <ac:chgData name="Craig Marsh" userId="5e1cc6da-4597-4349-aa91-18e6f47216b3" providerId="ADAL" clId="{0BB39773-1869-4F17-B7B8-C4E7A984BCA0}" dt="2021-09-15T21:08:19.898" v="2504" actId="1076"/>
          <ac:spMkLst>
            <pc:docMk/>
            <pc:sldMk cId="2180340114" sldId="300"/>
            <ac:spMk id="2" creationId="{0CB0C942-0538-4B60-9C1B-F92882A4DB00}"/>
          </ac:spMkLst>
        </pc:spChg>
        <pc:spChg chg="mod">
          <ac:chgData name="Craig Marsh" userId="5e1cc6da-4597-4349-aa91-18e6f47216b3" providerId="ADAL" clId="{0BB39773-1869-4F17-B7B8-C4E7A984BCA0}" dt="2021-09-15T20:40:02.858" v="1120" actId="20577"/>
          <ac:spMkLst>
            <pc:docMk/>
            <pc:sldMk cId="2180340114" sldId="300"/>
            <ac:spMk id="4" creationId="{CA29AF91-2489-4AD0-B197-5746F1B9AB10}"/>
          </ac:spMkLst>
        </pc:spChg>
        <pc:picChg chg="add mod">
          <ac:chgData name="Craig Marsh" userId="5e1cc6da-4597-4349-aa91-18e6f47216b3" providerId="ADAL" clId="{0BB39773-1869-4F17-B7B8-C4E7A984BCA0}" dt="2021-09-15T12:16:57.080" v="292" actId="1076"/>
          <ac:picMkLst>
            <pc:docMk/>
            <pc:sldMk cId="2180340114" sldId="300"/>
            <ac:picMk id="6" creationId="{5F3A2A81-CE5D-4F51-BDC1-3DF852A0B62D}"/>
          </ac:picMkLst>
        </pc:picChg>
      </pc:sldChg>
      <pc:sldChg chg="delSp modSp add mod setBg delDesignElem">
        <pc:chgData name="Craig Marsh" userId="5e1cc6da-4597-4349-aa91-18e6f47216b3" providerId="ADAL" clId="{0BB39773-1869-4F17-B7B8-C4E7A984BCA0}" dt="2021-09-15T20:41:40.491" v="1145"/>
        <pc:sldMkLst>
          <pc:docMk/>
          <pc:sldMk cId="2984495428" sldId="301"/>
        </pc:sldMkLst>
        <pc:spChg chg="mod">
          <ac:chgData name="Craig Marsh" userId="5e1cc6da-4597-4349-aa91-18e6f47216b3" providerId="ADAL" clId="{0BB39773-1869-4F17-B7B8-C4E7A984BCA0}" dt="2021-09-15T20:41:05.893" v="1133" actId="20577"/>
          <ac:spMkLst>
            <pc:docMk/>
            <pc:sldMk cId="2984495428" sldId="301"/>
            <ac:spMk id="3" creationId="{1A3F8E37-060C-43D3-B2B6-D691721AF7AA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2984495428" sldId="301"/>
            <ac:spMk id="5" creationId="{A43A1BCE-44B8-4BCA-8E22-8A8A417434BC}"/>
          </ac:spMkLst>
        </pc:spChg>
        <pc:spChg chg="del">
          <ac:chgData name="Craig Marsh" userId="5e1cc6da-4597-4349-aa91-18e6f47216b3" providerId="ADAL" clId="{0BB39773-1869-4F17-B7B8-C4E7A984BCA0}" dt="2021-09-15T12:09:59.307" v="17"/>
          <ac:spMkLst>
            <pc:docMk/>
            <pc:sldMk cId="2984495428" sldId="301"/>
            <ac:spMk id="10" creationId="{18873D23-2DCF-4B31-A009-95721C06E8E1}"/>
          </ac:spMkLst>
        </pc:spChg>
        <pc:spChg chg="del">
          <ac:chgData name="Craig Marsh" userId="5e1cc6da-4597-4349-aa91-18e6f47216b3" providerId="ADAL" clId="{0BB39773-1869-4F17-B7B8-C4E7A984BCA0}" dt="2021-09-15T12:09:59.307" v="17"/>
          <ac:spMkLst>
            <pc:docMk/>
            <pc:sldMk cId="2984495428" sldId="301"/>
            <ac:spMk id="12" creationId="{C13EF075-D4EF-4929-ADBC-91B27DA19955}"/>
          </ac:spMkLst>
        </pc:spChg>
        <pc:grpChg chg="del">
          <ac:chgData name="Craig Marsh" userId="5e1cc6da-4597-4349-aa91-18e6f47216b3" providerId="ADAL" clId="{0BB39773-1869-4F17-B7B8-C4E7A984BCA0}" dt="2021-09-15T12:09:59.307" v="17"/>
          <ac:grpSpMkLst>
            <pc:docMk/>
            <pc:sldMk cId="2984495428" sldId="301"/>
            <ac:grpSpMk id="14" creationId="{DAA26DFA-AAB2-4973-9C17-16D587C7B198}"/>
          </ac:grpSpMkLst>
        </pc:grpChg>
      </pc:sldChg>
      <pc:sldChg chg="addSp delSp modSp add mod setBg delDesignElem">
        <pc:chgData name="Craig Marsh" userId="5e1cc6da-4597-4349-aa91-18e6f47216b3" providerId="ADAL" clId="{0BB39773-1869-4F17-B7B8-C4E7A984BCA0}" dt="2021-09-15T20:41:40.491" v="1145"/>
        <pc:sldMkLst>
          <pc:docMk/>
          <pc:sldMk cId="446565553" sldId="302"/>
        </pc:sldMkLst>
        <pc:spChg chg="mod">
          <ac:chgData name="Craig Marsh" userId="5e1cc6da-4597-4349-aa91-18e6f47216b3" providerId="ADAL" clId="{0BB39773-1869-4F17-B7B8-C4E7A984BCA0}" dt="2021-09-15T12:11:47.210" v="45" actId="1076"/>
          <ac:spMkLst>
            <pc:docMk/>
            <pc:sldMk cId="446565553" sldId="302"/>
            <ac:spMk id="2" creationId="{88FC5C57-439C-42DF-8309-00F0BD10FA31}"/>
          </ac:spMkLst>
        </pc:spChg>
        <pc:spChg chg="add mod">
          <ac:chgData name="Craig Marsh" userId="5e1cc6da-4597-4349-aa91-18e6f47216b3" providerId="ADAL" clId="{0BB39773-1869-4F17-B7B8-C4E7A984BCA0}" dt="2021-09-15T12:12:52.476" v="97" actId="1076"/>
          <ac:spMkLst>
            <pc:docMk/>
            <pc:sldMk cId="446565553" sldId="302"/>
            <ac:spMk id="4" creationId="{AE8002B8-C9EE-479F-91C6-ED9602AED3E5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446565553" sldId="302"/>
            <ac:spMk id="5" creationId="{A43A1BCE-44B8-4BCA-8E22-8A8A417434BC}"/>
          </ac:spMkLst>
        </pc:spChg>
        <pc:spChg chg="del">
          <ac:chgData name="Craig Marsh" userId="5e1cc6da-4597-4349-aa91-18e6f47216b3" providerId="ADAL" clId="{0BB39773-1869-4F17-B7B8-C4E7A984BCA0}" dt="2021-09-15T12:11:13.710" v="34"/>
          <ac:spMkLst>
            <pc:docMk/>
            <pc:sldMk cId="446565553" sldId="302"/>
            <ac:spMk id="10" creationId="{18873D23-2DCF-4B31-A009-95721C06E8E1}"/>
          </ac:spMkLst>
        </pc:spChg>
        <pc:spChg chg="del">
          <ac:chgData name="Craig Marsh" userId="5e1cc6da-4597-4349-aa91-18e6f47216b3" providerId="ADAL" clId="{0BB39773-1869-4F17-B7B8-C4E7A984BCA0}" dt="2021-09-15T12:11:13.710" v="34"/>
          <ac:spMkLst>
            <pc:docMk/>
            <pc:sldMk cId="446565553" sldId="302"/>
            <ac:spMk id="12" creationId="{C13EF075-D4EF-4929-ADBC-91B27DA19955}"/>
          </ac:spMkLst>
        </pc:spChg>
        <pc:grpChg chg="del">
          <ac:chgData name="Craig Marsh" userId="5e1cc6da-4597-4349-aa91-18e6f47216b3" providerId="ADAL" clId="{0BB39773-1869-4F17-B7B8-C4E7A984BCA0}" dt="2021-09-15T12:11:13.710" v="34"/>
          <ac:grpSpMkLst>
            <pc:docMk/>
            <pc:sldMk cId="446565553" sldId="302"/>
            <ac:grpSpMk id="14" creationId="{DAA26DFA-AAB2-4973-9C17-16D587C7B198}"/>
          </ac:grpSpMkLst>
        </pc:grpChg>
        <pc:picChg chg="del">
          <ac:chgData name="Craig Marsh" userId="5e1cc6da-4597-4349-aa91-18e6f47216b3" providerId="ADAL" clId="{0BB39773-1869-4F17-B7B8-C4E7A984BCA0}" dt="2021-09-15T12:11:19.732" v="39" actId="478"/>
          <ac:picMkLst>
            <pc:docMk/>
            <pc:sldMk cId="446565553" sldId="302"/>
            <ac:picMk id="6" creationId="{EDCE6000-20F5-4D6C-9280-1C8A13FD96E0}"/>
          </ac:picMkLst>
        </pc:picChg>
      </pc:sldChg>
      <pc:sldChg chg="addSp delSp modSp add mod setBg delDesignElem">
        <pc:chgData name="Craig Marsh" userId="5e1cc6da-4597-4349-aa91-18e6f47216b3" providerId="ADAL" clId="{0BB39773-1869-4F17-B7B8-C4E7A984BCA0}" dt="2021-09-15T20:41:40.491" v="1145"/>
        <pc:sldMkLst>
          <pc:docMk/>
          <pc:sldMk cId="242664000" sldId="303"/>
        </pc:sldMkLst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242664000" sldId="303"/>
            <ac:spMk id="2" creationId="{88FC5C57-439C-42DF-8309-00F0BD10FA31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242664000" sldId="303"/>
            <ac:spMk id="5" creationId="{A43A1BCE-44B8-4BCA-8E22-8A8A417434BC}"/>
          </ac:spMkLst>
        </pc:spChg>
        <pc:spChg chg="add del mod">
          <ac:chgData name="Craig Marsh" userId="5e1cc6da-4597-4349-aa91-18e6f47216b3" providerId="ADAL" clId="{0BB39773-1869-4F17-B7B8-C4E7A984BCA0}" dt="2021-09-15T12:13:22.992" v="107" actId="478"/>
          <ac:spMkLst>
            <pc:docMk/>
            <pc:sldMk cId="242664000" sldId="303"/>
            <ac:spMk id="8" creationId="{DD735220-8ECB-43DE-9E4C-5E3638E73F23}"/>
          </ac:spMkLst>
        </pc:spChg>
        <pc:spChg chg="del">
          <ac:chgData name="Craig Marsh" userId="5e1cc6da-4597-4349-aa91-18e6f47216b3" providerId="ADAL" clId="{0BB39773-1869-4F17-B7B8-C4E7A984BCA0}" dt="2021-09-15T12:13:04.434" v="99"/>
          <ac:spMkLst>
            <pc:docMk/>
            <pc:sldMk cId="242664000" sldId="303"/>
            <ac:spMk id="10" creationId="{18873D23-2DCF-4B31-A009-95721C06E8E1}"/>
          </ac:spMkLst>
        </pc:spChg>
        <pc:spChg chg="del">
          <ac:chgData name="Craig Marsh" userId="5e1cc6da-4597-4349-aa91-18e6f47216b3" providerId="ADAL" clId="{0BB39773-1869-4F17-B7B8-C4E7A984BCA0}" dt="2021-09-15T12:13:04.434" v="99"/>
          <ac:spMkLst>
            <pc:docMk/>
            <pc:sldMk cId="242664000" sldId="303"/>
            <ac:spMk id="12" creationId="{C13EF075-D4EF-4929-ADBC-91B27DA19955}"/>
          </ac:spMkLst>
        </pc:spChg>
        <pc:grpChg chg="del">
          <ac:chgData name="Craig Marsh" userId="5e1cc6da-4597-4349-aa91-18e6f47216b3" providerId="ADAL" clId="{0BB39773-1869-4F17-B7B8-C4E7A984BCA0}" dt="2021-09-15T12:13:04.434" v="99"/>
          <ac:grpSpMkLst>
            <pc:docMk/>
            <pc:sldMk cId="242664000" sldId="303"/>
            <ac:grpSpMk id="14" creationId="{DAA26DFA-AAB2-4973-9C17-16D587C7B198}"/>
          </ac:grpSpMkLst>
        </pc:grpChg>
        <pc:picChg chg="add mod">
          <ac:chgData name="Craig Marsh" userId="5e1cc6da-4597-4349-aa91-18e6f47216b3" providerId="ADAL" clId="{0BB39773-1869-4F17-B7B8-C4E7A984BCA0}" dt="2021-09-15T12:13:29.465" v="110" actId="1076"/>
          <ac:picMkLst>
            <pc:docMk/>
            <pc:sldMk cId="242664000" sldId="303"/>
            <ac:picMk id="4" creationId="{162BDA49-080A-4432-B177-EF2461648E7C}"/>
          </ac:picMkLst>
        </pc:picChg>
        <pc:picChg chg="del">
          <ac:chgData name="Craig Marsh" userId="5e1cc6da-4597-4349-aa91-18e6f47216b3" providerId="ADAL" clId="{0BB39773-1869-4F17-B7B8-C4E7A984BCA0}" dt="2021-09-15T12:13:18.373" v="104" actId="478"/>
          <ac:picMkLst>
            <pc:docMk/>
            <pc:sldMk cId="242664000" sldId="303"/>
            <ac:picMk id="6" creationId="{EDCE6000-20F5-4D6C-9280-1C8A13FD96E0}"/>
          </ac:picMkLst>
        </pc:picChg>
      </pc:sldChg>
      <pc:sldChg chg="delSp modSp add mod">
        <pc:chgData name="Craig Marsh" userId="5e1cc6da-4597-4349-aa91-18e6f47216b3" providerId="ADAL" clId="{0BB39773-1869-4F17-B7B8-C4E7A984BCA0}" dt="2021-09-15T12:28:15.639" v="551" actId="14100"/>
        <pc:sldMkLst>
          <pc:docMk/>
          <pc:sldMk cId="1837557105" sldId="304"/>
        </pc:sldMkLst>
        <pc:spChg chg="mod">
          <ac:chgData name="Craig Marsh" userId="5e1cc6da-4597-4349-aa91-18e6f47216b3" providerId="ADAL" clId="{0BB39773-1869-4F17-B7B8-C4E7A984BCA0}" dt="2021-09-15T12:22:39.665" v="315" actId="20577"/>
          <ac:spMkLst>
            <pc:docMk/>
            <pc:sldMk cId="1837557105" sldId="304"/>
            <ac:spMk id="2" creationId="{0CB0C942-0538-4B60-9C1B-F92882A4DB00}"/>
          </ac:spMkLst>
        </pc:spChg>
        <pc:spChg chg="mod">
          <ac:chgData name="Craig Marsh" userId="5e1cc6da-4597-4349-aa91-18e6f47216b3" providerId="ADAL" clId="{0BB39773-1869-4F17-B7B8-C4E7A984BCA0}" dt="2021-09-15T12:28:15.639" v="551" actId="14100"/>
          <ac:spMkLst>
            <pc:docMk/>
            <pc:sldMk cId="1837557105" sldId="304"/>
            <ac:spMk id="4" creationId="{CA29AF91-2489-4AD0-B197-5746F1B9AB10}"/>
          </ac:spMkLst>
        </pc:spChg>
        <pc:picChg chg="del">
          <ac:chgData name="Craig Marsh" userId="5e1cc6da-4597-4349-aa91-18e6f47216b3" providerId="ADAL" clId="{0BB39773-1869-4F17-B7B8-C4E7A984BCA0}" dt="2021-09-15T12:25:44.008" v="388" actId="478"/>
          <ac:picMkLst>
            <pc:docMk/>
            <pc:sldMk cId="1837557105" sldId="304"/>
            <ac:picMk id="6" creationId="{5F3A2A81-CE5D-4F51-BDC1-3DF852A0B62D}"/>
          </ac:picMkLst>
        </pc:picChg>
      </pc:sldChg>
      <pc:sldChg chg="addSp delSp modSp new mod ord">
        <pc:chgData name="Craig Marsh" userId="5e1cc6da-4597-4349-aa91-18e6f47216b3" providerId="ADAL" clId="{0BB39773-1869-4F17-B7B8-C4E7A984BCA0}" dt="2021-09-15T21:01:17.458" v="2124" actId="1076"/>
        <pc:sldMkLst>
          <pc:docMk/>
          <pc:sldMk cId="1766790059" sldId="305"/>
        </pc:sldMkLst>
        <pc:spChg chg="del">
          <ac:chgData name="Craig Marsh" userId="5e1cc6da-4597-4349-aa91-18e6f47216b3" providerId="ADAL" clId="{0BB39773-1869-4F17-B7B8-C4E7A984BCA0}" dt="2021-09-15T12:29:36.232" v="566" actId="478"/>
          <ac:spMkLst>
            <pc:docMk/>
            <pc:sldMk cId="1766790059" sldId="305"/>
            <ac:spMk id="2" creationId="{17185879-8925-4C5D-A93A-A7500952070C}"/>
          </ac:spMkLst>
        </pc:spChg>
        <pc:spChg chg="del mod">
          <ac:chgData name="Craig Marsh" userId="5e1cc6da-4597-4349-aa91-18e6f47216b3" providerId="ADAL" clId="{0BB39773-1869-4F17-B7B8-C4E7A984BCA0}" dt="2021-09-15T12:29:33.759" v="564" actId="478"/>
          <ac:spMkLst>
            <pc:docMk/>
            <pc:sldMk cId="1766790059" sldId="305"/>
            <ac:spMk id="3" creationId="{1E6A782A-DEE6-4ACA-A113-18503985FBD4}"/>
          </ac:spMkLst>
        </pc:spChg>
        <pc:spChg chg="del">
          <ac:chgData name="Craig Marsh" userId="5e1cc6da-4597-4349-aa91-18e6f47216b3" providerId="ADAL" clId="{0BB39773-1869-4F17-B7B8-C4E7A984BCA0}" dt="2021-09-15T12:28:57.180" v="553"/>
          <ac:spMkLst>
            <pc:docMk/>
            <pc:sldMk cId="1766790059" sldId="305"/>
            <ac:spMk id="4" creationId="{0006DE86-6B07-4663-889E-7CA1EF21F874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1766790059" sldId="305"/>
            <ac:spMk id="5" creationId="{1D8B599E-CE8F-472F-A21F-CA782571BFD8}"/>
          </ac:spMkLst>
        </pc:spChg>
        <pc:spChg chg="add del mod">
          <ac:chgData name="Craig Marsh" userId="5e1cc6da-4597-4349-aa91-18e6f47216b3" providerId="ADAL" clId="{0BB39773-1869-4F17-B7B8-C4E7A984BCA0}" dt="2021-09-15T12:29:35.517" v="565" actId="478"/>
          <ac:spMkLst>
            <pc:docMk/>
            <pc:sldMk cId="1766790059" sldId="305"/>
            <ac:spMk id="9" creationId="{B1C72476-C40B-4527-B1F9-5CFF8B41501C}"/>
          </ac:spMkLst>
        </pc:spChg>
        <pc:spChg chg="add mod">
          <ac:chgData name="Craig Marsh" userId="5e1cc6da-4597-4349-aa91-18e6f47216b3" providerId="ADAL" clId="{0BB39773-1869-4F17-B7B8-C4E7A984BCA0}" dt="2021-09-15T20:59:08.174" v="1889" actId="20577"/>
          <ac:spMkLst>
            <pc:docMk/>
            <pc:sldMk cId="1766790059" sldId="305"/>
            <ac:spMk id="12" creationId="{CACD0992-FC0E-40C9-9733-5C0087B5900C}"/>
          </ac:spMkLst>
        </pc:spChg>
        <pc:spChg chg="add mod">
          <ac:chgData name="Craig Marsh" userId="5e1cc6da-4597-4349-aa91-18e6f47216b3" providerId="ADAL" clId="{0BB39773-1869-4F17-B7B8-C4E7A984BCA0}" dt="2021-09-15T21:01:17.458" v="2124" actId="1076"/>
          <ac:spMkLst>
            <pc:docMk/>
            <pc:sldMk cId="1766790059" sldId="305"/>
            <ac:spMk id="17" creationId="{745A8A48-0AA9-4A44-9822-3CF009FFFFA8}"/>
          </ac:spMkLst>
        </pc:spChg>
        <pc:picChg chg="add del mod">
          <ac:chgData name="Craig Marsh" userId="5e1cc6da-4597-4349-aa91-18e6f47216b3" providerId="ADAL" clId="{0BB39773-1869-4F17-B7B8-C4E7A984BCA0}" dt="2021-09-15T12:29:32.106" v="562" actId="478"/>
          <ac:picMkLst>
            <pc:docMk/>
            <pc:sldMk cId="1766790059" sldId="305"/>
            <ac:picMk id="7" creationId="{EBA696BE-49D2-412A-B765-D68945D54A4F}"/>
          </ac:picMkLst>
        </pc:picChg>
        <pc:picChg chg="add mod">
          <ac:chgData name="Craig Marsh" userId="5e1cc6da-4597-4349-aa91-18e6f47216b3" providerId="ADAL" clId="{0BB39773-1869-4F17-B7B8-C4E7A984BCA0}" dt="2021-09-15T12:29:44.131" v="571" actId="1076"/>
          <ac:picMkLst>
            <pc:docMk/>
            <pc:sldMk cId="1766790059" sldId="305"/>
            <ac:picMk id="11" creationId="{D89B5A5B-85E9-4026-B33C-036987004ACB}"/>
          </ac:picMkLst>
        </pc:picChg>
        <pc:picChg chg="add del mod">
          <ac:chgData name="Craig Marsh" userId="5e1cc6da-4597-4349-aa91-18e6f47216b3" providerId="ADAL" clId="{0BB39773-1869-4F17-B7B8-C4E7A984BCA0}" dt="2021-09-15T12:30:26.980" v="587"/>
          <ac:picMkLst>
            <pc:docMk/>
            <pc:sldMk cId="1766790059" sldId="305"/>
            <ac:picMk id="14" creationId="{D3625570-B491-4F88-ABCF-AE5078226517}"/>
          </ac:picMkLst>
        </pc:picChg>
        <pc:picChg chg="add del mod">
          <ac:chgData name="Craig Marsh" userId="5e1cc6da-4597-4349-aa91-18e6f47216b3" providerId="ADAL" clId="{0BB39773-1869-4F17-B7B8-C4E7A984BCA0}" dt="2021-09-15T12:30:30.035" v="589"/>
          <ac:picMkLst>
            <pc:docMk/>
            <pc:sldMk cId="1766790059" sldId="305"/>
            <ac:picMk id="16" creationId="{3A95A727-ECEC-41E7-A352-95D5149BA284}"/>
          </ac:picMkLst>
        </pc:picChg>
      </pc:sldChg>
      <pc:sldChg chg="addSp delSp modSp mod ord">
        <pc:chgData name="Craig Marsh" userId="5e1cc6da-4597-4349-aa91-18e6f47216b3" providerId="ADAL" clId="{0BB39773-1869-4F17-B7B8-C4E7A984BCA0}" dt="2021-09-15T21:01:37.993" v="2165" actId="14100"/>
        <pc:sldMkLst>
          <pc:docMk/>
          <pc:sldMk cId="3964922569" sldId="306"/>
        </pc:sldMkLst>
        <pc:spChg chg="add mod">
          <ac:chgData name="Craig Marsh" userId="5e1cc6da-4597-4349-aa91-18e6f47216b3" providerId="ADAL" clId="{0BB39773-1869-4F17-B7B8-C4E7A984BCA0}" dt="2021-09-15T20:59:33.834" v="1925" actId="313"/>
          <ac:spMkLst>
            <pc:docMk/>
            <pc:sldMk cId="3964922569" sldId="306"/>
            <ac:spMk id="4" creationId="{1181F5B0-BBDF-496D-986A-9AC82CDD7566}"/>
          </ac:spMkLst>
        </pc:spChg>
        <pc:spChg chg="mod">
          <ac:chgData name="Craig Marsh" userId="5e1cc6da-4597-4349-aa91-18e6f47216b3" providerId="ADAL" clId="{0BB39773-1869-4F17-B7B8-C4E7A984BCA0}" dt="2021-09-15T20:41:40.491" v="1145"/>
          <ac:spMkLst>
            <pc:docMk/>
            <pc:sldMk cId="3964922569" sldId="306"/>
            <ac:spMk id="5" creationId="{1D8B599E-CE8F-472F-A21F-CA782571BFD8}"/>
          </ac:spMkLst>
        </pc:spChg>
        <pc:spChg chg="mod">
          <ac:chgData name="Craig Marsh" userId="5e1cc6da-4597-4349-aa91-18e6f47216b3" providerId="ADAL" clId="{0BB39773-1869-4F17-B7B8-C4E7A984BCA0}" dt="2021-09-15T21:01:37.993" v="2165" actId="14100"/>
          <ac:spMkLst>
            <pc:docMk/>
            <pc:sldMk cId="3964922569" sldId="306"/>
            <ac:spMk id="12" creationId="{CACD0992-FC0E-40C9-9733-5C0087B5900C}"/>
          </ac:spMkLst>
        </pc:spChg>
        <pc:picChg chg="add mod modCrop">
          <ac:chgData name="Craig Marsh" userId="5e1cc6da-4597-4349-aa91-18e6f47216b3" providerId="ADAL" clId="{0BB39773-1869-4F17-B7B8-C4E7A984BCA0}" dt="2021-09-15T12:31:20.050" v="614" actId="1076"/>
          <ac:picMkLst>
            <pc:docMk/>
            <pc:sldMk cId="3964922569" sldId="306"/>
            <ac:picMk id="3" creationId="{7B9C15CB-566E-4BF1-8CBA-C4A021368FC6}"/>
          </ac:picMkLst>
        </pc:picChg>
        <pc:picChg chg="del">
          <ac:chgData name="Craig Marsh" userId="5e1cc6da-4597-4349-aa91-18e6f47216b3" providerId="ADAL" clId="{0BB39773-1869-4F17-B7B8-C4E7A984BCA0}" dt="2021-09-15T12:30:52.624" v="603" actId="478"/>
          <ac:picMkLst>
            <pc:docMk/>
            <pc:sldMk cId="3964922569" sldId="306"/>
            <ac:picMk id="11" creationId="{D89B5A5B-85E9-4026-B33C-036987004ACB}"/>
          </ac:picMkLst>
        </pc:picChg>
      </pc:sldChg>
      <pc:sldChg chg="addSp modSp new mod setBg">
        <pc:chgData name="Craig Marsh" userId="5e1cc6da-4597-4349-aa91-18e6f47216b3" providerId="ADAL" clId="{0BB39773-1869-4F17-B7B8-C4E7A984BCA0}" dt="2021-09-15T20:43:18.642" v="1391" actId="12"/>
        <pc:sldMkLst>
          <pc:docMk/>
          <pc:sldMk cId="1876947713" sldId="307"/>
        </pc:sldMkLst>
        <pc:spChg chg="mod">
          <ac:chgData name="Craig Marsh" userId="5e1cc6da-4597-4349-aa91-18e6f47216b3" providerId="ADAL" clId="{0BB39773-1869-4F17-B7B8-C4E7A984BCA0}" dt="2021-09-15T20:41:50.704" v="1179" actId="20577"/>
          <ac:spMkLst>
            <pc:docMk/>
            <pc:sldMk cId="1876947713" sldId="307"/>
            <ac:spMk id="2" creationId="{D2312959-45EE-4A16-A2D9-6287ACCE21D0}"/>
          </ac:spMkLst>
        </pc:spChg>
        <pc:spChg chg="mod">
          <ac:chgData name="Craig Marsh" userId="5e1cc6da-4597-4349-aa91-18e6f47216b3" providerId="ADAL" clId="{0BB39773-1869-4F17-B7B8-C4E7A984BCA0}" dt="2021-09-15T20:43:18.642" v="1391" actId="12"/>
          <ac:spMkLst>
            <pc:docMk/>
            <pc:sldMk cId="1876947713" sldId="307"/>
            <ac:spMk id="3" creationId="{FB72E68F-2080-44D8-9092-5473D9461039}"/>
          </ac:spMkLst>
        </pc:spChg>
        <pc:spChg chg="add">
          <ac:chgData name="Craig Marsh" userId="5e1cc6da-4597-4349-aa91-18e6f47216b3" providerId="ADAL" clId="{0BB39773-1869-4F17-B7B8-C4E7A984BCA0}" dt="2021-09-15T20:41:44.205" v="1146" actId="26606"/>
          <ac:spMkLst>
            <pc:docMk/>
            <pc:sldMk cId="1876947713" sldId="307"/>
            <ac:spMk id="8" creationId="{2B566528-1B12-4246-9431-5C2D7D081168}"/>
          </ac:spMkLst>
        </pc:spChg>
        <pc:spChg chg="add">
          <ac:chgData name="Craig Marsh" userId="5e1cc6da-4597-4349-aa91-18e6f47216b3" providerId="ADAL" clId="{0BB39773-1869-4F17-B7B8-C4E7A984BCA0}" dt="2021-09-15T20:41:44.205" v="1146" actId="26606"/>
          <ac:spMkLst>
            <pc:docMk/>
            <pc:sldMk cId="1876947713" sldId="307"/>
            <ac:spMk id="10" creationId="{2E80C965-DB6D-4F81-9E9E-B027384D0BD6}"/>
          </ac:spMkLst>
        </pc:spChg>
        <pc:spChg chg="add">
          <ac:chgData name="Craig Marsh" userId="5e1cc6da-4597-4349-aa91-18e6f47216b3" providerId="ADAL" clId="{0BB39773-1869-4F17-B7B8-C4E7A984BCA0}" dt="2021-09-15T20:41:44.205" v="1146" actId="26606"/>
          <ac:spMkLst>
            <pc:docMk/>
            <pc:sldMk cId="1876947713" sldId="307"/>
            <ac:spMk id="12" creationId="{A580F890-B085-4E95-96AA-55AEBEC5CE6E}"/>
          </ac:spMkLst>
        </pc:spChg>
        <pc:spChg chg="add">
          <ac:chgData name="Craig Marsh" userId="5e1cc6da-4597-4349-aa91-18e6f47216b3" providerId="ADAL" clId="{0BB39773-1869-4F17-B7B8-C4E7A984BCA0}" dt="2021-09-15T20:41:44.205" v="1146" actId="26606"/>
          <ac:spMkLst>
            <pc:docMk/>
            <pc:sldMk cId="1876947713" sldId="307"/>
            <ac:spMk id="14" creationId="{D3F51FEB-38FB-4F6C-9F7B-2F2AFAB65463}"/>
          </ac:spMkLst>
        </pc:spChg>
        <pc:spChg chg="add">
          <ac:chgData name="Craig Marsh" userId="5e1cc6da-4597-4349-aa91-18e6f47216b3" providerId="ADAL" clId="{0BB39773-1869-4F17-B7B8-C4E7A984BCA0}" dt="2021-09-15T20:41:44.205" v="1146" actId="26606"/>
          <ac:spMkLst>
            <pc:docMk/>
            <pc:sldMk cId="1876947713" sldId="307"/>
            <ac:spMk id="16" creationId="{1E547BA6-BAE0-43BB-A7CA-60F69CE252F0}"/>
          </ac:spMkLst>
        </pc:spChg>
      </pc:sldChg>
      <pc:sldChg chg="addSp delSp modSp new del mod ord">
        <pc:chgData name="Craig Marsh" userId="5e1cc6da-4597-4349-aa91-18e6f47216b3" providerId="ADAL" clId="{0BB39773-1869-4F17-B7B8-C4E7A984BCA0}" dt="2021-09-15T21:08:09.554" v="2503" actId="2696"/>
        <pc:sldMkLst>
          <pc:docMk/>
          <pc:sldMk cId="629833296" sldId="308"/>
        </pc:sldMkLst>
        <pc:spChg chg="del">
          <ac:chgData name="Craig Marsh" userId="5e1cc6da-4597-4349-aa91-18e6f47216b3" providerId="ADAL" clId="{0BB39773-1869-4F17-B7B8-C4E7A984BCA0}" dt="2021-09-15T20:47:50.801" v="1649" actId="478"/>
          <ac:spMkLst>
            <pc:docMk/>
            <pc:sldMk cId="629833296" sldId="308"/>
            <ac:spMk id="2" creationId="{26901C03-966A-4FE6-AD5D-28EB225758D6}"/>
          </ac:spMkLst>
        </pc:spChg>
        <pc:spChg chg="del">
          <ac:chgData name="Craig Marsh" userId="5e1cc6da-4597-4349-aa91-18e6f47216b3" providerId="ADAL" clId="{0BB39773-1869-4F17-B7B8-C4E7A984BCA0}" dt="2021-09-15T20:47:51.916" v="1650" actId="478"/>
          <ac:spMkLst>
            <pc:docMk/>
            <pc:sldMk cId="629833296" sldId="308"/>
            <ac:spMk id="3" creationId="{38C73165-44FB-48E3-B37F-3D09F4C854AD}"/>
          </ac:spMkLst>
        </pc:spChg>
        <pc:spChg chg="del">
          <ac:chgData name="Craig Marsh" userId="5e1cc6da-4597-4349-aa91-18e6f47216b3" providerId="ADAL" clId="{0BB39773-1869-4F17-B7B8-C4E7A984BCA0}" dt="2021-09-15T20:47:52.819" v="1651" actId="478"/>
          <ac:spMkLst>
            <pc:docMk/>
            <pc:sldMk cId="629833296" sldId="308"/>
            <ac:spMk id="4" creationId="{30FB195F-B3CE-4EFF-A38E-63D8052F1E45}"/>
          </ac:spMkLst>
        </pc:spChg>
        <pc:picChg chg="add del mod">
          <ac:chgData name="Craig Marsh" userId="5e1cc6da-4597-4349-aa91-18e6f47216b3" providerId="ADAL" clId="{0BB39773-1869-4F17-B7B8-C4E7A984BCA0}" dt="2021-09-15T21:08:06.227" v="2502" actId="478"/>
          <ac:picMkLst>
            <pc:docMk/>
            <pc:sldMk cId="629833296" sldId="308"/>
            <ac:picMk id="7" creationId="{194CFEF7-B5FF-43BC-9E4F-C8736DDB036A}"/>
          </ac:picMkLst>
        </pc:picChg>
      </pc:sldChg>
      <pc:sldChg chg="addSp delSp modSp mod">
        <pc:chgData name="Craig Marsh" userId="5e1cc6da-4597-4349-aa91-18e6f47216b3" providerId="ADAL" clId="{0BB39773-1869-4F17-B7B8-C4E7A984BCA0}" dt="2021-09-15T20:59:02.254" v="1885" actId="14100"/>
        <pc:sldMkLst>
          <pc:docMk/>
          <pc:sldMk cId="358036262" sldId="309"/>
        </pc:sldMkLst>
        <pc:spChg chg="del">
          <ac:chgData name="Craig Marsh" userId="5e1cc6da-4597-4349-aa91-18e6f47216b3" providerId="ADAL" clId="{0BB39773-1869-4F17-B7B8-C4E7A984BCA0}" dt="2021-09-15T20:58:52.222" v="1880" actId="478"/>
          <ac:spMkLst>
            <pc:docMk/>
            <pc:sldMk cId="358036262" sldId="309"/>
            <ac:spMk id="2" creationId="{E0DEA1B8-7AFE-4E66-9394-FB4C0EAA8A20}"/>
          </ac:spMkLst>
        </pc:spChg>
        <pc:spChg chg="mod">
          <ac:chgData name="Craig Marsh" userId="5e1cc6da-4597-4349-aa91-18e6f47216b3" providerId="ADAL" clId="{0BB39773-1869-4F17-B7B8-C4E7A984BCA0}" dt="2021-09-15T20:59:02.254" v="1885" actId="14100"/>
          <ac:spMkLst>
            <pc:docMk/>
            <pc:sldMk cId="358036262" sldId="309"/>
            <ac:spMk id="3" creationId="{E18A1C43-A636-4DC6-BBBB-2FD11E9764C4}"/>
          </ac:spMkLst>
        </pc:spChg>
        <pc:spChg chg="del">
          <ac:chgData name="Craig Marsh" userId="5e1cc6da-4597-4349-aa91-18e6f47216b3" providerId="ADAL" clId="{0BB39773-1869-4F17-B7B8-C4E7A984BCA0}" dt="2021-09-15T20:58:51.041" v="1879" actId="478"/>
          <ac:spMkLst>
            <pc:docMk/>
            <pc:sldMk cId="358036262" sldId="309"/>
            <ac:spMk id="4" creationId="{C26B1A9F-0D32-406C-BCFB-B777F692A2C5}"/>
          </ac:spMkLst>
        </pc:spChg>
        <pc:spChg chg="add del mod">
          <ac:chgData name="Craig Marsh" userId="5e1cc6da-4597-4349-aa91-18e6f47216b3" providerId="ADAL" clId="{0BB39773-1869-4F17-B7B8-C4E7A984BCA0}" dt="2021-09-15T20:58:52.975" v="1881" actId="478"/>
          <ac:spMkLst>
            <pc:docMk/>
            <pc:sldMk cId="358036262" sldId="309"/>
            <ac:spMk id="7" creationId="{6A18B70B-5A0C-45D1-BA8A-BAF250F983F2}"/>
          </ac:spMkLst>
        </pc:spChg>
      </pc:sldChg>
      <pc:sldChg chg="addSp delSp modSp mod">
        <pc:chgData name="Craig Marsh" userId="5e1cc6da-4597-4349-aa91-18e6f47216b3" providerId="ADAL" clId="{0BB39773-1869-4F17-B7B8-C4E7A984BCA0}" dt="2021-09-15T21:05:11.760" v="2457" actId="20577"/>
        <pc:sldMkLst>
          <pc:docMk/>
          <pc:sldMk cId="1613495659" sldId="310"/>
        </pc:sldMkLst>
        <pc:spChg chg="mod">
          <ac:chgData name="Craig Marsh" userId="5e1cc6da-4597-4349-aa91-18e6f47216b3" providerId="ADAL" clId="{0BB39773-1869-4F17-B7B8-C4E7A984BCA0}" dt="2021-09-15T21:05:11.760" v="2457" actId="20577"/>
          <ac:spMkLst>
            <pc:docMk/>
            <pc:sldMk cId="1613495659" sldId="310"/>
            <ac:spMk id="4" creationId="{1181F5B0-BBDF-496D-986A-9AC82CDD7566}"/>
          </ac:spMkLst>
        </pc:spChg>
        <pc:picChg chg="del">
          <ac:chgData name="Craig Marsh" userId="5e1cc6da-4597-4349-aa91-18e6f47216b3" providerId="ADAL" clId="{0BB39773-1869-4F17-B7B8-C4E7A984BCA0}" dt="2021-09-15T20:57:18.630" v="1760" actId="478"/>
          <ac:picMkLst>
            <pc:docMk/>
            <pc:sldMk cId="1613495659" sldId="310"/>
            <ac:picMk id="3" creationId="{7B9C15CB-566E-4BF1-8CBA-C4A021368FC6}"/>
          </ac:picMkLst>
        </pc:picChg>
        <pc:picChg chg="add mod">
          <ac:chgData name="Craig Marsh" userId="5e1cc6da-4597-4349-aa91-18e6f47216b3" providerId="ADAL" clId="{0BB39773-1869-4F17-B7B8-C4E7A984BCA0}" dt="2021-09-15T20:57:27.792" v="1768" actId="1076"/>
          <ac:picMkLst>
            <pc:docMk/>
            <pc:sldMk cId="1613495659" sldId="310"/>
            <ac:picMk id="6" creationId="{C57028B8-2352-427A-A881-B436978EF721}"/>
          </ac:picMkLst>
        </pc:picChg>
      </pc:sldChg>
      <pc:sldChg chg="addSp delSp modSp add mod ord">
        <pc:chgData name="Craig Marsh" userId="5e1cc6da-4597-4349-aa91-18e6f47216b3" providerId="ADAL" clId="{0BB39773-1869-4F17-B7B8-C4E7A984BCA0}" dt="2021-09-15T21:04:58.164" v="2456" actId="14100"/>
        <pc:sldMkLst>
          <pc:docMk/>
          <pc:sldMk cId="474861939" sldId="311"/>
        </pc:sldMkLst>
        <pc:spChg chg="mod">
          <ac:chgData name="Craig Marsh" userId="5e1cc6da-4597-4349-aa91-18e6f47216b3" providerId="ADAL" clId="{0BB39773-1869-4F17-B7B8-C4E7A984BCA0}" dt="2021-09-15T21:03:51.236" v="2425" actId="20577"/>
          <ac:spMkLst>
            <pc:docMk/>
            <pc:sldMk cId="474861939" sldId="311"/>
            <ac:spMk id="4" creationId="{1181F5B0-BBDF-496D-986A-9AC82CDD7566}"/>
          </ac:spMkLst>
        </pc:spChg>
        <pc:spChg chg="mod">
          <ac:chgData name="Craig Marsh" userId="5e1cc6da-4597-4349-aa91-18e6f47216b3" providerId="ADAL" clId="{0BB39773-1869-4F17-B7B8-C4E7A984BCA0}" dt="2021-09-15T21:04:58.164" v="2456" actId="14100"/>
          <ac:spMkLst>
            <pc:docMk/>
            <pc:sldMk cId="474861939" sldId="311"/>
            <ac:spMk id="12" creationId="{CACD0992-FC0E-40C9-9733-5C0087B5900C}"/>
          </ac:spMkLst>
        </pc:spChg>
        <pc:picChg chg="del">
          <ac:chgData name="Craig Marsh" userId="5e1cc6da-4597-4349-aa91-18e6f47216b3" providerId="ADAL" clId="{0BB39773-1869-4F17-B7B8-C4E7A984BCA0}" dt="2021-09-15T21:02:17.210" v="2168" actId="478"/>
          <ac:picMkLst>
            <pc:docMk/>
            <pc:sldMk cId="474861939" sldId="311"/>
            <ac:picMk id="3" creationId="{7B9C15CB-566E-4BF1-8CBA-C4A021368FC6}"/>
          </ac:picMkLst>
        </pc:picChg>
        <pc:picChg chg="add mod">
          <ac:chgData name="Craig Marsh" userId="5e1cc6da-4597-4349-aa91-18e6f47216b3" providerId="ADAL" clId="{0BB39773-1869-4F17-B7B8-C4E7A984BCA0}" dt="2021-09-15T21:02:20.444" v="2171" actId="1076"/>
          <ac:picMkLst>
            <pc:docMk/>
            <pc:sldMk cId="474861939" sldId="311"/>
            <ac:picMk id="6" creationId="{0005FDE0-B3C9-425C-9BF6-5C84048FC42D}"/>
          </ac:picMkLst>
        </pc:picChg>
      </pc:sldChg>
      <pc:sldChg chg="addSp delSp modSp new mod">
        <pc:chgData name="Craig Marsh" userId="5e1cc6da-4597-4349-aa91-18e6f47216b3" providerId="ADAL" clId="{0BB39773-1869-4F17-B7B8-C4E7A984BCA0}" dt="2021-09-15T21:06:45.511" v="2501" actId="1076"/>
        <pc:sldMkLst>
          <pc:docMk/>
          <pc:sldMk cId="2023392418" sldId="312"/>
        </pc:sldMkLst>
        <pc:spChg chg="del">
          <ac:chgData name="Craig Marsh" userId="5e1cc6da-4597-4349-aa91-18e6f47216b3" providerId="ADAL" clId="{0BB39773-1869-4F17-B7B8-C4E7A984BCA0}" dt="2021-09-15T21:05:50.797" v="2460" actId="478"/>
          <ac:spMkLst>
            <pc:docMk/>
            <pc:sldMk cId="2023392418" sldId="312"/>
            <ac:spMk id="2" creationId="{1C81903B-9A93-4A96-B980-945F271322B2}"/>
          </ac:spMkLst>
        </pc:spChg>
        <pc:spChg chg="del">
          <ac:chgData name="Craig Marsh" userId="5e1cc6da-4597-4349-aa91-18e6f47216b3" providerId="ADAL" clId="{0BB39773-1869-4F17-B7B8-C4E7A984BCA0}" dt="2021-09-15T21:05:50.150" v="2459" actId="478"/>
          <ac:spMkLst>
            <pc:docMk/>
            <pc:sldMk cId="2023392418" sldId="312"/>
            <ac:spMk id="3" creationId="{09FE7A70-F5DE-46E4-8CBF-BCA73A390356}"/>
          </ac:spMkLst>
        </pc:spChg>
        <pc:spChg chg="del">
          <ac:chgData name="Craig Marsh" userId="5e1cc6da-4597-4349-aa91-18e6f47216b3" providerId="ADAL" clId="{0BB39773-1869-4F17-B7B8-C4E7A984BCA0}" dt="2021-09-15T21:05:51.264" v="2461" actId="478"/>
          <ac:spMkLst>
            <pc:docMk/>
            <pc:sldMk cId="2023392418" sldId="312"/>
            <ac:spMk id="4" creationId="{0314F595-3C53-432A-8C37-C93D9889C7F9}"/>
          </ac:spMkLst>
        </pc:spChg>
        <pc:spChg chg="add mod">
          <ac:chgData name="Craig Marsh" userId="5e1cc6da-4597-4349-aa91-18e6f47216b3" providerId="ADAL" clId="{0BB39773-1869-4F17-B7B8-C4E7A984BCA0}" dt="2021-09-15T21:06:45.511" v="2501" actId="1076"/>
          <ac:spMkLst>
            <pc:docMk/>
            <pc:sldMk cId="2023392418" sldId="312"/>
            <ac:spMk id="8" creationId="{7A9A1386-E0F4-41E6-9F4C-5E3E87C330EC}"/>
          </ac:spMkLst>
        </pc:spChg>
        <pc:picChg chg="add mod">
          <ac:chgData name="Craig Marsh" userId="5e1cc6da-4597-4349-aa91-18e6f47216b3" providerId="ADAL" clId="{0BB39773-1869-4F17-B7B8-C4E7A984BCA0}" dt="2021-09-15T21:06:20.010" v="2466" actId="1076"/>
          <ac:picMkLst>
            <pc:docMk/>
            <pc:sldMk cId="2023392418" sldId="312"/>
            <ac:picMk id="7" creationId="{5EA5ADFD-A701-4E59-986B-509F751FB38B}"/>
          </ac:picMkLst>
        </pc:picChg>
      </pc:sldChg>
      <pc:sldChg chg="addSp delSp modSp mod">
        <pc:chgData name="Craig Marsh" userId="5e1cc6da-4597-4349-aa91-18e6f47216b3" providerId="ADAL" clId="{0BB39773-1869-4F17-B7B8-C4E7A984BCA0}" dt="2021-09-15T21:14:08.103" v="2738" actId="20577"/>
        <pc:sldMkLst>
          <pc:docMk/>
          <pc:sldMk cId="650030268" sldId="313"/>
        </pc:sldMkLst>
        <pc:spChg chg="mod">
          <ac:chgData name="Craig Marsh" userId="5e1cc6da-4597-4349-aa91-18e6f47216b3" providerId="ADAL" clId="{0BB39773-1869-4F17-B7B8-C4E7A984BCA0}" dt="2021-09-15T21:08:59.757" v="2513" actId="20577"/>
          <ac:spMkLst>
            <pc:docMk/>
            <pc:sldMk cId="650030268" sldId="313"/>
            <ac:spMk id="2" creationId="{0CB0C942-0538-4B60-9C1B-F92882A4DB00}"/>
          </ac:spMkLst>
        </pc:spChg>
        <pc:spChg chg="mod">
          <ac:chgData name="Craig Marsh" userId="5e1cc6da-4597-4349-aa91-18e6f47216b3" providerId="ADAL" clId="{0BB39773-1869-4F17-B7B8-C4E7A984BCA0}" dt="2021-09-15T21:14:08.103" v="2738" actId="20577"/>
          <ac:spMkLst>
            <pc:docMk/>
            <pc:sldMk cId="650030268" sldId="313"/>
            <ac:spMk id="4" creationId="{CA29AF91-2489-4AD0-B197-5746F1B9AB10}"/>
          </ac:spMkLst>
        </pc:spChg>
        <pc:spChg chg="add del mod">
          <ac:chgData name="Craig Marsh" userId="5e1cc6da-4597-4349-aa91-18e6f47216b3" providerId="ADAL" clId="{0BB39773-1869-4F17-B7B8-C4E7A984BCA0}" dt="2021-09-15T21:13:29.674" v="2660"/>
          <ac:spMkLst>
            <pc:docMk/>
            <pc:sldMk cId="650030268" sldId="313"/>
            <ac:spMk id="6" creationId="{15F79F64-8205-4DA9-B852-CE07416B9751}"/>
          </ac:spMkLst>
        </pc:spChg>
        <pc:picChg chg="add mod">
          <ac:chgData name="Craig Marsh" userId="5e1cc6da-4597-4349-aa91-18e6f47216b3" providerId="ADAL" clId="{0BB39773-1869-4F17-B7B8-C4E7A984BCA0}" dt="2021-09-15T21:12:51.946" v="2618" actId="1076"/>
          <ac:picMkLst>
            <pc:docMk/>
            <pc:sldMk cId="650030268" sldId="313"/>
            <ac:picMk id="3" creationId="{0B060929-EC29-477E-8C67-60B873387A6D}"/>
          </ac:picMkLst>
        </pc:picChg>
      </pc:sldChg>
      <pc:sldChg chg="addSp delSp modSp new mod">
        <pc:chgData name="Craig Marsh" userId="5e1cc6da-4597-4349-aa91-18e6f47216b3" providerId="ADAL" clId="{0BB39773-1869-4F17-B7B8-C4E7A984BCA0}" dt="2021-09-15T21:12:14.872" v="2616" actId="1076"/>
        <pc:sldMkLst>
          <pc:docMk/>
          <pc:sldMk cId="2911850949" sldId="314"/>
        </pc:sldMkLst>
        <pc:spChg chg="del">
          <ac:chgData name="Craig Marsh" userId="5e1cc6da-4597-4349-aa91-18e6f47216b3" providerId="ADAL" clId="{0BB39773-1869-4F17-B7B8-C4E7A984BCA0}" dt="2021-09-15T21:11:13.820" v="2531" actId="478"/>
          <ac:spMkLst>
            <pc:docMk/>
            <pc:sldMk cId="2911850949" sldId="314"/>
            <ac:spMk id="2" creationId="{721DA31F-53BB-492D-85BF-CF142EB54332}"/>
          </ac:spMkLst>
        </pc:spChg>
        <pc:spChg chg="del">
          <ac:chgData name="Craig Marsh" userId="5e1cc6da-4597-4349-aa91-18e6f47216b3" providerId="ADAL" clId="{0BB39773-1869-4F17-B7B8-C4E7A984BCA0}" dt="2021-09-15T21:11:14.575" v="2532" actId="478"/>
          <ac:spMkLst>
            <pc:docMk/>
            <pc:sldMk cId="2911850949" sldId="314"/>
            <ac:spMk id="3" creationId="{E983AC93-B180-4E73-BDCA-FEF3CD90B4FC}"/>
          </ac:spMkLst>
        </pc:spChg>
        <pc:spChg chg="del">
          <ac:chgData name="Craig Marsh" userId="5e1cc6da-4597-4349-aa91-18e6f47216b3" providerId="ADAL" clId="{0BB39773-1869-4F17-B7B8-C4E7A984BCA0}" dt="2021-09-15T21:11:15.496" v="2533" actId="478"/>
          <ac:spMkLst>
            <pc:docMk/>
            <pc:sldMk cId="2911850949" sldId="314"/>
            <ac:spMk id="4" creationId="{708C90FB-59C8-4A45-84E1-1094AB8208D3}"/>
          </ac:spMkLst>
        </pc:spChg>
        <pc:spChg chg="add mod">
          <ac:chgData name="Craig Marsh" userId="5e1cc6da-4597-4349-aa91-18e6f47216b3" providerId="ADAL" clId="{0BB39773-1869-4F17-B7B8-C4E7A984BCA0}" dt="2021-09-15T21:12:14.872" v="2616" actId="1076"/>
          <ac:spMkLst>
            <pc:docMk/>
            <pc:sldMk cId="2911850949" sldId="314"/>
            <ac:spMk id="7" creationId="{FE5109F8-C281-4495-9906-60B8D8524FC1}"/>
          </ac:spMkLst>
        </pc:spChg>
        <pc:picChg chg="add mod">
          <ac:chgData name="Craig Marsh" userId="5e1cc6da-4597-4349-aa91-18e6f47216b3" providerId="ADAL" clId="{0BB39773-1869-4F17-B7B8-C4E7A984BCA0}" dt="2021-09-15T21:11:19.944" v="2535" actId="1076"/>
          <ac:picMkLst>
            <pc:docMk/>
            <pc:sldMk cId="2911850949" sldId="314"/>
            <ac:picMk id="6" creationId="{45CF2F75-DE89-4DAA-A30D-2005445B9A0A}"/>
          </ac:picMkLst>
        </pc:picChg>
      </pc:sldChg>
      <pc:sldChg chg="addSp delSp modSp new mod">
        <pc:chgData name="Craig Marsh" userId="5e1cc6da-4597-4349-aa91-18e6f47216b3" providerId="ADAL" clId="{0BB39773-1869-4F17-B7B8-C4E7A984BCA0}" dt="2021-09-15T21:17:00.890" v="3008" actId="1076"/>
        <pc:sldMkLst>
          <pc:docMk/>
          <pc:sldMk cId="1247187319" sldId="315"/>
        </pc:sldMkLst>
        <pc:spChg chg="mod">
          <ac:chgData name="Craig Marsh" userId="5e1cc6da-4597-4349-aa91-18e6f47216b3" providerId="ADAL" clId="{0BB39773-1869-4F17-B7B8-C4E7A984BCA0}" dt="2021-09-15T21:17:00.890" v="3008" actId="1076"/>
          <ac:spMkLst>
            <pc:docMk/>
            <pc:sldMk cId="1247187319" sldId="315"/>
            <ac:spMk id="2" creationId="{9B826397-364B-4C98-B468-C15143958042}"/>
          </ac:spMkLst>
        </pc:spChg>
        <pc:spChg chg="del">
          <ac:chgData name="Craig Marsh" userId="5e1cc6da-4597-4349-aa91-18e6f47216b3" providerId="ADAL" clId="{0BB39773-1869-4F17-B7B8-C4E7A984BCA0}" dt="2021-09-15T21:15:41.278" v="2794" actId="478"/>
          <ac:spMkLst>
            <pc:docMk/>
            <pc:sldMk cId="1247187319" sldId="315"/>
            <ac:spMk id="3" creationId="{9D64121C-823D-4252-8056-A0E8D1AA8E8C}"/>
          </ac:spMkLst>
        </pc:spChg>
        <pc:spChg chg="del">
          <ac:chgData name="Craig Marsh" userId="5e1cc6da-4597-4349-aa91-18e6f47216b3" providerId="ADAL" clId="{0BB39773-1869-4F17-B7B8-C4E7A984BCA0}" dt="2021-09-15T21:15:42.116" v="2795" actId="478"/>
          <ac:spMkLst>
            <pc:docMk/>
            <pc:sldMk cId="1247187319" sldId="315"/>
            <ac:spMk id="4" creationId="{521503D1-FB0F-40DB-BCBF-F1A53D03C917}"/>
          </ac:spMkLst>
        </pc:spChg>
        <pc:spChg chg="add mod">
          <ac:chgData name="Craig Marsh" userId="5e1cc6da-4597-4349-aa91-18e6f47216b3" providerId="ADAL" clId="{0BB39773-1869-4F17-B7B8-C4E7A984BCA0}" dt="2021-09-15T21:16:42.649" v="2957" actId="1076"/>
          <ac:spMkLst>
            <pc:docMk/>
            <pc:sldMk cId="1247187319" sldId="315"/>
            <ac:spMk id="8" creationId="{E00A61B5-D1CF-44CD-8F71-2FE445BFB44B}"/>
          </ac:spMkLst>
        </pc:spChg>
        <pc:picChg chg="add mod">
          <ac:chgData name="Craig Marsh" userId="5e1cc6da-4597-4349-aa91-18e6f47216b3" providerId="ADAL" clId="{0BB39773-1869-4F17-B7B8-C4E7A984BCA0}" dt="2021-09-15T21:16:57.603" v="3005" actId="1076"/>
          <ac:picMkLst>
            <pc:docMk/>
            <pc:sldMk cId="1247187319" sldId="315"/>
            <ac:picMk id="7" creationId="{174B5E99-F284-4493-A335-7B0756009209}"/>
          </ac:picMkLst>
        </pc:picChg>
      </pc:sldChg>
      <pc:sldChg chg="delSp modSp new mod">
        <pc:chgData name="Craig Marsh" userId="5e1cc6da-4597-4349-aa91-18e6f47216b3" providerId="ADAL" clId="{0BB39773-1869-4F17-B7B8-C4E7A984BCA0}" dt="2021-09-15T21:17:56.909" v="3054" actId="27636"/>
        <pc:sldMkLst>
          <pc:docMk/>
          <pc:sldMk cId="2658642584" sldId="316"/>
        </pc:sldMkLst>
        <pc:spChg chg="mod">
          <ac:chgData name="Craig Marsh" userId="5e1cc6da-4597-4349-aa91-18e6f47216b3" providerId="ADAL" clId="{0BB39773-1869-4F17-B7B8-C4E7A984BCA0}" dt="2021-09-15T21:17:56.909" v="3054" actId="27636"/>
          <ac:spMkLst>
            <pc:docMk/>
            <pc:sldMk cId="2658642584" sldId="316"/>
            <ac:spMk id="2" creationId="{67688717-59C1-4149-B5FE-7608E602722A}"/>
          </ac:spMkLst>
        </pc:spChg>
        <pc:spChg chg="del">
          <ac:chgData name="Craig Marsh" userId="5e1cc6da-4597-4349-aa91-18e6f47216b3" providerId="ADAL" clId="{0BB39773-1869-4F17-B7B8-C4E7A984BCA0}" dt="2021-09-15T21:17:45.292" v="3036" actId="478"/>
          <ac:spMkLst>
            <pc:docMk/>
            <pc:sldMk cId="2658642584" sldId="316"/>
            <ac:spMk id="4" creationId="{339DFBFF-84B2-47B0-B154-62C2B5EE2C8F}"/>
          </ac:spMkLst>
        </pc:spChg>
      </pc:sldChg>
      <pc:sldChg chg="delSp modSp new mod">
        <pc:chgData name="Craig Marsh" userId="5e1cc6da-4597-4349-aa91-18e6f47216b3" providerId="ADAL" clId="{0BB39773-1869-4F17-B7B8-C4E7A984BCA0}" dt="2021-09-15T21:22:07.518" v="3356" actId="313"/>
        <pc:sldMkLst>
          <pc:docMk/>
          <pc:sldMk cId="2962084867" sldId="317"/>
        </pc:sldMkLst>
        <pc:spChg chg="mod">
          <ac:chgData name="Craig Marsh" userId="5e1cc6da-4597-4349-aa91-18e6f47216b3" providerId="ADAL" clId="{0BB39773-1869-4F17-B7B8-C4E7A984BCA0}" dt="2021-09-15T21:22:07.518" v="3356" actId="313"/>
          <ac:spMkLst>
            <pc:docMk/>
            <pc:sldMk cId="2962084867" sldId="317"/>
            <ac:spMk id="2" creationId="{B1AD998B-C7D0-415C-B646-7E4A4FECC672}"/>
          </ac:spMkLst>
        </pc:spChg>
        <pc:spChg chg="del">
          <ac:chgData name="Craig Marsh" userId="5e1cc6da-4597-4349-aa91-18e6f47216b3" providerId="ADAL" clId="{0BB39773-1869-4F17-B7B8-C4E7A984BCA0}" dt="2021-09-15T21:21:55.711" v="3338" actId="478"/>
          <ac:spMkLst>
            <pc:docMk/>
            <pc:sldMk cId="2962084867" sldId="317"/>
            <ac:spMk id="3" creationId="{719D8BD6-13A0-40ED-B729-653C93D77E0C}"/>
          </ac:spMkLst>
        </pc:spChg>
        <pc:spChg chg="del">
          <ac:chgData name="Craig Marsh" userId="5e1cc6da-4597-4349-aa91-18e6f47216b3" providerId="ADAL" clId="{0BB39773-1869-4F17-B7B8-C4E7A984BCA0}" dt="2021-09-15T21:21:56.449" v="3339" actId="478"/>
          <ac:spMkLst>
            <pc:docMk/>
            <pc:sldMk cId="2962084867" sldId="317"/>
            <ac:spMk id="4" creationId="{E2A29AF0-D8F8-4B95-B6B6-BC0F86194545}"/>
          </ac:spMkLst>
        </pc:spChg>
      </pc:sldChg>
      <pc:sldMasterChg chg="delSldLayout">
        <pc:chgData name="Craig Marsh" userId="5e1cc6da-4597-4349-aa91-18e6f47216b3" providerId="ADAL" clId="{0BB39773-1869-4F17-B7B8-C4E7A984BCA0}" dt="2021-09-15T21:19:29.917" v="3275" actId="2696"/>
        <pc:sldMasterMkLst>
          <pc:docMk/>
          <pc:sldMasterMk cId="215862698" sldId="2147483648"/>
        </pc:sldMasterMkLst>
        <pc:sldLayoutChg chg="del">
          <pc:chgData name="Craig Marsh" userId="5e1cc6da-4597-4349-aa91-18e6f47216b3" providerId="ADAL" clId="{0BB39773-1869-4F17-B7B8-C4E7A984BCA0}" dt="2021-09-15T21:19:29.917" v="3275" actId="2696"/>
          <pc:sldLayoutMkLst>
            <pc:docMk/>
            <pc:sldMasterMk cId="215862698" sldId="2147483648"/>
            <pc:sldLayoutMk cId="589563973" sldId="2147483669"/>
          </pc:sldLayoutMkLst>
        </pc:sldLayoutChg>
      </pc:sldMasterChg>
      <pc:sldMasterChg chg="addSp">
        <pc:chgData name="Craig Marsh" userId="5e1cc6da-4597-4349-aa91-18e6f47216b3" providerId="ADAL" clId="{0BB39773-1869-4F17-B7B8-C4E7A984BCA0}" dt="2021-09-15T20:41:34.928" v="1138"/>
        <pc:sldMasterMkLst>
          <pc:docMk/>
          <pc:sldMasterMk cId="2358456073" sldId="2147483670"/>
        </pc:sldMasterMkLst>
        <pc:picChg chg="add">
          <ac:chgData name="Craig Marsh" userId="5e1cc6da-4597-4349-aa91-18e6f47216b3" providerId="ADAL" clId="{0BB39773-1869-4F17-B7B8-C4E7A984BCA0}" dt="2021-09-15T20:41:34.928" v="1138"/>
          <ac:picMkLst>
            <pc:docMk/>
            <pc:sldMasterMk cId="2358456073" sldId="2147483670"/>
            <ac:picMk id="18" creationId="{9F3120CE-B1DF-4E9C-9141-C89123D81E78}"/>
          </ac:picMkLst>
        </pc:picChg>
        <pc:picChg chg="add">
          <ac:chgData name="Craig Marsh" userId="5e1cc6da-4597-4349-aa91-18e6f47216b3" providerId="ADAL" clId="{0BB39773-1869-4F17-B7B8-C4E7A984BCA0}" dt="2021-09-15T20:41:34.928" v="1138"/>
          <ac:picMkLst>
            <pc:docMk/>
            <pc:sldMasterMk cId="2358456073" sldId="2147483670"/>
            <ac:picMk id="19" creationId="{DA1977E3-4406-4A7A-86F9-CF4E4ECA23EB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84BF0-F03A-482A-83CD-C7B3780FB70B}" type="datetimeFigureOut">
              <a:rPr lang="en-NZ" smtClean="0"/>
              <a:t>5/03/2023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86AC5-DA1B-4C86-BBFE-B2A53D1CA34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2168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96C96-BECF-499C-AAA9-85A80BB1F7EE}" type="datetimeFigureOut">
              <a:rPr lang="en-NZ" smtClean="0"/>
              <a:t>5/03/2023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021AD-EE30-4F89-B16A-4ACB770692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780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21AD-EE30-4F89-B16A-4ACB770692F3}" type="slidenum">
              <a:rPr lang="en-NZ" smtClean="0"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813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97415" y="6136079"/>
            <a:ext cx="714759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algn="r"/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9" y="6259488"/>
            <a:ext cx="2276861" cy="137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15" y="1007928"/>
            <a:ext cx="3057150" cy="48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0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779390"/>
            <a:ext cx="9973559" cy="207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12775" y="5184742"/>
            <a:ext cx="2177559" cy="1309623"/>
          </a:xfrm>
        </p:spPr>
        <p:txBody>
          <a:bodyPr/>
          <a:lstStyle/>
          <a:p>
            <a:endParaRPr lang="en-NZ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931769" y="5184742"/>
            <a:ext cx="2177559" cy="1309623"/>
          </a:xfrm>
        </p:spPr>
        <p:txBody>
          <a:bodyPr/>
          <a:lstStyle/>
          <a:p>
            <a:endParaRPr lang="en-NZ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279044" y="5184742"/>
            <a:ext cx="2177559" cy="1309623"/>
          </a:xfrm>
        </p:spPr>
        <p:txBody>
          <a:bodyPr/>
          <a:lstStyle/>
          <a:p>
            <a:endParaRPr lang="en-NZ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626318" y="5184742"/>
            <a:ext cx="2177559" cy="1309623"/>
          </a:xfrm>
        </p:spPr>
        <p:txBody>
          <a:bodyPr/>
          <a:lstStyle/>
          <a:p>
            <a:endParaRPr lang="en-NZ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EAAC328-9D3D-412C-93C7-45FB219C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08237EE-F57E-45F6-8326-6810832B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6CBA98-A760-4779-A7E3-5E485B27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899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279044" y="5184742"/>
            <a:ext cx="2177559" cy="1309623"/>
          </a:xfrm>
        </p:spPr>
        <p:txBody>
          <a:bodyPr/>
          <a:lstStyle/>
          <a:p>
            <a:endParaRPr lang="en-NZ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626318" y="5184742"/>
            <a:ext cx="2177559" cy="1309623"/>
          </a:xfrm>
        </p:spPr>
        <p:txBody>
          <a:bodyPr/>
          <a:lstStyle/>
          <a:p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68555-F17D-4B4E-869D-9BF9E33A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CA4FB-5D12-454C-9FE6-F56161C2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D871-D176-4ED1-B31D-AE44BEC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98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98" y="4485094"/>
            <a:ext cx="6643294" cy="63695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9" y="6259488"/>
            <a:ext cx="2276861" cy="137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63" y="4713474"/>
            <a:ext cx="1042418" cy="164287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90342" y="5146479"/>
            <a:ext cx="6673850" cy="1000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67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978323"/>
            <a:ext cx="6643294" cy="636951"/>
          </a:xfrm>
        </p:spPr>
        <p:txBody>
          <a:bodyPr>
            <a:noAutofit/>
          </a:bodyPr>
          <a:lstStyle>
            <a:lvl1pPr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9" y="6259488"/>
            <a:ext cx="2276861" cy="137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63" y="4713474"/>
            <a:ext cx="1042418" cy="164287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90342" y="1588219"/>
            <a:ext cx="6673850" cy="1000125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800" b="1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200"/>
              </a:spcBef>
              <a:buNone/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268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5191565" cy="3688664"/>
          </a:xfrm>
        </p:spPr>
        <p:txBody>
          <a:bodyPr numCol="1" spc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108569" y="1976846"/>
            <a:ext cx="5245231" cy="3688664"/>
          </a:xfrm>
        </p:spPr>
        <p:txBody>
          <a:bodyPr numCol="1" spc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B6A6EB-55E6-4AD3-AA5B-DDD9E3AE9B3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D2F797-B8FC-4691-80DD-77CD5C24F0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DDAD1A-26C6-4474-AC2D-D56E5F0A40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215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10813869" cy="3688664"/>
          </a:xfrm>
        </p:spPr>
        <p:txBody>
          <a:bodyPr numCol="1" spc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28FCBB-B091-4312-B30C-C4DEB7D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345441-8BDF-4E1F-8480-E3B6F67B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626E01-2C70-44B9-8673-194021A8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37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31" y="1053737"/>
            <a:ext cx="5276407" cy="636951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5276407" cy="3688664"/>
          </a:xfrm>
        </p:spPr>
        <p:txBody>
          <a:bodyPr numCol="1" spc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65850" y="857250"/>
            <a:ext cx="5400675" cy="4959350"/>
          </a:xfrm>
        </p:spPr>
        <p:txBody>
          <a:bodyPr/>
          <a:lstStyle/>
          <a:p>
            <a:endParaRPr lang="en-NZ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5C98A5-1720-4089-80A5-87DCB32864F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D32BAEE-2F12-4368-83D8-276321030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CEDBE9C-F785-4FCE-A8E3-4437295354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296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39932" y="857250"/>
            <a:ext cx="11026594" cy="4959350"/>
          </a:xfrm>
        </p:spPr>
        <p:txBody>
          <a:bodyPr/>
          <a:lstStyle/>
          <a:p>
            <a:endParaRPr lang="en-NZ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CC68D15-0A31-43F3-AF08-D92C5682F31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9E58BB-B098-4DBA-917E-0419C69649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0FD0A4-6213-4B11-85F1-9C9429AD07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344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156325" y="847725"/>
            <a:ext cx="5400675" cy="4978400"/>
          </a:xfrm>
        </p:spPr>
        <p:txBody>
          <a:bodyPr/>
          <a:lstStyle/>
          <a:p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31" y="1053737"/>
            <a:ext cx="5276407" cy="636951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5276407" cy="3688664"/>
          </a:xfrm>
        </p:spPr>
        <p:txBody>
          <a:bodyPr numCol="1" spc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8CA2F1E-45A9-4FC2-BF9F-115552A7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B90FC10-4C46-4A90-BA1A-82EE08D47A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0B88D88-FBDA-4C20-895C-58BC8AE954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439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2775" y="1857375"/>
            <a:ext cx="2092325" cy="1884363"/>
          </a:xfrm>
        </p:spPr>
        <p:txBody>
          <a:bodyPr/>
          <a:lstStyle/>
          <a:p>
            <a:endParaRPr lang="en-NZ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837501" y="1857375"/>
            <a:ext cx="2092325" cy="1884363"/>
          </a:xfrm>
        </p:spPr>
        <p:txBody>
          <a:bodyPr/>
          <a:lstStyle/>
          <a:p>
            <a:endParaRPr lang="en-NZ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052800" y="1857375"/>
            <a:ext cx="2092325" cy="1884363"/>
          </a:xfrm>
        </p:spPr>
        <p:txBody>
          <a:bodyPr/>
          <a:lstStyle/>
          <a:p>
            <a:endParaRPr lang="en-NZ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258672" y="1857375"/>
            <a:ext cx="2092325" cy="1884363"/>
          </a:xfrm>
        </p:spPr>
        <p:txBody>
          <a:bodyPr/>
          <a:lstStyle/>
          <a:p>
            <a:endParaRPr lang="en-NZ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9473971" y="1857375"/>
            <a:ext cx="2092325" cy="1884363"/>
          </a:xfrm>
        </p:spPr>
        <p:txBody>
          <a:bodyPr/>
          <a:lstStyle/>
          <a:p>
            <a:endParaRPr lang="en-NZ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12775" y="3837004"/>
            <a:ext cx="2092325" cy="1884363"/>
          </a:xfrm>
        </p:spPr>
        <p:txBody>
          <a:bodyPr/>
          <a:lstStyle/>
          <a:p>
            <a:endParaRPr lang="en-NZ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837501" y="3837004"/>
            <a:ext cx="2092325" cy="1884363"/>
          </a:xfrm>
        </p:spPr>
        <p:txBody>
          <a:bodyPr/>
          <a:lstStyle/>
          <a:p>
            <a:endParaRPr lang="en-NZ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052800" y="3837004"/>
            <a:ext cx="2092325" cy="1884363"/>
          </a:xfrm>
        </p:spPr>
        <p:txBody>
          <a:bodyPr/>
          <a:lstStyle/>
          <a:p>
            <a:endParaRPr lang="en-NZ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258672" y="3837004"/>
            <a:ext cx="2092325" cy="1884363"/>
          </a:xfrm>
        </p:spPr>
        <p:txBody>
          <a:bodyPr/>
          <a:lstStyle/>
          <a:p>
            <a:endParaRPr lang="en-NZ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473971" y="3837004"/>
            <a:ext cx="2092325" cy="1884363"/>
          </a:xfrm>
        </p:spPr>
        <p:txBody>
          <a:bodyPr/>
          <a:lstStyle/>
          <a:p>
            <a:endParaRPr lang="en-NZ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0009889-381A-4CD6-A70A-07E66D4B8E3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31F1185-6CFE-48CE-9BC0-BDB9632879F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7CCF563F-8DC3-48EC-A35A-C0CC275463E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31" y="1053737"/>
            <a:ext cx="10813869" cy="63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31" y="1976845"/>
            <a:ext cx="10813869" cy="420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95B2-4FE3-4026-8847-2AFE67DABA8C}" type="slidenum">
              <a:rPr lang="en-NZ" smtClean="0"/>
              <a:t>‹#›</a:t>
            </a:fld>
            <a:endParaRPr lang="en-NZ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8" y="6252029"/>
            <a:ext cx="2276861" cy="137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73" y="5933776"/>
            <a:ext cx="1423419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8" r:id="rId3"/>
    <p:sldLayoutId id="214748365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accent3"/>
          </a:solidFill>
          <a:latin typeface="+mn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39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636951"/>
            <a:ext cx="11900451" cy="55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1A model Estimated selectivities</a:t>
            </a:r>
          </a:p>
          <a:p>
            <a:pPr marL="0" indent="0">
              <a:buNone/>
            </a:pPr>
            <a:r>
              <a:rPr lang="en-NZ" dirty="0"/>
              <a:t>			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10</a:t>
            </a:fld>
            <a:endParaRPr lang="en-NZ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04C6B7-BCCD-30E2-30FA-CDE7975BE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222" y="1379320"/>
            <a:ext cx="18435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26A0DF9-93E6-CEFC-29FC-62E8FE2108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842084"/>
              </p:ext>
            </p:extLst>
          </p:nvPr>
        </p:nvGraphicFramePr>
        <p:xfrm>
          <a:off x="2072222" y="1379320"/>
          <a:ext cx="9404902" cy="524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2805920" imgH="7103880" progId="Acrobat.Document.DC">
                  <p:embed/>
                </p:oleObj>
              </mc:Choice>
              <mc:Fallback>
                <p:oleObj name="Acrobat Document" r:id="rId2" imgW="12805920" imgH="7103880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26A0DF9-93E6-CEFC-29FC-62E8FE2108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222" y="1379320"/>
                        <a:ext cx="9404902" cy="52425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46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862B8-B340-F818-0B67-87A0F308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11</a:t>
            </a:fld>
            <a:endParaRPr lang="en-NZ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0C5F93-85E5-CB92-DCC5-37A337C25A07}"/>
              </a:ext>
            </a:extLst>
          </p:cNvPr>
          <p:cNvGrpSpPr/>
          <p:nvPr/>
        </p:nvGrpSpPr>
        <p:grpSpPr>
          <a:xfrm>
            <a:off x="1019175" y="1341801"/>
            <a:ext cx="7048500" cy="5603404"/>
            <a:chOff x="0" y="636951"/>
            <a:chExt cx="7048500" cy="5603404"/>
          </a:xfrm>
        </p:grpSpPr>
        <p:pic>
          <p:nvPicPr>
            <p:cNvPr id="7" name="Picture 6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793B04BB-96FC-E77A-49E7-CF06627DE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6951"/>
              <a:ext cx="7048500" cy="2811355"/>
            </a:xfrm>
            <a:prstGeom prst="rect">
              <a:avLst/>
            </a:prstGeom>
          </p:spPr>
        </p:pic>
        <p:pic>
          <p:nvPicPr>
            <p:cNvPr id="5" name="Picture 4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F0116509-050A-FAEC-F64E-43ACC6B04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4" y="3429000"/>
              <a:ext cx="6943725" cy="2811355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9C6775E3-289E-ED67-827A-D7DD1E9B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Recap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D9557E-4933-8355-9DCC-38F553C8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636951"/>
            <a:ext cx="11900451" cy="55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1A model 100 realisation MPD results</a:t>
            </a:r>
          </a:p>
          <a:p>
            <a:pPr marL="0" indent="0">
              <a:buNone/>
            </a:pPr>
            <a:r>
              <a:rPr lang="en-NZ" dirty="0"/>
              <a:t>			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3322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636951"/>
            <a:ext cx="11900451" cy="55161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NZ" sz="3600" dirty="0"/>
              <a:t>FAA model </a:t>
            </a:r>
          </a:p>
          <a:p>
            <a:pPr marL="0" indent="0">
              <a:buNone/>
            </a:pPr>
            <a:r>
              <a:rPr lang="en-NZ" sz="3600" dirty="0"/>
              <a:t>	Compositional likelihoods</a:t>
            </a:r>
          </a:p>
          <a:p>
            <a:pPr marL="0" indent="0">
              <a:buNone/>
            </a:pPr>
            <a:r>
              <a:rPr lang="en-NZ" sz="3300" dirty="0"/>
              <a:t>		</a:t>
            </a:r>
            <a:r>
              <a:rPr lang="en-NZ" sz="3300" b="1" dirty="0"/>
              <a:t>FAA model fisheries		Fleet areas	Selectivity ogive  (all length based)</a:t>
            </a:r>
            <a:endParaRPr lang="en-NZ" sz="3300" dirty="0"/>
          </a:p>
          <a:p>
            <a:pPr marL="0" indent="0">
              <a:buNone/>
            </a:pPr>
            <a:r>
              <a:rPr lang="en-NZ" sz="3300" dirty="0"/>
              <a:t>		</a:t>
            </a:r>
            <a:r>
              <a:rPr lang="en-NZ" sz="3300" dirty="0" err="1"/>
              <a:t>fishing_bb_proportions</a:t>
            </a:r>
            <a:r>
              <a:rPr lang="en-NZ" sz="3300" dirty="0"/>
              <a:t>	1		double-normal	</a:t>
            </a:r>
          </a:p>
          <a:p>
            <a:pPr marL="0" indent="0">
              <a:buNone/>
            </a:pPr>
            <a:r>
              <a:rPr lang="en-NZ" sz="3300" dirty="0"/>
              <a:t>		</a:t>
            </a:r>
            <a:r>
              <a:rPr lang="en-NZ" sz="3300" dirty="0" err="1"/>
              <a:t>fishing_gi_proportions</a:t>
            </a:r>
            <a:r>
              <a:rPr lang="en-NZ" sz="3300" dirty="0"/>
              <a:t>	1,4		double-normal	</a:t>
            </a:r>
          </a:p>
          <a:p>
            <a:pPr marL="0" indent="0">
              <a:buNone/>
            </a:pPr>
            <a:r>
              <a:rPr lang="en-NZ" sz="3300" dirty="0"/>
              <a:t>		</a:t>
            </a:r>
            <a:r>
              <a:rPr lang="en-NZ" sz="3300" dirty="0" err="1"/>
              <a:t>fishing_hd_proportions</a:t>
            </a:r>
            <a:r>
              <a:rPr lang="en-NZ" sz="3300" dirty="0"/>
              <a:t>	1		double-normal	</a:t>
            </a:r>
          </a:p>
          <a:p>
            <a:pPr marL="0" indent="0">
              <a:buNone/>
            </a:pPr>
            <a:r>
              <a:rPr lang="en-NZ" sz="3300" dirty="0"/>
              <a:t>		</a:t>
            </a:r>
            <a:r>
              <a:rPr lang="en-NZ" sz="3300" dirty="0" err="1"/>
              <a:t>fishing_ll_proportions</a:t>
            </a:r>
            <a:r>
              <a:rPr lang="en-NZ" sz="3300" dirty="0"/>
              <a:t>	1,2,3,4		mixture of logistic and logistic capped	</a:t>
            </a:r>
          </a:p>
          <a:p>
            <a:pPr marL="0" indent="0">
              <a:buNone/>
            </a:pPr>
            <a:r>
              <a:rPr lang="en-NZ" sz="3300" dirty="0"/>
              <a:t>		</a:t>
            </a:r>
            <a:r>
              <a:rPr lang="en-NZ" sz="3300" dirty="0" err="1"/>
              <a:t>fishing_other_proportions</a:t>
            </a:r>
            <a:r>
              <a:rPr lang="en-NZ" sz="3300" dirty="0"/>
              <a:t>	1		double normal plateau 	</a:t>
            </a:r>
          </a:p>
          <a:p>
            <a:pPr marL="0" indent="0">
              <a:buNone/>
            </a:pPr>
            <a:r>
              <a:rPr lang="en-NZ" sz="3300" dirty="0"/>
              <a:t>		</a:t>
            </a:r>
            <a:r>
              <a:rPr lang="en-NZ" sz="3300" dirty="0" err="1"/>
              <a:t>fishing_ps_proportions</a:t>
            </a:r>
            <a:r>
              <a:rPr lang="en-NZ" sz="3300" dirty="0"/>
              <a:t>	2,4		double-normal	</a:t>
            </a:r>
          </a:p>
          <a:p>
            <a:pPr marL="0" indent="0">
              <a:buNone/>
            </a:pPr>
            <a:r>
              <a:rPr lang="en-NZ" sz="3300" dirty="0"/>
              <a:t>		</a:t>
            </a:r>
            <a:r>
              <a:rPr lang="en-NZ" sz="3300" dirty="0" err="1"/>
              <a:t>fishing_trol_proportions</a:t>
            </a:r>
            <a:r>
              <a:rPr lang="en-NZ" sz="3300" dirty="0"/>
              <a:t>	1,4		double normal plateau 	</a:t>
            </a:r>
          </a:p>
          <a:p>
            <a:pPr marL="0" indent="0">
              <a:buNone/>
            </a:pPr>
            <a:r>
              <a:rPr lang="en-NZ" dirty="0"/>
              <a:t>	</a:t>
            </a:r>
          </a:p>
          <a:p>
            <a:pPr marL="0" indent="0">
              <a:buNone/>
            </a:pPr>
            <a:r>
              <a:rPr lang="en-NZ" sz="3300" dirty="0"/>
              <a:t>	Abundance likelihood </a:t>
            </a:r>
          </a:p>
          <a:p>
            <a:pPr marL="0" indent="0">
              <a:buNone/>
            </a:pPr>
            <a:r>
              <a:rPr lang="en-NZ" sz="3300" dirty="0"/>
              <a:t>		4-area Longline CPUE indices</a:t>
            </a:r>
          </a:p>
          <a:p>
            <a:pPr marL="0" indent="0">
              <a:buNone/>
            </a:pPr>
            <a:r>
              <a:rPr lang="en-NZ" sz="3400" dirty="0"/>
              <a:t>Estimated parameters: B0, annual recruitment </a:t>
            </a:r>
            <a:r>
              <a:rPr lang="en-NZ" sz="3400" dirty="0" err="1"/>
              <a:t>devs</a:t>
            </a:r>
            <a:r>
              <a:rPr lang="en-NZ" sz="3400" dirty="0"/>
              <a:t>, selectivity parameters, LL CPUE q </a:t>
            </a:r>
            <a:r>
              <a:rPr lang="en-NZ" sz="3400"/>
              <a:t>(single)</a:t>
            </a:r>
            <a:endParaRPr lang="en-NZ" sz="3400" dirty="0"/>
          </a:p>
          <a:p>
            <a:pPr marL="0" indent="0">
              <a:buNone/>
            </a:pPr>
            <a:r>
              <a:rPr lang="en-NZ" sz="3400" dirty="0"/>
              <a:t>	</a:t>
            </a:r>
          </a:p>
          <a:p>
            <a:pPr marL="0" indent="0">
              <a:buNone/>
            </a:pPr>
            <a:r>
              <a:rPr lang="en-NZ" sz="3800" dirty="0"/>
              <a:t>Fitting:  Based on likelihood improvement and residual analysis</a:t>
            </a:r>
          </a:p>
          <a:p>
            <a:pPr marL="0" indent="0">
              <a:buNone/>
            </a:pPr>
            <a:r>
              <a:rPr lang="en-NZ" sz="3800" dirty="0"/>
              <a:t>	Explored alternative selectivity ogives </a:t>
            </a:r>
          </a:p>
          <a:p>
            <a:pPr marL="0" indent="0">
              <a:buNone/>
            </a:pPr>
            <a:r>
              <a:rPr lang="en-NZ" sz="3800" dirty="0"/>
              <a:t>	Employed Francis (2011) reweighting  </a:t>
            </a:r>
            <a:r>
              <a:rPr lang="en-NZ" dirty="0"/>
              <a:t>			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23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636951"/>
            <a:ext cx="11900451" cy="55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FAA model </a:t>
            </a:r>
            <a:r>
              <a:rPr lang="en-US" dirty="0"/>
              <a:t>Change in model fit to the longline fleet-area CPUE indices are a result of changing longline selectivity to capped logistic </a:t>
            </a:r>
            <a:r>
              <a:rPr lang="en-NZ" dirty="0"/>
              <a:t> </a:t>
            </a:r>
          </a:p>
          <a:p>
            <a:pPr marL="0" indent="0">
              <a:buNone/>
            </a:pPr>
            <a:r>
              <a:rPr lang="en-NZ" dirty="0"/>
              <a:t>			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13</a:t>
            </a:fld>
            <a:endParaRPr lang="en-NZ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45F5E4-30D3-A541-2992-D58746E4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11" y="1273901"/>
            <a:ext cx="171508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1743927-D40C-7D3E-6257-4379D0FABF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593393"/>
              </p:ext>
            </p:extLst>
          </p:nvPr>
        </p:nvGraphicFramePr>
        <p:xfrm>
          <a:off x="1740167" y="1618416"/>
          <a:ext cx="8106476" cy="5103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4229000" imgH="10656000" progId="Acrobat.Document.DC">
                  <p:embed/>
                </p:oleObj>
              </mc:Choice>
              <mc:Fallback>
                <p:oleObj name="Acrobat Document" r:id="rId2" imgW="14229000" imgH="10656000" progId="Acrobat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1743927-D40C-7D3E-6257-4379D0FAB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167" y="1618416"/>
                        <a:ext cx="8106476" cy="51030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88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636951"/>
            <a:ext cx="11900451" cy="55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FAA model </a:t>
            </a:r>
            <a:r>
              <a:rPr lang="en-US" dirty="0"/>
              <a:t>Change in model fit to the longline fleet-area CPUE indices are a result of changing longline selectivity to capped logistic </a:t>
            </a:r>
            <a:r>
              <a:rPr lang="en-NZ" dirty="0"/>
              <a:t> </a:t>
            </a:r>
          </a:p>
          <a:p>
            <a:pPr marL="0" indent="0">
              <a:buNone/>
            </a:pPr>
            <a:r>
              <a:rPr lang="en-NZ" dirty="0"/>
              <a:t>			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14</a:t>
            </a:fld>
            <a:endParaRPr lang="en-NZ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45F5E4-30D3-A541-2992-D58746E4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11" y="1273901"/>
            <a:ext cx="171508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FB14D90-D9C7-203D-D71F-296D24309D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26" y="1568539"/>
            <a:ext cx="8603549" cy="48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45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636951"/>
            <a:ext cx="11900451" cy="55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FAA model</a:t>
            </a:r>
          </a:p>
          <a:p>
            <a:pPr marL="0" indent="0">
              <a:buNone/>
            </a:pPr>
            <a:r>
              <a:rPr lang="en-NZ" dirty="0"/>
              <a:t>Strong trends evident in some of the long-line CPUE fleet-area residuals</a:t>
            </a:r>
          </a:p>
          <a:p>
            <a:pPr marL="0" indent="0">
              <a:buNone/>
            </a:pPr>
            <a:r>
              <a:rPr lang="en-NZ" dirty="0"/>
              <a:t>			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15</a:t>
            </a:fld>
            <a:endParaRPr lang="en-NZ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43A62-4DDF-B691-B9F9-96F280B81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562" y="2133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9072056-BF5A-5127-D38E-889636362D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73375"/>
              </p:ext>
            </p:extLst>
          </p:nvPr>
        </p:nvGraphicFramePr>
        <p:xfrm>
          <a:off x="2328712" y="1952625"/>
          <a:ext cx="6038850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4229000" imgH="10656000" progId="Acrobat.Document.DC">
                  <p:embed/>
                </p:oleObj>
              </mc:Choice>
              <mc:Fallback>
                <p:oleObj name="Acrobat Document" r:id="rId2" imgW="14229000" imgH="10656000" progId="Acrobat.Document.DC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9072056-BF5A-5127-D38E-889636362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712" y="1952625"/>
                        <a:ext cx="6038850" cy="401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65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636951"/>
            <a:ext cx="11900451" cy="55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1800" dirty="0"/>
              <a:t>FAA model Compositional fits</a:t>
            </a:r>
          </a:p>
          <a:p>
            <a:pPr marL="0" indent="0">
              <a:buNone/>
            </a:pPr>
            <a:r>
              <a:rPr lang="en-NZ" dirty="0"/>
              <a:t>			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16</a:t>
            </a:fld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A035C-CFE2-F101-E714-713225B7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03037"/>
            <a:ext cx="11285220" cy="56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9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636951"/>
            <a:ext cx="11900451" cy="55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1800" dirty="0"/>
              <a:t>FAA model Compositional fits</a:t>
            </a:r>
          </a:p>
          <a:p>
            <a:pPr marL="0" indent="0">
              <a:buNone/>
            </a:pPr>
            <a:r>
              <a:rPr lang="en-NZ" dirty="0"/>
              <a:t>			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17</a:t>
            </a:fld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84CBD-7280-031A-DA1F-043B00C93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" y="1063435"/>
            <a:ext cx="11738527" cy="56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5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9" y="636951"/>
            <a:ext cx="11900451" cy="55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FAA and 1A model Estimated true recruitment deviates</a:t>
            </a:r>
          </a:p>
          <a:p>
            <a:pPr marL="0" indent="0">
              <a:buNone/>
            </a:pPr>
            <a:r>
              <a:rPr lang="en-NZ" dirty="0"/>
              <a:t>			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18</a:t>
            </a:fld>
            <a:endParaRPr lang="en-NZ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04C6B7-BCCD-30E2-30FA-CDE7975BE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222" y="1379320"/>
            <a:ext cx="18435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41282-38B8-4BF2-E029-FE11962D3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00"/>
          <a:stretch/>
        </p:blipFill>
        <p:spPr>
          <a:xfrm>
            <a:off x="1413882" y="1965958"/>
            <a:ext cx="8351909" cy="351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24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636951"/>
            <a:ext cx="11900451" cy="55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FAA &amp; 1A model SBB and stock status trajectories</a:t>
            </a:r>
          </a:p>
          <a:p>
            <a:pPr marL="0" indent="0">
              <a:buNone/>
            </a:pPr>
            <a:r>
              <a:rPr lang="en-NZ" dirty="0"/>
              <a:t>			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19</a:t>
            </a:fld>
            <a:endParaRPr lang="en-NZ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04C6B7-BCCD-30E2-30FA-CDE7975BE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222" y="1379320"/>
            <a:ext cx="18435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EEB34-3267-7EE8-1709-C0CD65DB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97" y="1179192"/>
            <a:ext cx="7626874" cy="48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5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BCFA-4C81-45C9-B3B0-77053860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155" y="1017995"/>
            <a:ext cx="9480720" cy="636951"/>
          </a:xfrm>
        </p:spPr>
        <p:txBody>
          <a:bodyPr/>
          <a:lstStyle/>
          <a:p>
            <a:r>
              <a:rPr lang="en-NZ" sz="4400" dirty="0"/>
              <a:t>IOYFT CASAL/Casal2 Simulation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0A60CC-BC2E-9A3C-D446-0A5794230589}"/>
              </a:ext>
            </a:extLst>
          </p:cNvPr>
          <p:cNvSpPr txBox="1">
            <a:spLocks/>
          </p:cNvSpPr>
          <p:nvPr/>
        </p:nvSpPr>
        <p:spPr>
          <a:xfrm>
            <a:off x="2044530" y="2970620"/>
            <a:ext cx="6902789" cy="636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NZ" dirty="0"/>
              <a:t>Craig Marsh Jeremy McKenzie Teresa A’mar</a:t>
            </a:r>
          </a:p>
        </p:txBody>
      </p:sp>
    </p:spTree>
    <p:extLst>
      <p:ext uri="{BB962C8B-B14F-4D97-AF65-F5344CB8AC3E}">
        <p14:creationId xmlns:p14="http://schemas.microsoft.com/office/powerpoint/2010/main" val="1090636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4A Model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270" y="2188342"/>
            <a:ext cx="3635559" cy="55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i="1" dirty="0"/>
              <a:t>Craig Marsh … </a:t>
            </a:r>
          </a:p>
          <a:p>
            <a:pPr marL="0" indent="0">
              <a:buNone/>
            </a:pPr>
            <a:r>
              <a:rPr lang="en-NZ" dirty="0"/>
              <a:t>			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20</a:t>
            </a:fld>
            <a:endParaRPr lang="en-NZ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04C6B7-BCCD-30E2-30FA-CDE7975BE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222" y="1379320"/>
            <a:ext cx="18435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797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74"/>
            <a:ext cx="10813869" cy="636951"/>
          </a:xfrm>
        </p:spPr>
        <p:txBody>
          <a:bodyPr/>
          <a:lstStyle/>
          <a:p>
            <a:r>
              <a:rPr lang="en-US" dirty="0"/>
              <a:t>1A model   Configured  as true annual with 4 seasons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636951"/>
            <a:ext cx="11900451" cy="55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Needed to reconfigure length at-age &amp; maturity at age vectors</a:t>
            </a:r>
          </a:p>
          <a:p>
            <a:pPr marL="0" indent="0">
              <a:buNone/>
            </a:pPr>
            <a:r>
              <a:rPr lang="en-NZ" dirty="0"/>
              <a:t>Casal 1 cannot allocate recruitment deviates across multiple seasons so only 1 annual recruitment deviate estimated  assigned to season 2  			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680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22</a:t>
            </a:fld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C3FE5-BEA2-9DD1-8765-DD16FD57B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4" y="1104900"/>
            <a:ext cx="10172700" cy="46482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F442D79-A9E2-D9E8-9158-93A5C9F1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74"/>
            <a:ext cx="10813869" cy="636951"/>
          </a:xfrm>
        </p:spPr>
        <p:txBody>
          <a:bodyPr/>
          <a:lstStyle/>
          <a:p>
            <a:r>
              <a:rPr lang="en-US" dirty="0"/>
              <a:t>1A model   Configured  as true annual with 4 seasons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D4BAC-179D-C68C-5E1B-BBFAF8A7DBA0}"/>
              </a:ext>
            </a:extLst>
          </p:cNvPr>
          <p:cNvSpPr txBox="1"/>
          <p:nvPr/>
        </p:nvSpPr>
        <p:spPr>
          <a:xfrm>
            <a:off x="320584" y="676122"/>
            <a:ext cx="6191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NZ" sz="2400" dirty="0"/>
              <a:t>Abundance fits</a:t>
            </a:r>
          </a:p>
        </p:txBody>
      </p:sp>
    </p:spTree>
    <p:extLst>
      <p:ext uri="{BB962C8B-B14F-4D97-AF65-F5344CB8AC3E}">
        <p14:creationId xmlns:p14="http://schemas.microsoft.com/office/powerpoint/2010/main" val="3431484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23</a:t>
            </a:fld>
            <a:endParaRPr lang="en-NZ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F442D79-A9E2-D9E8-9158-93A5C9F1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74"/>
            <a:ext cx="10813869" cy="636951"/>
          </a:xfrm>
        </p:spPr>
        <p:txBody>
          <a:bodyPr/>
          <a:lstStyle/>
          <a:p>
            <a:r>
              <a:rPr lang="en-US" dirty="0"/>
              <a:t>1A model   Configured  as true annual with 4 seasons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FC661-D848-9DED-5AE1-E746FD6E0AA2}"/>
              </a:ext>
            </a:extLst>
          </p:cNvPr>
          <p:cNvSpPr txBox="1"/>
          <p:nvPr/>
        </p:nvSpPr>
        <p:spPr>
          <a:xfrm>
            <a:off x="320584" y="676122"/>
            <a:ext cx="6191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NZ" sz="2400" dirty="0"/>
              <a:t>Compositional fits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AD7B9-20E6-73A7-5C12-16E9D74B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64993"/>
            <a:ext cx="10887075" cy="50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6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24</a:t>
            </a:fld>
            <a:endParaRPr lang="en-NZ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F442D79-A9E2-D9E8-9158-93A5C9F1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74"/>
            <a:ext cx="10813869" cy="636951"/>
          </a:xfrm>
        </p:spPr>
        <p:txBody>
          <a:bodyPr/>
          <a:lstStyle/>
          <a:p>
            <a:r>
              <a:rPr lang="en-US" dirty="0"/>
              <a:t>1A model   Configured  as true annual with 4 seasons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FC661-D848-9DED-5AE1-E746FD6E0AA2}"/>
              </a:ext>
            </a:extLst>
          </p:cNvPr>
          <p:cNvSpPr txBox="1"/>
          <p:nvPr/>
        </p:nvSpPr>
        <p:spPr>
          <a:xfrm>
            <a:off x="320584" y="676122"/>
            <a:ext cx="6191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NZ" sz="2400" dirty="0"/>
              <a:t>Compositional fits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6411B8-A74A-BB91-5473-C88A1BC8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16088"/>
            <a:ext cx="11468100" cy="55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72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25</a:t>
            </a:fld>
            <a:endParaRPr lang="en-NZ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F442D79-A9E2-D9E8-9158-93A5C9F1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74"/>
            <a:ext cx="10813869" cy="636951"/>
          </a:xfrm>
        </p:spPr>
        <p:txBody>
          <a:bodyPr/>
          <a:lstStyle/>
          <a:p>
            <a:r>
              <a:rPr lang="en-US" dirty="0"/>
              <a:t>1A model   Configured  as true annual with 4 seasons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FC661-D848-9DED-5AE1-E746FD6E0AA2}"/>
              </a:ext>
            </a:extLst>
          </p:cNvPr>
          <p:cNvSpPr txBox="1"/>
          <p:nvPr/>
        </p:nvSpPr>
        <p:spPr>
          <a:xfrm>
            <a:off x="320584" y="676122"/>
            <a:ext cx="6191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NZ" sz="2400" dirty="0"/>
              <a:t>Compositional fits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526B9-932B-D883-C1A3-C3042DF6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94" y="1324375"/>
            <a:ext cx="11331756" cy="53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69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26</a:t>
            </a:fld>
            <a:endParaRPr lang="en-NZ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F442D79-A9E2-D9E8-9158-93A5C9F1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74"/>
            <a:ext cx="10813869" cy="636951"/>
          </a:xfrm>
        </p:spPr>
        <p:txBody>
          <a:bodyPr/>
          <a:lstStyle/>
          <a:p>
            <a:r>
              <a:rPr lang="en-US" dirty="0"/>
              <a:t>1A model   Configured  as true annual with 4 seasons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FC661-D848-9DED-5AE1-E746FD6E0AA2}"/>
              </a:ext>
            </a:extLst>
          </p:cNvPr>
          <p:cNvSpPr txBox="1"/>
          <p:nvPr/>
        </p:nvSpPr>
        <p:spPr>
          <a:xfrm>
            <a:off x="320584" y="676122"/>
            <a:ext cx="6191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NZ" sz="2400" dirty="0"/>
              <a:t>Compositional fits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BCD1F-EB8A-9B18-AA9B-FB0F41791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708"/>
          <a:stretch/>
        </p:blipFill>
        <p:spPr>
          <a:xfrm>
            <a:off x="983726" y="1508872"/>
            <a:ext cx="8689192" cy="41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10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27</a:t>
            </a:fld>
            <a:endParaRPr lang="en-NZ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04C6B7-BCCD-30E2-30FA-CDE7975BE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222" y="1379320"/>
            <a:ext cx="18435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B53920-C945-ED7C-89C5-24B907CF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74"/>
            <a:ext cx="10813869" cy="636951"/>
          </a:xfrm>
        </p:spPr>
        <p:txBody>
          <a:bodyPr/>
          <a:lstStyle/>
          <a:p>
            <a:r>
              <a:rPr lang="en-US" dirty="0"/>
              <a:t>1A model   Configured  as true annual with 4 seasons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120B3-1A5B-9FB6-688A-25E0257AD59A}"/>
              </a:ext>
            </a:extLst>
          </p:cNvPr>
          <p:cNvSpPr txBox="1"/>
          <p:nvPr/>
        </p:nvSpPr>
        <p:spPr>
          <a:xfrm>
            <a:off x="247432" y="767166"/>
            <a:ext cx="6191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NZ" sz="2400" dirty="0"/>
              <a:t>Recruitment Deviates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820822-FC36-46AF-1446-0946BB04A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62"/>
          <a:stretch/>
        </p:blipFill>
        <p:spPr>
          <a:xfrm>
            <a:off x="1148707" y="1802360"/>
            <a:ext cx="8781120" cy="37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50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28</a:t>
            </a:fld>
            <a:endParaRPr lang="en-NZ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04C6B7-BCCD-30E2-30FA-CDE7975BE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222" y="1379320"/>
            <a:ext cx="18435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B53920-C945-ED7C-89C5-24B907CF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74"/>
            <a:ext cx="10813869" cy="636951"/>
          </a:xfrm>
        </p:spPr>
        <p:txBody>
          <a:bodyPr/>
          <a:lstStyle/>
          <a:p>
            <a:r>
              <a:rPr lang="en-US" dirty="0"/>
              <a:t>1A model   Configured  as true annual with 4 seasons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120B3-1A5B-9FB6-688A-25E0257AD59A}"/>
              </a:ext>
            </a:extLst>
          </p:cNvPr>
          <p:cNvSpPr txBox="1"/>
          <p:nvPr/>
        </p:nvSpPr>
        <p:spPr>
          <a:xfrm>
            <a:off x="247432" y="767166"/>
            <a:ext cx="6191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NZ" sz="2400" dirty="0"/>
              <a:t>SSB and stock status trajectories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AEDE2-DC14-F4A4-53FC-C0E8AAF41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50" y="1228831"/>
            <a:ext cx="9541018" cy="53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20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29</a:t>
            </a:fld>
            <a:endParaRPr lang="en-NZ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04C6B7-BCCD-30E2-30FA-CDE7975BE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222" y="1379320"/>
            <a:ext cx="18435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B53920-C945-ED7C-89C5-24B907CF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74"/>
            <a:ext cx="10813869" cy="636951"/>
          </a:xfrm>
        </p:spPr>
        <p:txBody>
          <a:bodyPr/>
          <a:lstStyle/>
          <a:p>
            <a:r>
              <a:rPr lang="en-US" dirty="0"/>
              <a:t>Model summary 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51AB5E-16D6-A37D-A27F-0E28E4F3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03" y="1986671"/>
            <a:ext cx="9552462" cy="219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3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9" y="636951"/>
            <a:ext cx="11062252" cy="502855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NZ" sz="3200" b="1" dirty="0"/>
              <a:t>Recap webinar results for 1A and FAA models</a:t>
            </a:r>
          </a:p>
          <a:p>
            <a:pPr marL="514350" indent="-514350">
              <a:buAutoNum type="arabicPeriod"/>
            </a:pPr>
            <a:r>
              <a:rPr lang="en-NZ" sz="3200" b="1" dirty="0"/>
              <a:t>4 Area CASAL 2 model results (new)</a:t>
            </a:r>
          </a:p>
          <a:p>
            <a:pPr marL="514350" indent="-514350">
              <a:buAutoNum type="arabicPeriod"/>
            </a:pPr>
            <a:r>
              <a:rPr lang="en-NZ" sz="3200" b="1" dirty="0"/>
              <a:t>Seasonal 1A model results (new)</a:t>
            </a:r>
          </a:p>
          <a:p>
            <a:pPr marL="514350" indent="-514350">
              <a:buAutoNum type="arabicPeriod"/>
            </a:pPr>
            <a:r>
              <a:rPr lang="en-NZ" sz="3200" b="1" dirty="0"/>
              <a:t>Questions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7832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BCFA-4C81-45C9-B3B0-77053860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98" y="2792049"/>
            <a:ext cx="6643294" cy="636951"/>
          </a:xfrm>
        </p:spPr>
        <p:txBody>
          <a:bodyPr/>
          <a:lstStyle/>
          <a:p>
            <a:r>
              <a:rPr lang="en-NZ"/>
              <a:t>Thanks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38C2-35CB-4914-9032-867CB80BB0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249" y="5125181"/>
            <a:ext cx="6673850" cy="1000125"/>
          </a:xfrm>
        </p:spPr>
        <p:txBody>
          <a:bodyPr/>
          <a:lstStyle/>
          <a:p>
            <a:r>
              <a:rPr lang="en-US"/>
              <a:t>Fisheries New Zealand</a:t>
            </a:r>
          </a:p>
          <a:p>
            <a:r>
              <a:rPr lang="en-NZ"/>
              <a:t>Indian Ocean Tuna Commission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4F44A-C20E-794E-EC8F-6085E47CBEF1}"/>
              </a:ext>
            </a:extLst>
          </p:cNvPr>
          <p:cNvSpPr txBox="1"/>
          <p:nvPr/>
        </p:nvSpPr>
        <p:spPr>
          <a:xfrm>
            <a:off x="490342" y="45924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200"/>
              </a:spcBef>
              <a:spcAft>
                <a:spcPts val="1100"/>
              </a:spcAft>
            </a:pPr>
            <a:r>
              <a:rPr lang="en-NZ" sz="1800" b="1" kern="1400" cap="all">
                <a:solidFill>
                  <a:schemeClr val="bg1"/>
                </a:solidFill>
                <a:effectLst/>
                <a:latin typeface="Arial Bold" panose="020B0704020202020204" pitchFamily="34" charset="0"/>
                <a:ea typeface="Times New Roman" panose="02020603050405020304" pitchFamily="18" charset="0"/>
              </a:rPr>
              <a:t>ACKNOWLEDGMENTS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25E6C-5F28-D8FB-B5D1-ADB40EEF5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645" y="5125181"/>
            <a:ext cx="1543050" cy="1543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9E8075-975C-1953-9DD9-68E452668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349" y="5125181"/>
            <a:ext cx="2952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1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9" y="636951"/>
            <a:ext cx="11062252" cy="5028559"/>
          </a:xfrm>
        </p:spPr>
        <p:txBody>
          <a:bodyPr/>
          <a:lstStyle/>
          <a:p>
            <a:pPr marL="0" indent="0">
              <a:buNone/>
            </a:pPr>
            <a:r>
              <a:rPr lang="en-NZ" sz="3200" b="1" dirty="0"/>
              <a:t>CASAL 1 structural limitation</a:t>
            </a:r>
          </a:p>
          <a:p>
            <a:pPr marL="0" indent="0">
              <a:buNone/>
            </a:pPr>
            <a:r>
              <a:rPr lang="en-NZ" dirty="0"/>
              <a:t>CASAL 1 can only fit to catch as numbers as a “weightless model” mean B0 is expressed as numbers not weight.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Our 1A and FAA Casal 1 assessments all assume the provided values are in tonnes not numbers (i.e. CPUE indices as biomass not abundance)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Casal 2 can deal with catch as numbers so we undertook both “as biomass” and as numbers  runs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783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9" y="636951"/>
            <a:ext cx="11062252" cy="50285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Z" dirty="0"/>
              <a:t>Characterisation to understand the fishery and available data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Model development (general approach was to start simple and build complexity) </a:t>
            </a:r>
          </a:p>
          <a:p>
            <a:pPr marL="0" indent="0">
              <a:buNone/>
            </a:pPr>
            <a:r>
              <a:rPr lang="en-NZ" dirty="0"/>
              <a:t>		1A model  Casal 1</a:t>
            </a:r>
          </a:p>
          <a:p>
            <a:pPr marL="0" indent="0">
              <a:buNone/>
            </a:pPr>
            <a:r>
              <a:rPr lang="en-NZ" dirty="0"/>
              <a:t>		FFA model Casal 1</a:t>
            </a:r>
          </a:p>
          <a:p>
            <a:pPr marL="0" indent="0">
              <a:buNone/>
            </a:pPr>
            <a:r>
              <a:rPr lang="en-NZ" dirty="0"/>
              <a:t>		4A model  Casal 2 (new results)</a:t>
            </a:r>
          </a:p>
          <a:p>
            <a:pPr marL="0" indent="0">
              <a:buNone/>
            </a:pPr>
            <a:r>
              <a:rPr lang="en-NZ" dirty="0"/>
              <a:t> 		</a:t>
            </a:r>
          </a:p>
          <a:p>
            <a:pPr marL="514350" indent="-514350">
              <a:buAutoNum type="arabicPeriod" startAt="3"/>
            </a:pPr>
            <a:r>
              <a:rPr lang="en-NZ" dirty="0"/>
              <a:t>Retained to the pseudo-year temporal structure in the observational data sets  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155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636951"/>
            <a:ext cx="11900451" cy="55161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NZ" sz="4600" b="1" dirty="0"/>
              <a:t>1A model </a:t>
            </a:r>
          </a:p>
          <a:p>
            <a:pPr marL="0" indent="0">
              <a:buNone/>
            </a:pPr>
            <a:r>
              <a:rPr lang="en-NZ" dirty="0"/>
              <a:t>	Compositional likelihoods (7)</a:t>
            </a:r>
          </a:p>
          <a:p>
            <a:pPr marL="0" indent="0">
              <a:buNone/>
            </a:pPr>
            <a:r>
              <a:rPr lang="en-NZ" dirty="0"/>
              <a:t>	 	</a:t>
            </a:r>
            <a:r>
              <a:rPr lang="en-NZ" sz="3200" b="1" dirty="0"/>
              <a:t>1A model fisheries		Selectivity ogive (all length-based)</a:t>
            </a:r>
          </a:p>
          <a:p>
            <a:pPr marL="0" indent="0">
              <a:buNone/>
            </a:pPr>
            <a:r>
              <a:rPr lang="en-NZ" dirty="0"/>
              <a:t>		</a:t>
            </a:r>
            <a:r>
              <a:rPr lang="en-NZ" dirty="0" err="1"/>
              <a:t>fishing_bb_proportions</a:t>
            </a:r>
            <a:r>
              <a:rPr lang="en-NZ" dirty="0"/>
              <a:t>		double-normal  (estimated)</a:t>
            </a:r>
          </a:p>
          <a:p>
            <a:pPr marL="0" indent="0">
              <a:buNone/>
            </a:pPr>
            <a:r>
              <a:rPr lang="en-NZ" dirty="0"/>
              <a:t>		</a:t>
            </a:r>
            <a:r>
              <a:rPr lang="en-NZ" dirty="0" err="1"/>
              <a:t>fishing_gi_proportions</a:t>
            </a:r>
            <a:r>
              <a:rPr lang="en-NZ" dirty="0"/>
              <a:t>		double-normal (estimated)</a:t>
            </a:r>
          </a:p>
          <a:p>
            <a:pPr marL="0" indent="0">
              <a:buNone/>
            </a:pPr>
            <a:r>
              <a:rPr lang="en-NZ" dirty="0"/>
              <a:t>		</a:t>
            </a:r>
            <a:r>
              <a:rPr lang="en-NZ" dirty="0" err="1"/>
              <a:t>fishing_hd_proportions</a:t>
            </a:r>
            <a:r>
              <a:rPr lang="en-NZ" dirty="0"/>
              <a:t>		double-normal (estimated)</a:t>
            </a:r>
          </a:p>
          <a:p>
            <a:pPr marL="0" indent="0">
              <a:buNone/>
            </a:pPr>
            <a:r>
              <a:rPr lang="en-NZ" dirty="0"/>
              <a:t>		</a:t>
            </a:r>
            <a:r>
              <a:rPr lang="en-NZ" dirty="0" err="1"/>
              <a:t>fishing_ll_proportions</a:t>
            </a:r>
            <a:r>
              <a:rPr lang="en-NZ" dirty="0"/>
              <a:t>		logistic (estimated)</a:t>
            </a:r>
          </a:p>
          <a:p>
            <a:pPr marL="0" indent="0">
              <a:buNone/>
            </a:pPr>
            <a:r>
              <a:rPr lang="en-NZ" dirty="0"/>
              <a:t>		</a:t>
            </a:r>
            <a:r>
              <a:rPr lang="en-NZ" dirty="0" err="1"/>
              <a:t>fishing_other_proportions</a:t>
            </a:r>
            <a:r>
              <a:rPr lang="en-NZ" dirty="0"/>
              <a:t>		double normal plateau (estimated)</a:t>
            </a:r>
          </a:p>
          <a:p>
            <a:pPr marL="0" indent="0">
              <a:buNone/>
            </a:pPr>
            <a:r>
              <a:rPr lang="en-NZ" dirty="0"/>
              <a:t>		</a:t>
            </a:r>
            <a:r>
              <a:rPr lang="en-NZ" dirty="0" err="1"/>
              <a:t>fishing_ps_proportions</a:t>
            </a:r>
            <a:r>
              <a:rPr lang="en-NZ" dirty="0"/>
              <a:t>		double-normal (estimated)</a:t>
            </a:r>
          </a:p>
          <a:p>
            <a:pPr marL="0" indent="0">
              <a:buNone/>
            </a:pPr>
            <a:r>
              <a:rPr lang="en-NZ" dirty="0"/>
              <a:t>		</a:t>
            </a:r>
            <a:r>
              <a:rPr lang="en-NZ" dirty="0" err="1"/>
              <a:t>fishing_trol_proportions</a:t>
            </a:r>
            <a:r>
              <a:rPr lang="en-NZ" dirty="0"/>
              <a:t>		double normal plateau (estimated)</a:t>
            </a:r>
          </a:p>
          <a:p>
            <a:pPr marL="0" indent="0">
              <a:buNone/>
            </a:pPr>
            <a:r>
              <a:rPr lang="en-NZ" dirty="0"/>
              <a:t>	Abundance likelihood </a:t>
            </a:r>
          </a:p>
          <a:p>
            <a:pPr marL="0" indent="0">
              <a:buNone/>
            </a:pPr>
            <a:r>
              <a:rPr lang="en-NZ" dirty="0"/>
              <a:t>		Longline CPUE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Estimated parameters: B0, annual recruitment </a:t>
            </a:r>
            <a:r>
              <a:rPr lang="en-NZ" dirty="0" err="1"/>
              <a:t>devs</a:t>
            </a:r>
            <a:r>
              <a:rPr lang="en-NZ" dirty="0"/>
              <a:t>, selectivity parameters, LL CPUE q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Fitting:  Based on likelihood improvement and residual analysis</a:t>
            </a:r>
          </a:p>
          <a:p>
            <a:pPr marL="0" indent="0">
              <a:buNone/>
            </a:pPr>
            <a:r>
              <a:rPr lang="en-NZ" dirty="0"/>
              <a:t>	Explored alternative selectivity ogives </a:t>
            </a:r>
          </a:p>
          <a:p>
            <a:pPr marL="0" indent="0">
              <a:buNone/>
            </a:pPr>
            <a:r>
              <a:rPr lang="en-NZ" dirty="0"/>
              <a:t>	Employed Francis (2011) reweighting  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173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636951"/>
            <a:ext cx="11900451" cy="55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1A model Longline CPUE</a:t>
            </a:r>
          </a:p>
          <a:p>
            <a:pPr marL="0" indent="0">
              <a:buNone/>
            </a:pPr>
            <a:r>
              <a:rPr lang="en-NZ" dirty="0"/>
              <a:t>			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7</a:t>
            </a:fld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F6544-EDC2-B2BD-4F39-D9A24F249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4868"/>
            <a:ext cx="10020300" cy="55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7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636951"/>
            <a:ext cx="11900451" cy="55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1A model Compositional fits</a:t>
            </a:r>
          </a:p>
          <a:p>
            <a:pPr marL="0" indent="0">
              <a:buNone/>
            </a:pPr>
            <a:r>
              <a:rPr lang="en-NZ" dirty="0"/>
              <a:t>			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8</a:t>
            </a:fld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0E23E-638D-2184-A32F-E7E2507AB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77" y="1133860"/>
            <a:ext cx="7292173" cy="47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8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680D-F7B1-3DD5-1F39-D5CAC77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13869" cy="636951"/>
          </a:xfrm>
        </p:spPr>
        <p:txBody>
          <a:bodyPr/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C7F-894E-DBFF-786C-BE1DF94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636951"/>
            <a:ext cx="11900451" cy="55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1A model Compositional Pearson residuals</a:t>
            </a:r>
          </a:p>
          <a:p>
            <a:pPr marL="0" indent="0">
              <a:buNone/>
            </a:pPr>
            <a:r>
              <a:rPr lang="en-NZ" dirty="0"/>
              <a:t>			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569-75DB-8041-64A3-BAA389F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9</a:t>
            </a:fld>
            <a:endParaRPr lang="en-NZ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B534AB-0815-5B53-6F04-747B13056282}"/>
              </a:ext>
            </a:extLst>
          </p:cNvPr>
          <p:cNvGrpSpPr/>
          <p:nvPr/>
        </p:nvGrpSpPr>
        <p:grpSpPr>
          <a:xfrm>
            <a:off x="142876" y="1146611"/>
            <a:ext cx="3626030" cy="2722466"/>
            <a:chOff x="142875" y="1154209"/>
            <a:chExt cx="4421377" cy="31796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818474-03B1-431E-B3EF-51A793585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t="8709" r="51015" b="-2054"/>
            <a:stretch/>
          </p:blipFill>
          <p:spPr>
            <a:xfrm>
              <a:off x="142875" y="1657350"/>
              <a:ext cx="4421377" cy="26765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F14081-9362-B639-93AA-FD0DB6C5F19C}"/>
                </a:ext>
              </a:extLst>
            </p:cNvPr>
            <p:cNvSpPr txBox="1"/>
            <p:nvPr/>
          </p:nvSpPr>
          <p:spPr>
            <a:xfrm>
              <a:off x="1917782" y="1154209"/>
              <a:ext cx="14382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NZ" dirty="0" err="1"/>
                <a:t>fishing_bb</a:t>
              </a:r>
              <a:endParaRPr lang="en-NZ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05B3BB-1069-B3FD-F6B5-B8BF683967DD}"/>
              </a:ext>
            </a:extLst>
          </p:cNvPr>
          <p:cNvGrpSpPr/>
          <p:nvPr/>
        </p:nvGrpSpPr>
        <p:grpSpPr>
          <a:xfrm>
            <a:off x="3848101" y="1146611"/>
            <a:ext cx="3362324" cy="2722465"/>
            <a:chOff x="3848101" y="1146611"/>
            <a:chExt cx="3362324" cy="272246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E26B812-C20F-4DF5-826A-66D47E2FF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172" t="9406" r="51172" b="-1311"/>
            <a:stretch/>
          </p:blipFill>
          <p:spPr>
            <a:xfrm>
              <a:off x="3848101" y="1577405"/>
              <a:ext cx="3362324" cy="229167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F8228A-6F65-F3BD-1758-B71842905141}"/>
                </a:ext>
              </a:extLst>
            </p:cNvPr>
            <p:cNvSpPr txBox="1"/>
            <p:nvPr/>
          </p:nvSpPr>
          <p:spPr>
            <a:xfrm>
              <a:off x="5162550" y="1146611"/>
              <a:ext cx="11795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NZ" dirty="0" err="1"/>
                <a:t>fishing_gi</a:t>
              </a:r>
              <a:endParaRPr lang="en-NZ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8C519A-ABDD-6A9E-5943-A8D6D25495AD}"/>
              </a:ext>
            </a:extLst>
          </p:cNvPr>
          <p:cNvGrpSpPr/>
          <p:nvPr/>
        </p:nvGrpSpPr>
        <p:grpSpPr>
          <a:xfrm>
            <a:off x="7501973" y="1106472"/>
            <a:ext cx="3124199" cy="2762603"/>
            <a:chOff x="7501973" y="1106472"/>
            <a:chExt cx="3124199" cy="276260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4CC0F89-4B8E-F588-530E-46BE65F39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39" r="49802"/>
            <a:stretch/>
          </p:blipFill>
          <p:spPr>
            <a:xfrm>
              <a:off x="7501973" y="1577404"/>
              <a:ext cx="3124199" cy="229167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A84F59-677B-AE38-0B3E-588EE62035DE}"/>
                </a:ext>
              </a:extLst>
            </p:cNvPr>
            <p:cNvSpPr txBox="1"/>
            <p:nvPr/>
          </p:nvSpPr>
          <p:spPr>
            <a:xfrm>
              <a:off x="8726599" y="1106472"/>
              <a:ext cx="18064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NZ" dirty="0" err="1"/>
                <a:t>fishing_hd</a:t>
              </a:r>
              <a:endParaRPr lang="en-NZ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7AD42F-F202-86F1-3875-F0A254FCA70F}"/>
              </a:ext>
            </a:extLst>
          </p:cNvPr>
          <p:cNvGrpSpPr/>
          <p:nvPr/>
        </p:nvGrpSpPr>
        <p:grpSpPr>
          <a:xfrm>
            <a:off x="8029" y="3935111"/>
            <a:ext cx="3760878" cy="2285938"/>
            <a:chOff x="8028" y="3983644"/>
            <a:chExt cx="3895725" cy="285499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622E267-455A-8DE0-BB65-9DA523854F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954" r="50000"/>
            <a:stretch/>
          </p:blipFill>
          <p:spPr>
            <a:xfrm>
              <a:off x="8028" y="4352978"/>
              <a:ext cx="3895725" cy="248565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673FC9-5063-7329-6EA6-7910AD49D64E}"/>
                </a:ext>
              </a:extLst>
            </p:cNvPr>
            <p:cNvSpPr txBox="1"/>
            <p:nvPr/>
          </p:nvSpPr>
          <p:spPr>
            <a:xfrm>
              <a:off x="1310723" y="3983644"/>
              <a:ext cx="12038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NZ" dirty="0" err="1"/>
                <a:t>fishing_ll</a:t>
              </a:r>
              <a:endParaRPr lang="en-NZ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FE192A-5425-39E9-7DBF-29DFF9011BA8}"/>
              </a:ext>
            </a:extLst>
          </p:cNvPr>
          <p:cNvGrpSpPr/>
          <p:nvPr/>
        </p:nvGrpSpPr>
        <p:grpSpPr>
          <a:xfrm>
            <a:off x="3647819" y="3786009"/>
            <a:ext cx="2914906" cy="2421273"/>
            <a:chOff x="3647819" y="3786009"/>
            <a:chExt cx="2914906" cy="242127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67B2947-A72C-528D-9B14-3FF2845D4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6781" r="50000"/>
            <a:stretch/>
          </p:blipFill>
          <p:spPr>
            <a:xfrm>
              <a:off x="3647819" y="4217063"/>
              <a:ext cx="2914906" cy="199021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9F4FA8-0090-CB48-AC45-D99A0622A6D1}"/>
                </a:ext>
              </a:extLst>
            </p:cNvPr>
            <p:cNvSpPr txBox="1"/>
            <p:nvPr/>
          </p:nvSpPr>
          <p:spPr>
            <a:xfrm>
              <a:off x="4742990" y="3786009"/>
              <a:ext cx="15244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NZ" dirty="0" err="1"/>
                <a:t>fishing_other</a:t>
              </a:r>
              <a:endParaRPr lang="en-NZ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F69F019F-40B3-A367-B57D-BA82F8883D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990" r="49771"/>
          <a:stretch/>
        </p:blipFill>
        <p:spPr>
          <a:xfrm>
            <a:off x="6390213" y="4183182"/>
            <a:ext cx="3591987" cy="205797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4C3BCD9-784B-6F04-F1E7-175F7E906A81}"/>
              </a:ext>
            </a:extLst>
          </p:cNvPr>
          <p:cNvSpPr txBox="1"/>
          <p:nvPr/>
        </p:nvSpPr>
        <p:spPr>
          <a:xfrm>
            <a:off x="7883706" y="3795316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 err="1"/>
              <a:t>fishing_ps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6317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C8F4"/>
      </a:accent1>
      <a:accent2>
        <a:srgbClr val="0088CF"/>
      </a:accent2>
      <a:accent3>
        <a:srgbClr val="17469E"/>
      </a:accent3>
      <a:accent4>
        <a:srgbClr val="00A34F"/>
      </a:accent4>
      <a:accent5>
        <a:srgbClr val="6D5FAA"/>
      </a:accent5>
      <a:accent6>
        <a:srgbClr val="A7A9A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E645E44DF4C347A076E5154A1E1A44" ma:contentTypeVersion="13" ma:contentTypeDescription="Create a new document." ma:contentTypeScope="" ma:versionID="fed3924ebad4b1980a48696ea5626475">
  <xsd:schema xmlns:xsd="http://www.w3.org/2001/XMLSchema" xmlns:xs="http://www.w3.org/2001/XMLSchema" xmlns:p="http://schemas.microsoft.com/office/2006/metadata/properties" xmlns:ns3="0e9b77c3-686e-41f8-8658-848585ae3dd1" xmlns:ns4="7cc5065d-f71a-4a84-87cf-13f6ecd6fd27" targetNamespace="http://schemas.microsoft.com/office/2006/metadata/properties" ma:root="true" ma:fieldsID="17712d7b2787ccbd2e536e461d73e683" ns3:_="" ns4:_="">
    <xsd:import namespace="0e9b77c3-686e-41f8-8658-848585ae3dd1"/>
    <xsd:import namespace="7cc5065d-f71a-4a84-87cf-13f6ecd6fd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b77c3-686e-41f8-8658-848585ae3d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5065d-f71a-4a84-87cf-13f6ecd6fd2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E36611-773A-4920-89A3-001E853427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991322-6CA4-49CA-A5EB-C0B5EF00A0DC}">
  <ds:schemaRefs>
    <ds:schemaRef ds:uri="0e9b77c3-686e-41f8-8658-848585ae3dd1"/>
    <ds:schemaRef ds:uri="7cc5065d-f71a-4a84-87cf-13f6ecd6fd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A317C76-B0BC-4DAA-9FEE-2F6EC759F733}">
  <ds:schemaRefs>
    <ds:schemaRef ds:uri="0e9b77c3-686e-41f8-8658-848585ae3dd1"/>
    <ds:schemaRef ds:uri="7cc5065d-f71a-4a84-87cf-13f6ecd6fd2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854</Words>
  <Application>Microsoft Office PowerPoint</Application>
  <PresentationFormat>Widescreen</PresentationFormat>
  <Paragraphs>158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Bold</vt:lpstr>
      <vt:lpstr>Calibri</vt:lpstr>
      <vt:lpstr>Calibri Light</vt:lpstr>
      <vt:lpstr>Office Theme</vt:lpstr>
      <vt:lpstr>Acrobat Document</vt:lpstr>
      <vt:lpstr>PowerPoint Presentation</vt:lpstr>
      <vt:lpstr>IOYFT CASAL/Casal2 Simulation</vt:lpstr>
      <vt:lpstr>Presentation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4A Model  </vt:lpstr>
      <vt:lpstr>1A model   Configured  as true annual with 4 seasons </vt:lpstr>
      <vt:lpstr>1A model   Configured  as true annual with 4 seasons </vt:lpstr>
      <vt:lpstr>1A model   Configured  as true annual with 4 seasons </vt:lpstr>
      <vt:lpstr>1A model   Configured  as true annual with 4 seasons </vt:lpstr>
      <vt:lpstr>1A model   Configured  as true annual with 4 seasons </vt:lpstr>
      <vt:lpstr>1A model   Configured  as true annual with 4 seasons </vt:lpstr>
      <vt:lpstr>1A model   Configured  as true annual with 4 seasons </vt:lpstr>
      <vt:lpstr>1A model   Configured  as true annual with 4 seasons </vt:lpstr>
      <vt:lpstr>Model summary table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Empson</dc:creator>
  <cp:lastModifiedBy>Jeremy McKenzie</cp:lastModifiedBy>
  <cp:revision>3</cp:revision>
  <cp:lastPrinted>2019-01-21T02:52:19Z</cp:lastPrinted>
  <dcterms:created xsi:type="dcterms:W3CDTF">2018-07-24T04:55:28Z</dcterms:created>
  <dcterms:modified xsi:type="dcterms:W3CDTF">2023-03-05T01:31:18Z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0x0101005FE645E44DF4C347A076E5154A1E1A44</vt:lpwstr>
  </property>
</Properties>
</file>