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60" r:id="rId9"/>
    <p:sldId id="271" r:id="rId10"/>
    <p:sldId id="262" r:id="rId11"/>
    <p:sldId id="263" r:id="rId12"/>
    <p:sldId id="272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B18E9-5758-4FBA-B9AC-4EFAB0ADECF3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DAF7E-463B-4B96-A753-EE2869BE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09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Looks</a:t>
            </a:r>
            <a:r>
              <a:rPr lang="en-US" baseline="0" dirty="0" smtClean="0"/>
              <a:t> to be </a:t>
            </a:r>
            <a:r>
              <a:rPr lang="en-US" baseline="0" dirty="0" err="1" smtClean="0"/>
              <a:t>mis</a:t>
            </a:r>
            <a:r>
              <a:rPr lang="en-US" baseline="0" dirty="0" smtClean="0"/>
              <a:t>-fitting young cohorts (bi-modality)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AF7E-463B-4B96-A753-EE2869BE53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56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9E78-CA36-4CC5-A8FA-14D0A1556293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0EC3-1385-4DE6-BB81-279FCCC80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3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9E78-CA36-4CC5-A8FA-14D0A1556293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0EC3-1385-4DE6-BB81-279FCCC80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4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9E78-CA36-4CC5-A8FA-14D0A1556293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0EC3-1385-4DE6-BB81-279FCCC80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0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9E78-CA36-4CC5-A8FA-14D0A1556293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0EC3-1385-4DE6-BB81-279FCCC80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5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9E78-CA36-4CC5-A8FA-14D0A1556293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0EC3-1385-4DE6-BB81-279FCCC80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6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9E78-CA36-4CC5-A8FA-14D0A1556293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0EC3-1385-4DE6-BB81-279FCCC80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8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9E78-CA36-4CC5-A8FA-14D0A1556293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0EC3-1385-4DE6-BB81-279FCCC80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2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9E78-CA36-4CC5-A8FA-14D0A1556293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0EC3-1385-4DE6-BB81-279FCCC80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0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9E78-CA36-4CC5-A8FA-14D0A1556293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0EC3-1385-4DE6-BB81-279FCCC80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5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9E78-CA36-4CC5-A8FA-14D0A1556293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0EC3-1385-4DE6-BB81-279FCCC80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0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9E78-CA36-4CC5-A8FA-14D0A1556293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0EC3-1385-4DE6-BB81-279FCCC80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09E78-CA36-4CC5-A8FA-14D0A1556293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F0EC3-1385-4DE6-BB81-279FCCC80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2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20913"/>
            <a:ext cx="9637486" cy="178525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howcard Gothic" panose="04020904020102020604" pitchFamily="82" charset="0"/>
              </a:rPr>
              <a:t>Four area model investigation</a:t>
            </a:r>
            <a:endParaRPr lang="en-US" dirty="0">
              <a:latin typeface="Showcard Gothic" panose="04020904020102020604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186" y="2364350"/>
            <a:ext cx="5257800" cy="253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2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1542" y="203199"/>
            <a:ext cx="3294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Model 05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59658" y="1248921"/>
            <a:ext cx="66693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Multiple independent stocks in each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Although not a priori appropriate for a transient species. Our rationale is that it will proxy for spatiotemporal shifts in productivity</a:t>
            </a:r>
            <a:endParaRPr lang="en-US" sz="3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89" y="466338"/>
            <a:ext cx="548641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4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1542" y="203199"/>
            <a:ext cx="3294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Model 05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551542" y="1079127"/>
            <a:ext cx="4209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Resolved fits to CPUE</a:t>
            </a: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54" y="886962"/>
            <a:ext cx="5486411" cy="54864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59" y="1929384"/>
            <a:ext cx="5512584" cy="413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8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1542" y="203199"/>
            <a:ext cx="3294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Model 05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304654" y="972640"/>
            <a:ext cx="4715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Resolved fits to </a:t>
            </a:r>
            <a:r>
              <a:rPr lang="en-US" sz="3200" dirty="0" smtClean="0"/>
              <a:t>CPUE, but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2" y="1606296"/>
            <a:ext cx="5105400" cy="5105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96" y="0"/>
            <a:ext cx="6327648" cy="6327648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2709744" y="4664688"/>
            <a:ext cx="1104248" cy="5138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5016" y="5960088"/>
            <a:ext cx="1104248" cy="5138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1841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1542" y="203199"/>
            <a:ext cx="5950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Model 05-Summary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551542" y="1568234"/>
            <a:ext cx="1139371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over parameterized!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Is it sensible to use recruitment to proxy movement for transient species?</a:t>
            </a:r>
          </a:p>
          <a:p>
            <a:r>
              <a:rPr lang="en-US" sz="3200" b="1" dirty="0" smtClean="0"/>
              <a:t>Future considerations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Aggregated R3 into R4 (not much happening in R3 so group it with adjacent region)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Include tag-data and Markovian movement process (have a look to see if we can estimate the movement matrix)</a:t>
            </a:r>
          </a:p>
        </p:txBody>
      </p:sp>
    </p:spTree>
    <p:extLst>
      <p:ext uri="{BB962C8B-B14F-4D97-AF65-F5344CB8AC3E}">
        <p14:creationId xmlns:p14="http://schemas.microsoft.com/office/powerpoint/2010/main" val="333829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1542" y="203199"/>
            <a:ext cx="3294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Initial model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9657" y="1872343"/>
            <a:ext cx="70684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Single Spawning </a:t>
            </a:r>
            <a:r>
              <a:rPr lang="en-US" sz="3200" dirty="0" smtClean="0"/>
              <a:t>stock with equal </a:t>
            </a:r>
            <a:r>
              <a:rPr lang="en-US" sz="3200" dirty="0" smtClean="0"/>
              <a:t>apportionment among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Fishery gears have common selectivity over space and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Catchability time and area </a:t>
            </a:r>
            <a:r>
              <a:rPr lang="en-US" sz="3200" b="1" dirty="0" smtClean="0"/>
              <a:t>invariant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No tagging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No movement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83" y="972640"/>
            <a:ext cx="4873757" cy="487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5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1542" y="203199"/>
            <a:ext cx="3294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Initial model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8454717" y="972640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CPUE fit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1542" y="1135350"/>
            <a:ext cx="4913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Recruitment apportionment assumption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593" y="1535460"/>
            <a:ext cx="6060407" cy="45453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70" y="1797290"/>
            <a:ext cx="5445444" cy="466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8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940" y="3297721"/>
            <a:ext cx="4334256" cy="34333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1542" y="203199"/>
            <a:ext cx="3294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Model 02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95941" y="1248412"/>
            <a:ext cx="70684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Estimate recruitment apportionment among regions</a:t>
            </a:r>
            <a:endParaRPr lang="en-US" sz="3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968" y="69884"/>
            <a:ext cx="4303783" cy="32278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27" y="2398340"/>
            <a:ext cx="4690872" cy="402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2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1542" y="203199"/>
            <a:ext cx="3294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Model 02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23371" y="972640"/>
            <a:ext cx="42200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Were there trends in LF fits the same as CPUE for Longline fishery in R1? </a:t>
            </a:r>
            <a:endParaRPr lang="en-US" sz="3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1" y="393192"/>
            <a:ext cx="7538313" cy="628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46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527" y="548640"/>
            <a:ext cx="5705856" cy="57058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1542" y="0"/>
            <a:ext cx="3294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Model 02</a:t>
            </a:r>
            <a:endParaRPr lang="en-US" sz="4400" dirty="0"/>
          </a:p>
        </p:txBody>
      </p:sp>
      <p:sp>
        <p:nvSpPr>
          <p:cNvPr id="11" name="TextBox 10"/>
          <p:cNvSpPr txBox="1"/>
          <p:nvPr/>
        </p:nvSpPr>
        <p:spPr>
          <a:xfrm>
            <a:off x="123370" y="769441"/>
            <a:ext cx="46953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Mean length LFs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Aggregated LF fits</a:t>
            </a:r>
            <a:endParaRPr lang="en-US" sz="3200" dirty="0"/>
          </a:p>
        </p:txBody>
      </p:sp>
      <p:sp>
        <p:nvSpPr>
          <p:cNvPr id="14" name="Oval 13"/>
          <p:cNvSpPr/>
          <p:nvPr/>
        </p:nvSpPr>
        <p:spPr>
          <a:xfrm>
            <a:off x="8833104" y="3218688"/>
            <a:ext cx="1609344" cy="16093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01" y="1994078"/>
            <a:ext cx="4553026" cy="4553026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2742037" y="4690872"/>
            <a:ext cx="1104248" cy="5138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8" name="Oval 17"/>
          <p:cNvSpPr/>
          <p:nvPr/>
        </p:nvSpPr>
        <p:spPr>
          <a:xfrm>
            <a:off x="992485" y="5839968"/>
            <a:ext cx="1104248" cy="5138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9" name="Oval 18"/>
          <p:cNvSpPr/>
          <p:nvPr/>
        </p:nvSpPr>
        <p:spPr>
          <a:xfrm>
            <a:off x="6338862" y="4645152"/>
            <a:ext cx="1609344" cy="16093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618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" y="-119507"/>
            <a:ext cx="4447032" cy="1609979"/>
          </a:xfrm>
        </p:spPr>
        <p:txBody>
          <a:bodyPr/>
          <a:lstStyle/>
          <a:p>
            <a:r>
              <a:rPr lang="en-US" dirty="0" smtClean="0"/>
              <a:t>Implied seasonal CPUE residuals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68653" y="1567000"/>
            <a:ext cx="46315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Region 1 residual pattern consistent among “true seasons”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808" y="320302"/>
            <a:ext cx="6288029" cy="628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99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1542" y="203199"/>
            <a:ext cx="3294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Model 02</a:t>
            </a:r>
            <a:endParaRPr lang="en-US" sz="4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301746"/>
            <a:ext cx="6105149" cy="61051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4" y="1560576"/>
            <a:ext cx="4474470" cy="447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3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3978" y="248919"/>
            <a:ext cx="67910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Interim model structures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662578" y="1276353"/>
            <a:ext cx="83808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Seasonally structured CPUE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length-based selectivity's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Split out Longline R1 </a:t>
            </a:r>
            <a:r>
              <a:rPr lang="en-US" sz="3200" dirty="0" smtClean="0"/>
              <a:t>selectivity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808277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2697</TotalTime>
  <Words>215</Words>
  <Application>Microsoft Office PowerPoint</Application>
  <PresentationFormat>Widescreen</PresentationFormat>
  <Paragraphs>39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Showcard Gothic</vt:lpstr>
      <vt:lpstr>Office Theme</vt:lpstr>
      <vt:lpstr>Four area model investigation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Implied seasonal CPUE residuals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NOAA AFSC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area model investigation</dc:title>
  <dc:creator>Craig.Marsh</dc:creator>
  <cp:lastModifiedBy>Craig.Marsh</cp:lastModifiedBy>
  <cp:revision>34</cp:revision>
  <dcterms:created xsi:type="dcterms:W3CDTF">2023-03-01T22:50:21Z</dcterms:created>
  <dcterms:modified xsi:type="dcterms:W3CDTF">2023-03-05T02:39:27Z</dcterms:modified>
</cp:coreProperties>
</file>