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data4.xml" ContentType="application/vnd.openxmlformats-officedocument.drawingml.diagramData+xml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6"/>
  </p:notesMasterIdLst>
  <p:sldIdLst>
    <p:sldId id="256" r:id="rId2"/>
    <p:sldId id="258" r:id="rId3"/>
    <p:sldId id="259" r:id="rId4"/>
    <p:sldId id="257" r:id="rId5"/>
    <p:sldId id="271" r:id="rId6"/>
    <p:sldId id="273" r:id="rId7"/>
    <p:sldId id="270" r:id="rId8"/>
    <p:sldId id="267" r:id="rId9"/>
    <p:sldId id="268" r:id="rId10"/>
    <p:sldId id="269" r:id="rId11"/>
    <p:sldId id="262" r:id="rId12"/>
    <p:sldId id="263" r:id="rId13"/>
    <p:sldId id="272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6"/>
    <p:restoredTop sz="83943"/>
  </p:normalViewPr>
  <p:slideViewPr>
    <p:cSldViewPr snapToGrid="0" snapToObjects="1">
      <p:cViewPr>
        <p:scale>
          <a:sx n="96" d="100"/>
          <a:sy n="96" d="100"/>
        </p:scale>
        <p:origin x="47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38891A-F50C-7D4B-A1B9-A7F02672DE97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E564EC7-6332-CC41-BD4A-C57266ABCE6F}">
      <dgm:prSet phldrT="[Text]"/>
      <dgm:spPr/>
      <dgm:t>
        <a:bodyPr/>
        <a:lstStyle/>
        <a:p>
          <a:r>
            <a:rPr lang="en-US" dirty="0"/>
            <a:t>7 years experience</a:t>
          </a:r>
        </a:p>
      </dgm:t>
    </dgm:pt>
    <dgm:pt modelId="{6CF2BFBE-9733-C140-B386-EC5A8EDD1F17}" type="parTrans" cxnId="{A0FA881F-85BD-4845-912B-53F1896C30B4}">
      <dgm:prSet/>
      <dgm:spPr/>
      <dgm:t>
        <a:bodyPr/>
        <a:lstStyle/>
        <a:p>
          <a:endParaRPr lang="en-US"/>
        </a:p>
      </dgm:t>
    </dgm:pt>
    <dgm:pt modelId="{A665AFF8-2999-754D-B38A-8D032DA105FF}" type="sibTrans" cxnId="{A0FA881F-85BD-4845-912B-53F1896C30B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A3CEB27-593D-844B-8A6F-173D9E2702B7}">
          <dgm:prSet phldrT="[Text]"/>
          <dgm:spPr/>
          <dgm:t>
            <a:bodyPr/>
            <a:lstStyle/>
            <a:p>
              <a:r>
                <a:rPr lang="en-US" dirty="0"/>
                <a:t>At-Bats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≥</m:t>
                  </m:r>
                </m:oMath>
              </a14:m>
              <a:r>
                <a:rPr lang="en-US" dirty="0"/>
                <a:t> 400</a:t>
              </a:r>
            </a:p>
          </dgm:t>
        </dgm:pt>
      </mc:Choice>
      <mc:Fallback xmlns="">
        <dgm:pt modelId="{FA3CEB27-593D-844B-8A6F-173D9E2702B7}">
          <dgm:prSet phldrT="[Text]"/>
          <dgm:spPr/>
          <dgm:t>
            <a:bodyPr/>
            <a:lstStyle/>
            <a:p>
              <a:r>
                <a:rPr lang="en-US" dirty="0"/>
                <a:t>At-Bats </a:t>
              </a:r>
              <a:r>
                <a:rPr lang="en-US" b="0" i="0">
                  <a:latin typeface="Cambria Math" panose="02040503050406030204" pitchFamily="18" charset="0"/>
                </a:rPr>
                <a:t>≥</a:t>
              </a:r>
              <a:r>
                <a:rPr lang="en-US" dirty="0"/>
                <a:t> 400</a:t>
              </a:r>
            </a:p>
          </dgm:t>
        </dgm:pt>
      </mc:Fallback>
    </mc:AlternateContent>
    <dgm:pt modelId="{9802080D-56FC-5A4A-ACE4-EF2D96297ED0}" type="parTrans" cxnId="{3F217D62-755E-844B-BD88-454B5E812870}">
      <dgm:prSet/>
      <dgm:spPr/>
      <dgm:t>
        <a:bodyPr/>
        <a:lstStyle/>
        <a:p>
          <a:endParaRPr lang="en-US"/>
        </a:p>
      </dgm:t>
    </dgm:pt>
    <dgm:pt modelId="{20B339B5-DEC7-D54C-AF0D-A9EA705EC6ED}" type="sibTrans" cxnId="{3F217D62-755E-844B-BD88-454B5E812870}">
      <dgm:prSet/>
      <dgm:spPr/>
      <dgm:t>
        <a:bodyPr/>
        <a:lstStyle/>
        <a:p>
          <a:endParaRPr lang="en-US"/>
        </a:p>
      </dgm:t>
    </dgm:pt>
    <dgm:pt modelId="{7A7FFE6D-4BE6-E24F-AB88-AA4E3D52987A}" type="pres">
      <dgm:prSet presAssocID="{8238891A-F50C-7D4B-A1B9-A7F02672DE97}" presName="Name0" presStyleCnt="0">
        <dgm:presLayoutVars>
          <dgm:dir/>
          <dgm:animLvl val="lvl"/>
          <dgm:resizeHandles val="exact"/>
        </dgm:presLayoutVars>
      </dgm:prSet>
      <dgm:spPr/>
    </dgm:pt>
    <dgm:pt modelId="{12575178-6916-C745-B034-A5EC78600994}" type="pres">
      <dgm:prSet presAssocID="{BE564EC7-6332-CC41-BD4A-C57266ABCE6F}" presName="parTxOnly" presStyleLbl="node1" presStyleIdx="0" presStyleCnt="2" custLinFactNeighborX="-78796" custLinFactNeighborY="1231">
        <dgm:presLayoutVars>
          <dgm:chMax val="0"/>
          <dgm:chPref val="0"/>
          <dgm:bulletEnabled val="1"/>
        </dgm:presLayoutVars>
      </dgm:prSet>
      <dgm:spPr/>
    </dgm:pt>
    <dgm:pt modelId="{3544D86B-A632-BD4E-AB24-8ACEAABAA7F2}" type="pres">
      <dgm:prSet presAssocID="{A665AFF8-2999-754D-B38A-8D032DA105FF}" presName="parTxOnlySpace" presStyleCnt="0"/>
      <dgm:spPr/>
    </dgm:pt>
    <dgm:pt modelId="{9FBD572B-F35C-F84E-92BE-EA9CAB4F22EC}" type="pres">
      <dgm:prSet presAssocID="{FA3CEB27-593D-844B-8A6F-173D9E2702B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A0FA881F-85BD-4845-912B-53F1896C30B4}" srcId="{8238891A-F50C-7D4B-A1B9-A7F02672DE97}" destId="{BE564EC7-6332-CC41-BD4A-C57266ABCE6F}" srcOrd="0" destOrd="0" parTransId="{6CF2BFBE-9733-C140-B386-EC5A8EDD1F17}" sibTransId="{A665AFF8-2999-754D-B38A-8D032DA105FF}"/>
    <dgm:cxn modelId="{3F217D62-755E-844B-BD88-454B5E812870}" srcId="{8238891A-F50C-7D4B-A1B9-A7F02672DE97}" destId="{FA3CEB27-593D-844B-8A6F-173D9E2702B7}" srcOrd="1" destOrd="0" parTransId="{9802080D-56FC-5A4A-ACE4-EF2D96297ED0}" sibTransId="{20B339B5-DEC7-D54C-AF0D-A9EA705EC6ED}"/>
    <dgm:cxn modelId="{DA335A66-CEEA-094F-9620-CB3D3E5F5D00}" type="presOf" srcId="{FA3CEB27-593D-844B-8A6F-173D9E2702B7}" destId="{9FBD572B-F35C-F84E-92BE-EA9CAB4F22EC}" srcOrd="0" destOrd="0" presId="urn:microsoft.com/office/officeart/2005/8/layout/chevron1"/>
    <dgm:cxn modelId="{865C2792-7306-8C41-B75D-04CD16E94F34}" type="presOf" srcId="{8238891A-F50C-7D4B-A1B9-A7F02672DE97}" destId="{7A7FFE6D-4BE6-E24F-AB88-AA4E3D52987A}" srcOrd="0" destOrd="0" presId="urn:microsoft.com/office/officeart/2005/8/layout/chevron1"/>
    <dgm:cxn modelId="{FCF34A9A-61FE-A641-BE07-368CB1CC2DCB}" type="presOf" srcId="{BE564EC7-6332-CC41-BD4A-C57266ABCE6F}" destId="{12575178-6916-C745-B034-A5EC78600994}" srcOrd="0" destOrd="0" presId="urn:microsoft.com/office/officeart/2005/8/layout/chevron1"/>
    <dgm:cxn modelId="{626B08AF-D676-9844-857B-C84D9DFA8C2A}" type="presParOf" srcId="{7A7FFE6D-4BE6-E24F-AB88-AA4E3D52987A}" destId="{12575178-6916-C745-B034-A5EC78600994}" srcOrd="0" destOrd="0" presId="urn:microsoft.com/office/officeart/2005/8/layout/chevron1"/>
    <dgm:cxn modelId="{ED2A189F-AA37-E048-8E98-4ED4FB17270F}" type="presParOf" srcId="{7A7FFE6D-4BE6-E24F-AB88-AA4E3D52987A}" destId="{3544D86B-A632-BD4E-AB24-8ACEAABAA7F2}" srcOrd="1" destOrd="0" presId="urn:microsoft.com/office/officeart/2005/8/layout/chevron1"/>
    <dgm:cxn modelId="{803DFA3C-5B75-5842-AEA9-0B332F915211}" type="presParOf" srcId="{7A7FFE6D-4BE6-E24F-AB88-AA4E3D52987A}" destId="{9FBD572B-F35C-F84E-92BE-EA9CAB4F22EC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38891A-F50C-7D4B-A1B9-A7F02672DE97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E564EC7-6332-CC41-BD4A-C57266ABCE6F}">
      <dgm:prSet phldrT="[Text]"/>
      <dgm:spPr/>
      <dgm:t>
        <a:bodyPr/>
        <a:lstStyle/>
        <a:p>
          <a:r>
            <a:rPr lang="en-US" dirty="0"/>
            <a:t>7 years experience</a:t>
          </a:r>
        </a:p>
      </dgm:t>
    </dgm:pt>
    <dgm:pt modelId="{6CF2BFBE-9733-C140-B386-EC5A8EDD1F17}" type="parTrans" cxnId="{A0FA881F-85BD-4845-912B-53F1896C30B4}">
      <dgm:prSet/>
      <dgm:spPr/>
      <dgm:t>
        <a:bodyPr/>
        <a:lstStyle/>
        <a:p>
          <a:endParaRPr lang="en-US"/>
        </a:p>
      </dgm:t>
    </dgm:pt>
    <dgm:pt modelId="{A665AFF8-2999-754D-B38A-8D032DA105FF}" type="sibTrans" cxnId="{A0FA881F-85BD-4845-912B-53F1896C30B4}">
      <dgm:prSet/>
      <dgm:spPr/>
      <dgm:t>
        <a:bodyPr/>
        <a:lstStyle/>
        <a:p>
          <a:endParaRPr lang="en-US"/>
        </a:p>
      </dgm:t>
    </dgm:pt>
    <dgm:pt modelId="{FA3CEB27-593D-844B-8A6F-173D9E2702B7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802080D-56FC-5A4A-ACE4-EF2D96297ED0}" type="parTrans" cxnId="{3F217D62-755E-844B-BD88-454B5E812870}">
      <dgm:prSet/>
      <dgm:spPr/>
      <dgm:t>
        <a:bodyPr/>
        <a:lstStyle/>
        <a:p>
          <a:endParaRPr lang="en-US"/>
        </a:p>
      </dgm:t>
    </dgm:pt>
    <dgm:pt modelId="{20B339B5-DEC7-D54C-AF0D-A9EA705EC6ED}" type="sibTrans" cxnId="{3F217D62-755E-844B-BD88-454B5E812870}">
      <dgm:prSet/>
      <dgm:spPr/>
      <dgm:t>
        <a:bodyPr/>
        <a:lstStyle/>
        <a:p>
          <a:endParaRPr lang="en-US"/>
        </a:p>
      </dgm:t>
    </dgm:pt>
    <dgm:pt modelId="{7A7FFE6D-4BE6-E24F-AB88-AA4E3D52987A}" type="pres">
      <dgm:prSet presAssocID="{8238891A-F50C-7D4B-A1B9-A7F02672DE97}" presName="Name0" presStyleCnt="0">
        <dgm:presLayoutVars>
          <dgm:dir/>
          <dgm:animLvl val="lvl"/>
          <dgm:resizeHandles val="exact"/>
        </dgm:presLayoutVars>
      </dgm:prSet>
      <dgm:spPr/>
    </dgm:pt>
    <dgm:pt modelId="{12575178-6916-C745-B034-A5EC78600994}" type="pres">
      <dgm:prSet presAssocID="{BE564EC7-6332-CC41-BD4A-C57266ABCE6F}" presName="parTxOnly" presStyleLbl="node1" presStyleIdx="0" presStyleCnt="2" custLinFactNeighborX="-78796" custLinFactNeighborY="1231">
        <dgm:presLayoutVars>
          <dgm:chMax val="0"/>
          <dgm:chPref val="0"/>
          <dgm:bulletEnabled val="1"/>
        </dgm:presLayoutVars>
      </dgm:prSet>
      <dgm:spPr/>
    </dgm:pt>
    <dgm:pt modelId="{3544D86B-A632-BD4E-AB24-8ACEAABAA7F2}" type="pres">
      <dgm:prSet presAssocID="{A665AFF8-2999-754D-B38A-8D032DA105FF}" presName="parTxOnlySpace" presStyleCnt="0"/>
      <dgm:spPr/>
    </dgm:pt>
    <dgm:pt modelId="{9FBD572B-F35C-F84E-92BE-EA9CAB4F22EC}" type="pres">
      <dgm:prSet presAssocID="{FA3CEB27-593D-844B-8A6F-173D9E2702B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A0FA881F-85BD-4845-912B-53F1896C30B4}" srcId="{8238891A-F50C-7D4B-A1B9-A7F02672DE97}" destId="{BE564EC7-6332-CC41-BD4A-C57266ABCE6F}" srcOrd="0" destOrd="0" parTransId="{6CF2BFBE-9733-C140-B386-EC5A8EDD1F17}" sibTransId="{A665AFF8-2999-754D-B38A-8D032DA105FF}"/>
    <dgm:cxn modelId="{3F217D62-755E-844B-BD88-454B5E812870}" srcId="{8238891A-F50C-7D4B-A1B9-A7F02672DE97}" destId="{FA3CEB27-593D-844B-8A6F-173D9E2702B7}" srcOrd="1" destOrd="0" parTransId="{9802080D-56FC-5A4A-ACE4-EF2D96297ED0}" sibTransId="{20B339B5-DEC7-D54C-AF0D-A9EA705EC6ED}"/>
    <dgm:cxn modelId="{DA335A66-CEEA-094F-9620-CB3D3E5F5D00}" type="presOf" srcId="{FA3CEB27-593D-844B-8A6F-173D9E2702B7}" destId="{9FBD572B-F35C-F84E-92BE-EA9CAB4F22EC}" srcOrd="0" destOrd="0" presId="urn:microsoft.com/office/officeart/2005/8/layout/chevron1"/>
    <dgm:cxn modelId="{865C2792-7306-8C41-B75D-04CD16E94F34}" type="presOf" srcId="{8238891A-F50C-7D4B-A1B9-A7F02672DE97}" destId="{7A7FFE6D-4BE6-E24F-AB88-AA4E3D52987A}" srcOrd="0" destOrd="0" presId="urn:microsoft.com/office/officeart/2005/8/layout/chevron1"/>
    <dgm:cxn modelId="{FCF34A9A-61FE-A641-BE07-368CB1CC2DCB}" type="presOf" srcId="{BE564EC7-6332-CC41-BD4A-C57266ABCE6F}" destId="{12575178-6916-C745-B034-A5EC78600994}" srcOrd="0" destOrd="0" presId="urn:microsoft.com/office/officeart/2005/8/layout/chevron1"/>
    <dgm:cxn modelId="{626B08AF-D676-9844-857B-C84D9DFA8C2A}" type="presParOf" srcId="{7A7FFE6D-4BE6-E24F-AB88-AA4E3D52987A}" destId="{12575178-6916-C745-B034-A5EC78600994}" srcOrd="0" destOrd="0" presId="urn:microsoft.com/office/officeart/2005/8/layout/chevron1"/>
    <dgm:cxn modelId="{ED2A189F-AA37-E048-8E98-4ED4FB17270F}" type="presParOf" srcId="{7A7FFE6D-4BE6-E24F-AB88-AA4E3D52987A}" destId="{3544D86B-A632-BD4E-AB24-8ACEAABAA7F2}" srcOrd="1" destOrd="0" presId="urn:microsoft.com/office/officeart/2005/8/layout/chevron1"/>
    <dgm:cxn modelId="{803DFA3C-5B75-5842-AEA9-0B332F915211}" type="presParOf" srcId="{7A7FFE6D-4BE6-E24F-AB88-AA4E3D52987A}" destId="{9FBD572B-F35C-F84E-92BE-EA9CAB4F22EC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38891A-F50C-7D4B-A1B9-A7F02672DE97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E564EC7-6332-CC41-BD4A-C57266ABCE6F}">
      <dgm:prSet phldrT="[Text]"/>
      <dgm:spPr/>
      <dgm:t>
        <a:bodyPr/>
        <a:lstStyle/>
        <a:p>
          <a:r>
            <a:rPr lang="en-US" dirty="0"/>
            <a:t>7 years experience</a:t>
          </a:r>
        </a:p>
      </dgm:t>
    </dgm:pt>
    <dgm:pt modelId="{6CF2BFBE-9733-C140-B386-EC5A8EDD1F17}" type="parTrans" cxnId="{A0FA881F-85BD-4845-912B-53F1896C30B4}">
      <dgm:prSet/>
      <dgm:spPr/>
      <dgm:t>
        <a:bodyPr/>
        <a:lstStyle/>
        <a:p>
          <a:endParaRPr lang="en-US"/>
        </a:p>
      </dgm:t>
    </dgm:pt>
    <dgm:pt modelId="{A665AFF8-2999-754D-B38A-8D032DA105FF}" type="sibTrans" cxnId="{A0FA881F-85BD-4845-912B-53F1896C30B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A3CEB27-593D-844B-8A6F-173D9E2702B7}">
          <dgm:prSet phldrT="[Text]"/>
          <dgm:spPr/>
          <dgm:t>
            <a:bodyPr/>
            <a:lstStyle/>
            <a:p>
              <a:r>
                <a:rPr lang="en-US" dirty="0"/>
                <a:t>At-Bats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≥</m:t>
                  </m:r>
                </m:oMath>
              </a14:m>
              <a:r>
                <a:rPr lang="en-US" dirty="0"/>
                <a:t> 300</a:t>
              </a:r>
            </a:p>
          </dgm:t>
        </dgm:pt>
      </mc:Choice>
      <mc:Fallback xmlns="">
        <dgm:pt modelId="{FA3CEB27-593D-844B-8A6F-173D9E2702B7}">
          <dgm:prSet phldrT="[Text]"/>
          <dgm:spPr/>
          <dgm:t>
            <a:bodyPr/>
            <a:lstStyle/>
            <a:p>
              <a:r>
                <a:rPr lang="en-US" dirty="0"/>
                <a:t>At-Bats </a:t>
              </a:r>
              <a:r>
                <a:rPr lang="en-US" b="0" i="0">
                  <a:latin typeface="Cambria Math" panose="02040503050406030204" pitchFamily="18" charset="0"/>
                </a:rPr>
                <a:t>≥</a:t>
              </a:r>
              <a:r>
                <a:rPr lang="en-US" dirty="0"/>
                <a:t> 300</a:t>
              </a:r>
            </a:p>
          </dgm:t>
        </dgm:pt>
      </mc:Fallback>
    </mc:AlternateContent>
    <dgm:pt modelId="{9802080D-56FC-5A4A-ACE4-EF2D96297ED0}" type="parTrans" cxnId="{3F217D62-755E-844B-BD88-454B5E812870}">
      <dgm:prSet/>
      <dgm:spPr/>
      <dgm:t>
        <a:bodyPr/>
        <a:lstStyle/>
        <a:p>
          <a:endParaRPr lang="en-US"/>
        </a:p>
      </dgm:t>
    </dgm:pt>
    <dgm:pt modelId="{20B339B5-DEC7-D54C-AF0D-A9EA705EC6ED}" type="sibTrans" cxnId="{3F217D62-755E-844B-BD88-454B5E812870}">
      <dgm:prSet/>
      <dgm:spPr/>
      <dgm:t>
        <a:bodyPr/>
        <a:lstStyle/>
        <a:p>
          <a:endParaRPr lang="en-US"/>
        </a:p>
      </dgm:t>
    </dgm:pt>
    <dgm:pt modelId="{7A7FFE6D-4BE6-E24F-AB88-AA4E3D52987A}" type="pres">
      <dgm:prSet presAssocID="{8238891A-F50C-7D4B-A1B9-A7F02672DE97}" presName="Name0" presStyleCnt="0">
        <dgm:presLayoutVars>
          <dgm:dir/>
          <dgm:animLvl val="lvl"/>
          <dgm:resizeHandles val="exact"/>
        </dgm:presLayoutVars>
      </dgm:prSet>
      <dgm:spPr/>
    </dgm:pt>
    <dgm:pt modelId="{12575178-6916-C745-B034-A5EC78600994}" type="pres">
      <dgm:prSet presAssocID="{BE564EC7-6332-CC41-BD4A-C57266ABCE6F}" presName="parTxOnly" presStyleLbl="node1" presStyleIdx="0" presStyleCnt="2" custLinFactNeighborX="-78796" custLinFactNeighborY="1231">
        <dgm:presLayoutVars>
          <dgm:chMax val="0"/>
          <dgm:chPref val="0"/>
          <dgm:bulletEnabled val="1"/>
        </dgm:presLayoutVars>
      </dgm:prSet>
      <dgm:spPr/>
    </dgm:pt>
    <dgm:pt modelId="{3544D86B-A632-BD4E-AB24-8ACEAABAA7F2}" type="pres">
      <dgm:prSet presAssocID="{A665AFF8-2999-754D-B38A-8D032DA105FF}" presName="parTxOnlySpace" presStyleCnt="0"/>
      <dgm:spPr/>
    </dgm:pt>
    <dgm:pt modelId="{9FBD572B-F35C-F84E-92BE-EA9CAB4F22EC}" type="pres">
      <dgm:prSet presAssocID="{FA3CEB27-593D-844B-8A6F-173D9E2702B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A0FA881F-85BD-4845-912B-53F1896C30B4}" srcId="{8238891A-F50C-7D4B-A1B9-A7F02672DE97}" destId="{BE564EC7-6332-CC41-BD4A-C57266ABCE6F}" srcOrd="0" destOrd="0" parTransId="{6CF2BFBE-9733-C140-B386-EC5A8EDD1F17}" sibTransId="{A665AFF8-2999-754D-B38A-8D032DA105FF}"/>
    <dgm:cxn modelId="{3F217D62-755E-844B-BD88-454B5E812870}" srcId="{8238891A-F50C-7D4B-A1B9-A7F02672DE97}" destId="{FA3CEB27-593D-844B-8A6F-173D9E2702B7}" srcOrd="1" destOrd="0" parTransId="{9802080D-56FC-5A4A-ACE4-EF2D96297ED0}" sibTransId="{20B339B5-DEC7-D54C-AF0D-A9EA705EC6ED}"/>
    <dgm:cxn modelId="{DA335A66-CEEA-094F-9620-CB3D3E5F5D00}" type="presOf" srcId="{FA3CEB27-593D-844B-8A6F-173D9E2702B7}" destId="{9FBD572B-F35C-F84E-92BE-EA9CAB4F22EC}" srcOrd="0" destOrd="0" presId="urn:microsoft.com/office/officeart/2005/8/layout/chevron1"/>
    <dgm:cxn modelId="{865C2792-7306-8C41-B75D-04CD16E94F34}" type="presOf" srcId="{8238891A-F50C-7D4B-A1B9-A7F02672DE97}" destId="{7A7FFE6D-4BE6-E24F-AB88-AA4E3D52987A}" srcOrd="0" destOrd="0" presId="urn:microsoft.com/office/officeart/2005/8/layout/chevron1"/>
    <dgm:cxn modelId="{FCF34A9A-61FE-A641-BE07-368CB1CC2DCB}" type="presOf" srcId="{BE564EC7-6332-CC41-BD4A-C57266ABCE6F}" destId="{12575178-6916-C745-B034-A5EC78600994}" srcOrd="0" destOrd="0" presId="urn:microsoft.com/office/officeart/2005/8/layout/chevron1"/>
    <dgm:cxn modelId="{626B08AF-D676-9844-857B-C84D9DFA8C2A}" type="presParOf" srcId="{7A7FFE6D-4BE6-E24F-AB88-AA4E3D52987A}" destId="{12575178-6916-C745-B034-A5EC78600994}" srcOrd="0" destOrd="0" presId="urn:microsoft.com/office/officeart/2005/8/layout/chevron1"/>
    <dgm:cxn modelId="{ED2A189F-AA37-E048-8E98-4ED4FB17270F}" type="presParOf" srcId="{7A7FFE6D-4BE6-E24F-AB88-AA4E3D52987A}" destId="{3544D86B-A632-BD4E-AB24-8ACEAABAA7F2}" srcOrd="1" destOrd="0" presId="urn:microsoft.com/office/officeart/2005/8/layout/chevron1"/>
    <dgm:cxn modelId="{803DFA3C-5B75-5842-AEA9-0B332F915211}" type="presParOf" srcId="{7A7FFE6D-4BE6-E24F-AB88-AA4E3D52987A}" destId="{9FBD572B-F35C-F84E-92BE-EA9CAB4F22EC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38891A-F50C-7D4B-A1B9-A7F02672DE97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E564EC7-6332-CC41-BD4A-C57266ABCE6F}">
      <dgm:prSet phldrT="[Text]"/>
      <dgm:spPr/>
      <dgm:t>
        <a:bodyPr/>
        <a:lstStyle/>
        <a:p>
          <a:r>
            <a:rPr lang="en-US" dirty="0"/>
            <a:t>7 years experience</a:t>
          </a:r>
        </a:p>
      </dgm:t>
    </dgm:pt>
    <dgm:pt modelId="{6CF2BFBE-9733-C140-B386-EC5A8EDD1F17}" type="parTrans" cxnId="{A0FA881F-85BD-4845-912B-53F1896C30B4}">
      <dgm:prSet/>
      <dgm:spPr/>
      <dgm:t>
        <a:bodyPr/>
        <a:lstStyle/>
        <a:p>
          <a:endParaRPr lang="en-US"/>
        </a:p>
      </dgm:t>
    </dgm:pt>
    <dgm:pt modelId="{A665AFF8-2999-754D-B38A-8D032DA105FF}" type="sibTrans" cxnId="{A0FA881F-85BD-4845-912B-53F1896C30B4}">
      <dgm:prSet/>
      <dgm:spPr/>
      <dgm:t>
        <a:bodyPr/>
        <a:lstStyle/>
        <a:p>
          <a:endParaRPr lang="en-US"/>
        </a:p>
      </dgm:t>
    </dgm:pt>
    <dgm:pt modelId="{FA3CEB27-593D-844B-8A6F-173D9E2702B7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802080D-56FC-5A4A-ACE4-EF2D96297ED0}" type="parTrans" cxnId="{3F217D62-755E-844B-BD88-454B5E812870}">
      <dgm:prSet/>
      <dgm:spPr/>
      <dgm:t>
        <a:bodyPr/>
        <a:lstStyle/>
        <a:p>
          <a:endParaRPr lang="en-US"/>
        </a:p>
      </dgm:t>
    </dgm:pt>
    <dgm:pt modelId="{20B339B5-DEC7-D54C-AF0D-A9EA705EC6ED}" type="sibTrans" cxnId="{3F217D62-755E-844B-BD88-454B5E812870}">
      <dgm:prSet/>
      <dgm:spPr/>
      <dgm:t>
        <a:bodyPr/>
        <a:lstStyle/>
        <a:p>
          <a:endParaRPr lang="en-US"/>
        </a:p>
      </dgm:t>
    </dgm:pt>
    <dgm:pt modelId="{7A7FFE6D-4BE6-E24F-AB88-AA4E3D52987A}" type="pres">
      <dgm:prSet presAssocID="{8238891A-F50C-7D4B-A1B9-A7F02672DE97}" presName="Name0" presStyleCnt="0">
        <dgm:presLayoutVars>
          <dgm:dir/>
          <dgm:animLvl val="lvl"/>
          <dgm:resizeHandles val="exact"/>
        </dgm:presLayoutVars>
      </dgm:prSet>
      <dgm:spPr/>
    </dgm:pt>
    <dgm:pt modelId="{12575178-6916-C745-B034-A5EC78600994}" type="pres">
      <dgm:prSet presAssocID="{BE564EC7-6332-CC41-BD4A-C57266ABCE6F}" presName="parTxOnly" presStyleLbl="node1" presStyleIdx="0" presStyleCnt="2" custLinFactNeighborX="-78796" custLinFactNeighborY="1231">
        <dgm:presLayoutVars>
          <dgm:chMax val="0"/>
          <dgm:chPref val="0"/>
          <dgm:bulletEnabled val="1"/>
        </dgm:presLayoutVars>
      </dgm:prSet>
      <dgm:spPr/>
    </dgm:pt>
    <dgm:pt modelId="{3544D86B-A632-BD4E-AB24-8ACEAABAA7F2}" type="pres">
      <dgm:prSet presAssocID="{A665AFF8-2999-754D-B38A-8D032DA105FF}" presName="parTxOnlySpace" presStyleCnt="0"/>
      <dgm:spPr/>
    </dgm:pt>
    <dgm:pt modelId="{9FBD572B-F35C-F84E-92BE-EA9CAB4F22EC}" type="pres">
      <dgm:prSet presAssocID="{FA3CEB27-593D-844B-8A6F-173D9E2702B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A0FA881F-85BD-4845-912B-53F1896C30B4}" srcId="{8238891A-F50C-7D4B-A1B9-A7F02672DE97}" destId="{BE564EC7-6332-CC41-BD4A-C57266ABCE6F}" srcOrd="0" destOrd="0" parTransId="{6CF2BFBE-9733-C140-B386-EC5A8EDD1F17}" sibTransId="{A665AFF8-2999-754D-B38A-8D032DA105FF}"/>
    <dgm:cxn modelId="{3F217D62-755E-844B-BD88-454B5E812870}" srcId="{8238891A-F50C-7D4B-A1B9-A7F02672DE97}" destId="{FA3CEB27-593D-844B-8A6F-173D9E2702B7}" srcOrd="1" destOrd="0" parTransId="{9802080D-56FC-5A4A-ACE4-EF2D96297ED0}" sibTransId="{20B339B5-DEC7-D54C-AF0D-A9EA705EC6ED}"/>
    <dgm:cxn modelId="{DA335A66-CEEA-094F-9620-CB3D3E5F5D00}" type="presOf" srcId="{FA3CEB27-593D-844B-8A6F-173D9E2702B7}" destId="{9FBD572B-F35C-F84E-92BE-EA9CAB4F22EC}" srcOrd="0" destOrd="0" presId="urn:microsoft.com/office/officeart/2005/8/layout/chevron1"/>
    <dgm:cxn modelId="{865C2792-7306-8C41-B75D-04CD16E94F34}" type="presOf" srcId="{8238891A-F50C-7D4B-A1B9-A7F02672DE97}" destId="{7A7FFE6D-4BE6-E24F-AB88-AA4E3D52987A}" srcOrd="0" destOrd="0" presId="urn:microsoft.com/office/officeart/2005/8/layout/chevron1"/>
    <dgm:cxn modelId="{FCF34A9A-61FE-A641-BE07-368CB1CC2DCB}" type="presOf" srcId="{BE564EC7-6332-CC41-BD4A-C57266ABCE6F}" destId="{12575178-6916-C745-B034-A5EC78600994}" srcOrd="0" destOrd="0" presId="urn:microsoft.com/office/officeart/2005/8/layout/chevron1"/>
    <dgm:cxn modelId="{626B08AF-D676-9844-857B-C84D9DFA8C2A}" type="presParOf" srcId="{7A7FFE6D-4BE6-E24F-AB88-AA4E3D52987A}" destId="{12575178-6916-C745-B034-A5EC78600994}" srcOrd="0" destOrd="0" presId="urn:microsoft.com/office/officeart/2005/8/layout/chevron1"/>
    <dgm:cxn modelId="{ED2A189F-AA37-E048-8E98-4ED4FB17270F}" type="presParOf" srcId="{7A7FFE6D-4BE6-E24F-AB88-AA4E3D52987A}" destId="{3544D86B-A632-BD4E-AB24-8ACEAABAA7F2}" srcOrd="1" destOrd="0" presId="urn:microsoft.com/office/officeart/2005/8/layout/chevron1"/>
    <dgm:cxn modelId="{803DFA3C-5B75-5842-AEA9-0B332F915211}" type="presParOf" srcId="{7A7FFE6D-4BE6-E24F-AB88-AA4E3D52987A}" destId="{9FBD572B-F35C-F84E-92BE-EA9CAB4F22EC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38891A-F50C-7D4B-A1B9-A7F02672DE97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E564EC7-6332-CC41-BD4A-C57266ABCE6F}">
      <dgm:prSet phldrT="[Text]"/>
      <dgm:spPr/>
      <dgm:t>
        <a:bodyPr/>
        <a:lstStyle/>
        <a:p>
          <a:r>
            <a:rPr lang="en-US" dirty="0"/>
            <a:t>7 years experience</a:t>
          </a:r>
        </a:p>
      </dgm:t>
    </dgm:pt>
    <dgm:pt modelId="{6CF2BFBE-9733-C140-B386-EC5A8EDD1F17}" type="parTrans" cxnId="{A0FA881F-85BD-4845-912B-53F1896C30B4}">
      <dgm:prSet/>
      <dgm:spPr/>
      <dgm:t>
        <a:bodyPr/>
        <a:lstStyle/>
        <a:p>
          <a:endParaRPr lang="en-US"/>
        </a:p>
      </dgm:t>
    </dgm:pt>
    <dgm:pt modelId="{A665AFF8-2999-754D-B38A-8D032DA105FF}" type="sibTrans" cxnId="{A0FA881F-85BD-4845-912B-53F1896C30B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A3CEB27-593D-844B-8A6F-173D9E2702B7}">
          <dgm:prSet phldrT="[Text]"/>
          <dgm:spPr/>
          <dgm:t>
            <a:bodyPr/>
            <a:lstStyle/>
            <a:p>
              <a:r>
                <a:rPr lang="en-US" dirty="0"/>
                <a:t>At-Bats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≥</m:t>
                  </m:r>
                </m:oMath>
              </a14:m>
              <a:r>
                <a:rPr lang="en-US" dirty="0"/>
                <a:t> 100</a:t>
              </a:r>
            </a:p>
          </dgm:t>
        </dgm:pt>
      </mc:Choice>
      <mc:Fallback xmlns="">
        <dgm:pt modelId="{FA3CEB27-593D-844B-8A6F-173D9E2702B7}">
          <dgm:prSet phldrT="[Text]"/>
          <dgm:spPr/>
          <dgm:t>
            <a:bodyPr/>
            <a:lstStyle/>
            <a:p>
              <a:r>
                <a:rPr lang="en-US" dirty="0"/>
                <a:t>At-Bats </a:t>
              </a:r>
              <a:r>
                <a:rPr lang="en-US" b="0" i="0">
                  <a:latin typeface="Cambria Math" panose="02040503050406030204" pitchFamily="18" charset="0"/>
                </a:rPr>
                <a:t>≥</a:t>
              </a:r>
              <a:r>
                <a:rPr lang="en-US" dirty="0"/>
                <a:t> 100</a:t>
              </a:r>
            </a:p>
          </dgm:t>
        </dgm:pt>
      </mc:Fallback>
    </mc:AlternateContent>
    <dgm:pt modelId="{9802080D-56FC-5A4A-ACE4-EF2D96297ED0}" type="parTrans" cxnId="{3F217D62-755E-844B-BD88-454B5E812870}">
      <dgm:prSet/>
      <dgm:spPr/>
      <dgm:t>
        <a:bodyPr/>
        <a:lstStyle/>
        <a:p>
          <a:endParaRPr lang="en-US"/>
        </a:p>
      </dgm:t>
    </dgm:pt>
    <dgm:pt modelId="{20B339B5-DEC7-D54C-AF0D-A9EA705EC6ED}" type="sibTrans" cxnId="{3F217D62-755E-844B-BD88-454B5E812870}">
      <dgm:prSet/>
      <dgm:spPr/>
      <dgm:t>
        <a:bodyPr/>
        <a:lstStyle/>
        <a:p>
          <a:endParaRPr lang="en-US"/>
        </a:p>
      </dgm:t>
    </dgm:pt>
    <dgm:pt modelId="{7A7FFE6D-4BE6-E24F-AB88-AA4E3D52987A}" type="pres">
      <dgm:prSet presAssocID="{8238891A-F50C-7D4B-A1B9-A7F02672DE97}" presName="Name0" presStyleCnt="0">
        <dgm:presLayoutVars>
          <dgm:dir/>
          <dgm:animLvl val="lvl"/>
          <dgm:resizeHandles val="exact"/>
        </dgm:presLayoutVars>
      </dgm:prSet>
      <dgm:spPr/>
    </dgm:pt>
    <dgm:pt modelId="{12575178-6916-C745-B034-A5EC78600994}" type="pres">
      <dgm:prSet presAssocID="{BE564EC7-6332-CC41-BD4A-C57266ABCE6F}" presName="parTxOnly" presStyleLbl="node1" presStyleIdx="0" presStyleCnt="2" custLinFactNeighborX="-78796" custLinFactNeighborY="1231">
        <dgm:presLayoutVars>
          <dgm:chMax val="0"/>
          <dgm:chPref val="0"/>
          <dgm:bulletEnabled val="1"/>
        </dgm:presLayoutVars>
      </dgm:prSet>
      <dgm:spPr/>
    </dgm:pt>
    <dgm:pt modelId="{3544D86B-A632-BD4E-AB24-8ACEAABAA7F2}" type="pres">
      <dgm:prSet presAssocID="{A665AFF8-2999-754D-B38A-8D032DA105FF}" presName="parTxOnlySpace" presStyleCnt="0"/>
      <dgm:spPr/>
    </dgm:pt>
    <dgm:pt modelId="{9FBD572B-F35C-F84E-92BE-EA9CAB4F22EC}" type="pres">
      <dgm:prSet presAssocID="{FA3CEB27-593D-844B-8A6F-173D9E2702B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A0FA881F-85BD-4845-912B-53F1896C30B4}" srcId="{8238891A-F50C-7D4B-A1B9-A7F02672DE97}" destId="{BE564EC7-6332-CC41-BD4A-C57266ABCE6F}" srcOrd="0" destOrd="0" parTransId="{6CF2BFBE-9733-C140-B386-EC5A8EDD1F17}" sibTransId="{A665AFF8-2999-754D-B38A-8D032DA105FF}"/>
    <dgm:cxn modelId="{3F217D62-755E-844B-BD88-454B5E812870}" srcId="{8238891A-F50C-7D4B-A1B9-A7F02672DE97}" destId="{FA3CEB27-593D-844B-8A6F-173D9E2702B7}" srcOrd="1" destOrd="0" parTransId="{9802080D-56FC-5A4A-ACE4-EF2D96297ED0}" sibTransId="{20B339B5-DEC7-D54C-AF0D-A9EA705EC6ED}"/>
    <dgm:cxn modelId="{DA335A66-CEEA-094F-9620-CB3D3E5F5D00}" type="presOf" srcId="{FA3CEB27-593D-844B-8A6F-173D9E2702B7}" destId="{9FBD572B-F35C-F84E-92BE-EA9CAB4F22EC}" srcOrd="0" destOrd="0" presId="urn:microsoft.com/office/officeart/2005/8/layout/chevron1"/>
    <dgm:cxn modelId="{865C2792-7306-8C41-B75D-04CD16E94F34}" type="presOf" srcId="{8238891A-F50C-7D4B-A1B9-A7F02672DE97}" destId="{7A7FFE6D-4BE6-E24F-AB88-AA4E3D52987A}" srcOrd="0" destOrd="0" presId="urn:microsoft.com/office/officeart/2005/8/layout/chevron1"/>
    <dgm:cxn modelId="{FCF34A9A-61FE-A641-BE07-368CB1CC2DCB}" type="presOf" srcId="{BE564EC7-6332-CC41-BD4A-C57266ABCE6F}" destId="{12575178-6916-C745-B034-A5EC78600994}" srcOrd="0" destOrd="0" presId="urn:microsoft.com/office/officeart/2005/8/layout/chevron1"/>
    <dgm:cxn modelId="{626B08AF-D676-9844-857B-C84D9DFA8C2A}" type="presParOf" srcId="{7A7FFE6D-4BE6-E24F-AB88-AA4E3D52987A}" destId="{12575178-6916-C745-B034-A5EC78600994}" srcOrd="0" destOrd="0" presId="urn:microsoft.com/office/officeart/2005/8/layout/chevron1"/>
    <dgm:cxn modelId="{ED2A189F-AA37-E048-8E98-4ED4FB17270F}" type="presParOf" srcId="{7A7FFE6D-4BE6-E24F-AB88-AA4E3D52987A}" destId="{3544D86B-A632-BD4E-AB24-8ACEAABAA7F2}" srcOrd="1" destOrd="0" presId="urn:microsoft.com/office/officeart/2005/8/layout/chevron1"/>
    <dgm:cxn modelId="{803DFA3C-5B75-5842-AEA9-0B332F915211}" type="presParOf" srcId="{7A7FFE6D-4BE6-E24F-AB88-AA4E3D52987A}" destId="{9FBD572B-F35C-F84E-92BE-EA9CAB4F22EC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38891A-F50C-7D4B-A1B9-A7F02672DE97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E564EC7-6332-CC41-BD4A-C57266ABCE6F}">
      <dgm:prSet phldrT="[Text]"/>
      <dgm:spPr/>
      <dgm:t>
        <a:bodyPr/>
        <a:lstStyle/>
        <a:p>
          <a:r>
            <a:rPr lang="en-US" dirty="0"/>
            <a:t>7 years experience</a:t>
          </a:r>
        </a:p>
      </dgm:t>
    </dgm:pt>
    <dgm:pt modelId="{6CF2BFBE-9733-C140-B386-EC5A8EDD1F17}" type="parTrans" cxnId="{A0FA881F-85BD-4845-912B-53F1896C30B4}">
      <dgm:prSet/>
      <dgm:spPr/>
      <dgm:t>
        <a:bodyPr/>
        <a:lstStyle/>
        <a:p>
          <a:endParaRPr lang="en-US"/>
        </a:p>
      </dgm:t>
    </dgm:pt>
    <dgm:pt modelId="{A665AFF8-2999-754D-B38A-8D032DA105FF}" type="sibTrans" cxnId="{A0FA881F-85BD-4845-912B-53F1896C30B4}">
      <dgm:prSet/>
      <dgm:spPr/>
      <dgm:t>
        <a:bodyPr/>
        <a:lstStyle/>
        <a:p>
          <a:endParaRPr lang="en-US"/>
        </a:p>
      </dgm:t>
    </dgm:pt>
    <dgm:pt modelId="{FA3CEB27-593D-844B-8A6F-173D9E2702B7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802080D-56FC-5A4A-ACE4-EF2D96297ED0}" type="parTrans" cxnId="{3F217D62-755E-844B-BD88-454B5E812870}">
      <dgm:prSet/>
      <dgm:spPr/>
      <dgm:t>
        <a:bodyPr/>
        <a:lstStyle/>
        <a:p>
          <a:endParaRPr lang="en-US"/>
        </a:p>
      </dgm:t>
    </dgm:pt>
    <dgm:pt modelId="{20B339B5-DEC7-D54C-AF0D-A9EA705EC6ED}" type="sibTrans" cxnId="{3F217D62-755E-844B-BD88-454B5E812870}">
      <dgm:prSet/>
      <dgm:spPr/>
      <dgm:t>
        <a:bodyPr/>
        <a:lstStyle/>
        <a:p>
          <a:endParaRPr lang="en-US"/>
        </a:p>
      </dgm:t>
    </dgm:pt>
    <dgm:pt modelId="{7A7FFE6D-4BE6-E24F-AB88-AA4E3D52987A}" type="pres">
      <dgm:prSet presAssocID="{8238891A-F50C-7D4B-A1B9-A7F02672DE97}" presName="Name0" presStyleCnt="0">
        <dgm:presLayoutVars>
          <dgm:dir/>
          <dgm:animLvl val="lvl"/>
          <dgm:resizeHandles val="exact"/>
        </dgm:presLayoutVars>
      </dgm:prSet>
      <dgm:spPr/>
    </dgm:pt>
    <dgm:pt modelId="{12575178-6916-C745-B034-A5EC78600994}" type="pres">
      <dgm:prSet presAssocID="{BE564EC7-6332-CC41-BD4A-C57266ABCE6F}" presName="parTxOnly" presStyleLbl="node1" presStyleIdx="0" presStyleCnt="2" custLinFactNeighborX="-78796" custLinFactNeighborY="1231">
        <dgm:presLayoutVars>
          <dgm:chMax val="0"/>
          <dgm:chPref val="0"/>
          <dgm:bulletEnabled val="1"/>
        </dgm:presLayoutVars>
      </dgm:prSet>
      <dgm:spPr/>
    </dgm:pt>
    <dgm:pt modelId="{3544D86B-A632-BD4E-AB24-8ACEAABAA7F2}" type="pres">
      <dgm:prSet presAssocID="{A665AFF8-2999-754D-B38A-8D032DA105FF}" presName="parTxOnlySpace" presStyleCnt="0"/>
      <dgm:spPr/>
    </dgm:pt>
    <dgm:pt modelId="{9FBD572B-F35C-F84E-92BE-EA9CAB4F22EC}" type="pres">
      <dgm:prSet presAssocID="{FA3CEB27-593D-844B-8A6F-173D9E2702B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A0FA881F-85BD-4845-912B-53F1896C30B4}" srcId="{8238891A-F50C-7D4B-A1B9-A7F02672DE97}" destId="{BE564EC7-6332-CC41-BD4A-C57266ABCE6F}" srcOrd="0" destOrd="0" parTransId="{6CF2BFBE-9733-C140-B386-EC5A8EDD1F17}" sibTransId="{A665AFF8-2999-754D-B38A-8D032DA105FF}"/>
    <dgm:cxn modelId="{3F217D62-755E-844B-BD88-454B5E812870}" srcId="{8238891A-F50C-7D4B-A1B9-A7F02672DE97}" destId="{FA3CEB27-593D-844B-8A6F-173D9E2702B7}" srcOrd="1" destOrd="0" parTransId="{9802080D-56FC-5A4A-ACE4-EF2D96297ED0}" sibTransId="{20B339B5-DEC7-D54C-AF0D-A9EA705EC6ED}"/>
    <dgm:cxn modelId="{DA335A66-CEEA-094F-9620-CB3D3E5F5D00}" type="presOf" srcId="{FA3CEB27-593D-844B-8A6F-173D9E2702B7}" destId="{9FBD572B-F35C-F84E-92BE-EA9CAB4F22EC}" srcOrd="0" destOrd="0" presId="urn:microsoft.com/office/officeart/2005/8/layout/chevron1"/>
    <dgm:cxn modelId="{865C2792-7306-8C41-B75D-04CD16E94F34}" type="presOf" srcId="{8238891A-F50C-7D4B-A1B9-A7F02672DE97}" destId="{7A7FFE6D-4BE6-E24F-AB88-AA4E3D52987A}" srcOrd="0" destOrd="0" presId="urn:microsoft.com/office/officeart/2005/8/layout/chevron1"/>
    <dgm:cxn modelId="{FCF34A9A-61FE-A641-BE07-368CB1CC2DCB}" type="presOf" srcId="{BE564EC7-6332-CC41-BD4A-C57266ABCE6F}" destId="{12575178-6916-C745-B034-A5EC78600994}" srcOrd="0" destOrd="0" presId="urn:microsoft.com/office/officeart/2005/8/layout/chevron1"/>
    <dgm:cxn modelId="{626B08AF-D676-9844-857B-C84D9DFA8C2A}" type="presParOf" srcId="{7A7FFE6D-4BE6-E24F-AB88-AA4E3D52987A}" destId="{12575178-6916-C745-B034-A5EC78600994}" srcOrd="0" destOrd="0" presId="urn:microsoft.com/office/officeart/2005/8/layout/chevron1"/>
    <dgm:cxn modelId="{ED2A189F-AA37-E048-8E98-4ED4FB17270F}" type="presParOf" srcId="{7A7FFE6D-4BE6-E24F-AB88-AA4E3D52987A}" destId="{3544D86B-A632-BD4E-AB24-8ACEAABAA7F2}" srcOrd="1" destOrd="0" presId="urn:microsoft.com/office/officeart/2005/8/layout/chevron1"/>
    <dgm:cxn modelId="{803DFA3C-5B75-5842-AEA9-0B332F915211}" type="presParOf" srcId="{7A7FFE6D-4BE6-E24F-AB88-AA4E3D52987A}" destId="{9FBD572B-F35C-F84E-92BE-EA9CAB4F22EC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F1519E-AF74-1048-8706-8829C5242AC9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BEB838-8D62-6444-8C94-48703AA148C4}">
      <dgm:prSet phldrT="[Text]"/>
      <dgm:spPr/>
      <dgm:t>
        <a:bodyPr/>
        <a:lstStyle/>
        <a:p>
          <a:r>
            <a:rPr lang="en-US" dirty="0"/>
            <a:t>Carry Over</a:t>
          </a:r>
        </a:p>
      </dgm:t>
    </dgm:pt>
    <dgm:pt modelId="{C4AAA2BE-7883-CD44-8D50-A926F0C0F50F}" type="parTrans" cxnId="{8008D608-1403-8244-A50D-C891B00398A5}">
      <dgm:prSet/>
      <dgm:spPr/>
      <dgm:t>
        <a:bodyPr/>
        <a:lstStyle/>
        <a:p>
          <a:endParaRPr lang="en-US"/>
        </a:p>
      </dgm:t>
    </dgm:pt>
    <dgm:pt modelId="{A0F5FBB2-0A84-7E4B-9796-21D744C74252}" type="sibTrans" cxnId="{8008D608-1403-8244-A50D-C891B00398A5}">
      <dgm:prSet/>
      <dgm:spPr/>
      <dgm:t>
        <a:bodyPr/>
        <a:lstStyle/>
        <a:p>
          <a:endParaRPr lang="en-US"/>
        </a:p>
      </dgm:t>
    </dgm:pt>
    <dgm:pt modelId="{E146BD16-F61B-354F-B9DD-DE98B501D3A0}">
      <dgm:prSet phldrT="[Text]"/>
      <dgm:spPr/>
      <dgm:t>
        <a:bodyPr/>
        <a:lstStyle/>
        <a:p>
          <a:r>
            <a:rPr lang="en-US" dirty="0"/>
            <a:t>MSE = .0013587</a:t>
          </a:r>
        </a:p>
      </dgm:t>
    </dgm:pt>
    <dgm:pt modelId="{B0EEDED6-40BB-8E49-915B-CD500A5DDCB0}" type="parTrans" cxnId="{A89D2E23-A1A3-0640-A3B7-2C53C176835B}">
      <dgm:prSet/>
      <dgm:spPr/>
      <dgm:t>
        <a:bodyPr/>
        <a:lstStyle/>
        <a:p>
          <a:endParaRPr lang="en-US"/>
        </a:p>
      </dgm:t>
    </dgm:pt>
    <dgm:pt modelId="{51E7C586-5440-E840-A3DF-D8343D6FFE88}" type="sibTrans" cxnId="{A89D2E23-A1A3-0640-A3B7-2C53C176835B}">
      <dgm:prSet/>
      <dgm:spPr/>
      <dgm:t>
        <a:bodyPr/>
        <a:lstStyle/>
        <a:p>
          <a:endParaRPr lang="en-US"/>
        </a:p>
      </dgm:t>
    </dgm:pt>
    <dgm:pt modelId="{ED38E8E7-E193-814C-AB02-82528161123F}">
      <dgm:prSet phldrT="[Text]"/>
      <dgm:spPr/>
      <dgm:t>
        <a:bodyPr/>
        <a:lstStyle/>
        <a:p>
          <a:r>
            <a:rPr lang="en-US" dirty="0"/>
            <a:t>RMSE = .03688602</a:t>
          </a:r>
        </a:p>
      </dgm:t>
    </dgm:pt>
    <dgm:pt modelId="{BF0BB4CF-AB52-CC45-B258-41B8003EE904}" type="parTrans" cxnId="{3B82E2A8-8457-8B4E-9E58-0CA41CD48438}">
      <dgm:prSet/>
      <dgm:spPr/>
      <dgm:t>
        <a:bodyPr/>
        <a:lstStyle/>
        <a:p>
          <a:endParaRPr lang="en-US"/>
        </a:p>
      </dgm:t>
    </dgm:pt>
    <dgm:pt modelId="{D1D4B7F9-A961-554C-8E36-2B5E81CDEB17}" type="sibTrans" cxnId="{3B82E2A8-8457-8B4E-9E58-0CA41CD48438}">
      <dgm:prSet/>
      <dgm:spPr/>
      <dgm:t>
        <a:bodyPr/>
        <a:lstStyle/>
        <a:p>
          <a:endParaRPr lang="en-US"/>
        </a:p>
      </dgm:t>
    </dgm:pt>
    <dgm:pt modelId="{F5BAC994-66C3-0A45-971B-1F5C85FDE5B9}">
      <dgm:prSet phldrT="[Text]"/>
      <dgm:spPr/>
      <dgm:t>
        <a:bodyPr/>
        <a:lstStyle/>
        <a:p>
          <a:r>
            <a:rPr lang="en-US" dirty="0"/>
            <a:t>Average</a:t>
          </a:r>
        </a:p>
      </dgm:t>
    </dgm:pt>
    <dgm:pt modelId="{EE9C1C7C-DD21-9942-AB21-5D9F6E7EC34D}" type="parTrans" cxnId="{D3190118-6500-B94E-8870-C4E9199C107B}">
      <dgm:prSet/>
      <dgm:spPr/>
      <dgm:t>
        <a:bodyPr/>
        <a:lstStyle/>
        <a:p>
          <a:endParaRPr lang="en-US"/>
        </a:p>
      </dgm:t>
    </dgm:pt>
    <dgm:pt modelId="{B8BDD7F5-90BD-8B45-A804-23033164D4FA}" type="sibTrans" cxnId="{D3190118-6500-B94E-8870-C4E9199C107B}">
      <dgm:prSet/>
      <dgm:spPr/>
      <dgm:t>
        <a:bodyPr/>
        <a:lstStyle/>
        <a:p>
          <a:endParaRPr lang="en-US"/>
        </a:p>
      </dgm:t>
    </dgm:pt>
    <dgm:pt modelId="{309E83FD-5D54-6043-8869-C803FFAA9A6A}">
      <dgm:prSet phldrT="[Text]"/>
      <dgm:spPr/>
      <dgm:t>
        <a:bodyPr/>
        <a:lstStyle/>
        <a:p>
          <a:r>
            <a:rPr lang="en-US" dirty="0"/>
            <a:t>MSE = .0010056</a:t>
          </a:r>
        </a:p>
      </dgm:t>
    </dgm:pt>
    <dgm:pt modelId="{EE51E84B-3AA0-4043-AE1C-E57886269BB3}" type="parTrans" cxnId="{CA32FBEC-871D-D44F-B4BC-431D981205DE}">
      <dgm:prSet/>
      <dgm:spPr/>
      <dgm:t>
        <a:bodyPr/>
        <a:lstStyle/>
        <a:p>
          <a:endParaRPr lang="en-US"/>
        </a:p>
      </dgm:t>
    </dgm:pt>
    <dgm:pt modelId="{6494439F-6738-8F44-983B-FF281BABF65E}" type="sibTrans" cxnId="{CA32FBEC-871D-D44F-B4BC-431D981205DE}">
      <dgm:prSet/>
      <dgm:spPr/>
      <dgm:t>
        <a:bodyPr/>
        <a:lstStyle/>
        <a:p>
          <a:endParaRPr lang="en-US"/>
        </a:p>
      </dgm:t>
    </dgm:pt>
    <dgm:pt modelId="{C1537421-19C6-844F-A061-84AE6D517EBD}">
      <dgm:prSet phldrT="[Text]"/>
      <dgm:spPr/>
      <dgm:t>
        <a:bodyPr/>
        <a:lstStyle/>
        <a:p>
          <a:r>
            <a:rPr lang="en-US" dirty="0"/>
            <a:t>RMSE = .0317108</a:t>
          </a:r>
        </a:p>
      </dgm:t>
    </dgm:pt>
    <dgm:pt modelId="{2D3C5AEE-5220-E64C-96CC-711436CC838B}" type="parTrans" cxnId="{FF17E136-32EC-A849-9E69-A6D2BEFD9519}">
      <dgm:prSet/>
      <dgm:spPr/>
      <dgm:t>
        <a:bodyPr/>
        <a:lstStyle/>
        <a:p>
          <a:endParaRPr lang="en-US"/>
        </a:p>
      </dgm:t>
    </dgm:pt>
    <dgm:pt modelId="{6A00D190-D11B-B644-B836-77DC1F0EE154}" type="sibTrans" cxnId="{FF17E136-32EC-A849-9E69-A6D2BEFD9519}">
      <dgm:prSet/>
      <dgm:spPr/>
      <dgm:t>
        <a:bodyPr/>
        <a:lstStyle/>
        <a:p>
          <a:endParaRPr lang="en-US"/>
        </a:p>
      </dgm:t>
    </dgm:pt>
    <dgm:pt modelId="{F53654CF-D302-924E-BA59-A51FB4616C17}">
      <dgm:prSet phldrT="[Text]"/>
      <dgm:spPr/>
      <dgm:t>
        <a:bodyPr/>
        <a:lstStyle/>
        <a:p>
          <a:r>
            <a:rPr lang="en-US" dirty="0"/>
            <a:t>R</a:t>
          </a:r>
          <a:r>
            <a:rPr lang="en-US" baseline="30000" dirty="0"/>
            <a:t>2</a:t>
          </a:r>
          <a:r>
            <a:rPr lang="en-US" baseline="0" dirty="0"/>
            <a:t> = .061</a:t>
          </a:r>
          <a:endParaRPr lang="en-US" dirty="0"/>
        </a:p>
      </dgm:t>
    </dgm:pt>
    <dgm:pt modelId="{C4F8579D-448B-4546-B616-275AA19A0380}" type="parTrans" cxnId="{0808363C-AC6D-2D40-AA11-DCFAD944CF41}">
      <dgm:prSet/>
      <dgm:spPr/>
      <dgm:t>
        <a:bodyPr/>
        <a:lstStyle/>
        <a:p>
          <a:endParaRPr lang="en-US"/>
        </a:p>
      </dgm:t>
    </dgm:pt>
    <dgm:pt modelId="{C4A7C1E4-7626-1E46-B1B9-7422BAF232A6}" type="sibTrans" cxnId="{0808363C-AC6D-2D40-AA11-DCFAD944CF41}">
      <dgm:prSet/>
      <dgm:spPr/>
      <dgm:t>
        <a:bodyPr/>
        <a:lstStyle/>
        <a:p>
          <a:endParaRPr lang="en-US"/>
        </a:p>
      </dgm:t>
    </dgm:pt>
    <dgm:pt modelId="{6C6A59DB-A03B-A540-9A51-B6ECDD4BD73D}">
      <dgm:prSet phldrT="[Text]"/>
      <dgm:spPr/>
      <dgm:t>
        <a:bodyPr/>
        <a:lstStyle/>
        <a:p>
          <a:r>
            <a:rPr lang="en-US" dirty="0"/>
            <a:t>R</a:t>
          </a:r>
          <a:r>
            <a:rPr lang="en-US" baseline="30000" dirty="0"/>
            <a:t>2</a:t>
          </a:r>
          <a:r>
            <a:rPr lang="en-US" baseline="0" dirty="0"/>
            <a:t> = .305</a:t>
          </a:r>
          <a:endParaRPr lang="en-US" dirty="0"/>
        </a:p>
      </dgm:t>
    </dgm:pt>
    <dgm:pt modelId="{4ADCA209-933B-014A-A357-8D36A214F12D}" type="parTrans" cxnId="{82FA2C19-2D01-9546-8E2F-8AFC3AC7EE9E}">
      <dgm:prSet/>
      <dgm:spPr/>
      <dgm:t>
        <a:bodyPr/>
        <a:lstStyle/>
        <a:p>
          <a:endParaRPr lang="en-US"/>
        </a:p>
      </dgm:t>
    </dgm:pt>
    <dgm:pt modelId="{0F73AAD8-59AB-BD4C-A355-842FC6E8A507}" type="sibTrans" cxnId="{82FA2C19-2D01-9546-8E2F-8AFC3AC7EE9E}">
      <dgm:prSet/>
      <dgm:spPr/>
      <dgm:t>
        <a:bodyPr/>
        <a:lstStyle/>
        <a:p>
          <a:endParaRPr lang="en-US"/>
        </a:p>
      </dgm:t>
    </dgm:pt>
    <dgm:pt modelId="{4EA4730F-C1ED-F743-9B47-21691F8EFBB9}" type="pres">
      <dgm:prSet presAssocID="{E7F1519E-AF74-1048-8706-8829C5242AC9}" presName="Name0" presStyleCnt="0">
        <dgm:presLayoutVars>
          <dgm:dir/>
          <dgm:animLvl val="lvl"/>
          <dgm:resizeHandles val="exact"/>
        </dgm:presLayoutVars>
      </dgm:prSet>
      <dgm:spPr/>
    </dgm:pt>
    <dgm:pt modelId="{CDB4BA2F-6AAE-114F-9279-0B9A5E9D779A}" type="pres">
      <dgm:prSet presAssocID="{83BEB838-8D62-6444-8C94-48703AA148C4}" presName="composite" presStyleCnt="0"/>
      <dgm:spPr/>
    </dgm:pt>
    <dgm:pt modelId="{9282F853-96C8-3C44-B039-5C97214769BF}" type="pres">
      <dgm:prSet presAssocID="{83BEB838-8D62-6444-8C94-48703AA148C4}" presName="parTx" presStyleLbl="alignNode1" presStyleIdx="0" presStyleCnt="2" custScaleX="121779">
        <dgm:presLayoutVars>
          <dgm:chMax val="0"/>
          <dgm:chPref val="0"/>
          <dgm:bulletEnabled val="1"/>
        </dgm:presLayoutVars>
      </dgm:prSet>
      <dgm:spPr/>
    </dgm:pt>
    <dgm:pt modelId="{DC390AFB-32FE-3243-8C97-EE3E1CB340E3}" type="pres">
      <dgm:prSet presAssocID="{83BEB838-8D62-6444-8C94-48703AA148C4}" presName="desTx" presStyleLbl="alignAccFollowNode1" presStyleIdx="0" presStyleCnt="2" custScaleX="121779">
        <dgm:presLayoutVars>
          <dgm:bulletEnabled val="1"/>
        </dgm:presLayoutVars>
      </dgm:prSet>
      <dgm:spPr/>
    </dgm:pt>
    <dgm:pt modelId="{641E9471-32A2-3842-857F-F5DE3AB47B49}" type="pres">
      <dgm:prSet presAssocID="{A0F5FBB2-0A84-7E4B-9796-21D744C74252}" presName="space" presStyleCnt="0"/>
      <dgm:spPr/>
    </dgm:pt>
    <dgm:pt modelId="{9F17F5D6-9A98-7644-952C-A378F66EA8A2}" type="pres">
      <dgm:prSet presAssocID="{F5BAC994-66C3-0A45-971B-1F5C85FDE5B9}" presName="composite" presStyleCnt="0"/>
      <dgm:spPr/>
    </dgm:pt>
    <dgm:pt modelId="{05D667D8-69DA-BE42-A142-F80CD17320A8}" type="pres">
      <dgm:prSet presAssocID="{F5BAC994-66C3-0A45-971B-1F5C85FDE5B9}" presName="parTx" presStyleLbl="alignNode1" presStyleIdx="1" presStyleCnt="2" custScaleX="121779">
        <dgm:presLayoutVars>
          <dgm:chMax val="0"/>
          <dgm:chPref val="0"/>
          <dgm:bulletEnabled val="1"/>
        </dgm:presLayoutVars>
      </dgm:prSet>
      <dgm:spPr/>
    </dgm:pt>
    <dgm:pt modelId="{3C67EE20-175B-A640-AD8F-71103CC2966A}" type="pres">
      <dgm:prSet presAssocID="{F5BAC994-66C3-0A45-971B-1F5C85FDE5B9}" presName="desTx" presStyleLbl="alignAccFollowNode1" presStyleIdx="1" presStyleCnt="2" custScaleX="121779">
        <dgm:presLayoutVars>
          <dgm:bulletEnabled val="1"/>
        </dgm:presLayoutVars>
      </dgm:prSet>
      <dgm:spPr/>
    </dgm:pt>
  </dgm:ptLst>
  <dgm:cxnLst>
    <dgm:cxn modelId="{8008D608-1403-8244-A50D-C891B00398A5}" srcId="{E7F1519E-AF74-1048-8706-8829C5242AC9}" destId="{83BEB838-8D62-6444-8C94-48703AA148C4}" srcOrd="0" destOrd="0" parTransId="{C4AAA2BE-7883-CD44-8D50-A926F0C0F50F}" sibTransId="{A0F5FBB2-0A84-7E4B-9796-21D744C74252}"/>
    <dgm:cxn modelId="{D3190118-6500-B94E-8870-C4E9199C107B}" srcId="{E7F1519E-AF74-1048-8706-8829C5242AC9}" destId="{F5BAC994-66C3-0A45-971B-1F5C85FDE5B9}" srcOrd="1" destOrd="0" parTransId="{EE9C1C7C-DD21-9942-AB21-5D9F6E7EC34D}" sibTransId="{B8BDD7F5-90BD-8B45-A804-23033164D4FA}"/>
    <dgm:cxn modelId="{82FA2C19-2D01-9546-8E2F-8AFC3AC7EE9E}" srcId="{F5BAC994-66C3-0A45-971B-1F5C85FDE5B9}" destId="{6C6A59DB-A03B-A540-9A51-B6ECDD4BD73D}" srcOrd="2" destOrd="0" parTransId="{4ADCA209-933B-014A-A357-8D36A214F12D}" sibTransId="{0F73AAD8-59AB-BD4C-A355-842FC6E8A507}"/>
    <dgm:cxn modelId="{A89D2E23-A1A3-0640-A3B7-2C53C176835B}" srcId="{83BEB838-8D62-6444-8C94-48703AA148C4}" destId="{E146BD16-F61B-354F-B9DD-DE98B501D3A0}" srcOrd="0" destOrd="0" parTransId="{B0EEDED6-40BB-8E49-915B-CD500A5DDCB0}" sibTransId="{51E7C586-5440-E840-A3DF-D8343D6FFE88}"/>
    <dgm:cxn modelId="{434A1134-7676-6E4B-825D-E61B7D5F76B1}" type="presOf" srcId="{83BEB838-8D62-6444-8C94-48703AA148C4}" destId="{9282F853-96C8-3C44-B039-5C97214769BF}" srcOrd="0" destOrd="0" presId="urn:microsoft.com/office/officeart/2005/8/layout/hList1"/>
    <dgm:cxn modelId="{FF17E136-32EC-A849-9E69-A6D2BEFD9519}" srcId="{F5BAC994-66C3-0A45-971B-1F5C85FDE5B9}" destId="{C1537421-19C6-844F-A061-84AE6D517EBD}" srcOrd="1" destOrd="0" parTransId="{2D3C5AEE-5220-E64C-96CC-711436CC838B}" sibTransId="{6A00D190-D11B-B644-B836-77DC1F0EE154}"/>
    <dgm:cxn modelId="{0808363C-AC6D-2D40-AA11-DCFAD944CF41}" srcId="{83BEB838-8D62-6444-8C94-48703AA148C4}" destId="{F53654CF-D302-924E-BA59-A51FB4616C17}" srcOrd="2" destOrd="0" parTransId="{C4F8579D-448B-4546-B616-275AA19A0380}" sibTransId="{C4A7C1E4-7626-1E46-B1B9-7422BAF232A6}"/>
    <dgm:cxn modelId="{69E46B47-6A4B-BA45-A074-B8E215516592}" type="presOf" srcId="{ED38E8E7-E193-814C-AB02-82528161123F}" destId="{DC390AFB-32FE-3243-8C97-EE3E1CB340E3}" srcOrd="0" destOrd="1" presId="urn:microsoft.com/office/officeart/2005/8/layout/hList1"/>
    <dgm:cxn modelId="{A0352680-5FA0-4D4F-803D-F400CBB03522}" type="presOf" srcId="{F53654CF-D302-924E-BA59-A51FB4616C17}" destId="{DC390AFB-32FE-3243-8C97-EE3E1CB340E3}" srcOrd="0" destOrd="2" presId="urn:microsoft.com/office/officeart/2005/8/layout/hList1"/>
    <dgm:cxn modelId="{3B82E2A8-8457-8B4E-9E58-0CA41CD48438}" srcId="{83BEB838-8D62-6444-8C94-48703AA148C4}" destId="{ED38E8E7-E193-814C-AB02-82528161123F}" srcOrd="1" destOrd="0" parTransId="{BF0BB4CF-AB52-CC45-B258-41B8003EE904}" sibTransId="{D1D4B7F9-A961-554C-8E36-2B5E81CDEB17}"/>
    <dgm:cxn modelId="{D79B4BB4-8CAA-C24D-A69C-C567E5166915}" type="presOf" srcId="{309E83FD-5D54-6043-8869-C803FFAA9A6A}" destId="{3C67EE20-175B-A640-AD8F-71103CC2966A}" srcOrd="0" destOrd="0" presId="urn:microsoft.com/office/officeart/2005/8/layout/hList1"/>
    <dgm:cxn modelId="{D060F7BF-E67B-1645-A097-F0D875CD9828}" type="presOf" srcId="{E146BD16-F61B-354F-B9DD-DE98B501D3A0}" destId="{DC390AFB-32FE-3243-8C97-EE3E1CB340E3}" srcOrd="0" destOrd="0" presId="urn:microsoft.com/office/officeart/2005/8/layout/hList1"/>
    <dgm:cxn modelId="{9C3A6EC3-C3E1-E54F-A7CF-9F805CEBC692}" type="presOf" srcId="{F5BAC994-66C3-0A45-971B-1F5C85FDE5B9}" destId="{05D667D8-69DA-BE42-A142-F80CD17320A8}" srcOrd="0" destOrd="0" presId="urn:microsoft.com/office/officeart/2005/8/layout/hList1"/>
    <dgm:cxn modelId="{3EC0AEC3-CF21-2C42-B123-9504549D34E9}" type="presOf" srcId="{E7F1519E-AF74-1048-8706-8829C5242AC9}" destId="{4EA4730F-C1ED-F743-9B47-21691F8EFBB9}" srcOrd="0" destOrd="0" presId="urn:microsoft.com/office/officeart/2005/8/layout/hList1"/>
    <dgm:cxn modelId="{4D251BC5-54F0-2F45-99EE-505BE4E8A040}" type="presOf" srcId="{C1537421-19C6-844F-A061-84AE6D517EBD}" destId="{3C67EE20-175B-A640-AD8F-71103CC2966A}" srcOrd="0" destOrd="1" presId="urn:microsoft.com/office/officeart/2005/8/layout/hList1"/>
    <dgm:cxn modelId="{E87FBFE3-3C1E-834C-81D8-194B21D51ACA}" type="presOf" srcId="{6C6A59DB-A03B-A540-9A51-B6ECDD4BD73D}" destId="{3C67EE20-175B-A640-AD8F-71103CC2966A}" srcOrd="0" destOrd="2" presId="urn:microsoft.com/office/officeart/2005/8/layout/hList1"/>
    <dgm:cxn modelId="{CA32FBEC-871D-D44F-B4BC-431D981205DE}" srcId="{F5BAC994-66C3-0A45-971B-1F5C85FDE5B9}" destId="{309E83FD-5D54-6043-8869-C803FFAA9A6A}" srcOrd="0" destOrd="0" parTransId="{EE51E84B-3AA0-4043-AE1C-E57886269BB3}" sibTransId="{6494439F-6738-8F44-983B-FF281BABF65E}"/>
    <dgm:cxn modelId="{F3F94149-16A1-5F49-9CDA-D78BCC726E6B}" type="presParOf" srcId="{4EA4730F-C1ED-F743-9B47-21691F8EFBB9}" destId="{CDB4BA2F-6AAE-114F-9279-0B9A5E9D779A}" srcOrd="0" destOrd="0" presId="urn:microsoft.com/office/officeart/2005/8/layout/hList1"/>
    <dgm:cxn modelId="{4A05645F-847F-6541-A372-5858BCE2B4BD}" type="presParOf" srcId="{CDB4BA2F-6AAE-114F-9279-0B9A5E9D779A}" destId="{9282F853-96C8-3C44-B039-5C97214769BF}" srcOrd="0" destOrd="0" presId="urn:microsoft.com/office/officeart/2005/8/layout/hList1"/>
    <dgm:cxn modelId="{13F57ED3-7727-174A-94D1-F7FB337A494E}" type="presParOf" srcId="{CDB4BA2F-6AAE-114F-9279-0B9A5E9D779A}" destId="{DC390AFB-32FE-3243-8C97-EE3E1CB340E3}" srcOrd="1" destOrd="0" presId="urn:microsoft.com/office/officeart/2005/8/layout/hList1"/>
    <dgm:cxn modelId="{B03516A4-195B-C34E-96DC-1EE1F6D23455}" type="presParOf" srcId="{4EA4730F-C1ED-F743-9B47-21691F8EFBB9}" destId="{641E9471-32A2-3842-857F-F5DE3AB47B49}" srcOrd="1" destOrd="0" presId="urn:microsoft.com/office/officeart/2005/8/layout/hList1"/>
    <dgm:cxn modelId="{6EF399A4-7883-FD4B-B490-B38EAFFE17D5}" type="presParOf" srcId="{4EA4730F-C1ED-F743-9B47-21691F8EFBB9}" destId="{9F17F5D6-9A98-7644-952C-A378F66EA8A2}" srcOrd="2" destOrd="0" presId="urn:microsoft.com/office/officeart/2005/8/layout/hList1"/>
    <dgm:cxn modelId="{F95E3B04-B977-A441-A885-0F77FD360A00}" type="presParOf" srcId="{9F17F5D6-9A98-7644-952C-A378F66EA8A2}" destId="{05D667D8-69DA-BE42-A142-F80CD17320A8}" srcOrd="0" destOrd="0" presId="urn:microsoft.com/office/officeart/2005/8/layout/hList1"/>
    <dgm:cxn modelId="{A27E8885-662F-8F48-891A-125DACE25DEE}" type="presParOf" srcId="{9F17F5D6-9A98-7644-952C-A378F66EA8A2}" destId="{3C67EE20-175B-A640-AD8F-71103CC2966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75178-6916-C745-B034-A5EC78600994}">
      <dsp:nvSpPr>
        <dsp:cNvPr id="0" name=""/>
        <dsp:cNvSpPr/>
      </dsp:nvSpPr>
      <dsp:spPr>
        <a:xfrm>
          <a:off x="0" y="0"/>
          <a:ext cx="4262034" cy="15859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7 years experience</a:t>
          </a:r>
        </a:p>
      </dsp:txBody>
      <dsp:txXfrm>
        <a:off x="792957" y="0"/>
        <a:ext cx="2676121" cy="1585913"/>
      </dsp:txXfrm>
    </dsp:sp>
    <dsp:sp modelId="{9FBD572B-F35C-F84E-92BE-EA9CAB4F22EC}">
      <dsp:nvSpPr>
        <dsp:cNvPr id="0" name=""/>
        <dsp:cNvSpPr/>
      </dsp:nvSpPr>
      <dsp:spPr>
        <a:xfrm>
          <a:off x="3842960" y="0"/>
          <a:ext cx="4262034" cy="15859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At-Bats </a:t>
          </a:r>
          <a14:m xmlns:a14="http://schemas.microsoft.com/office/drawing/2010/main">
            <m:oMath xmlns:m="http://schemas.openxmlformats.org/officeDocument/2006/math">
              <m:r>
                <a:rPr lang="en-US" sz="3400" b="0" i="1" kern="1200" smtClean="0">
                  <a:latin typeface="Cambria Math" panose="02040503050406030204" pitchFamily="18" charset="0"/>
                </a:rPr>
                <m:t>≥</m:t>
              </m:r>
            </m:oMath>
          </a14:m>
          <a:r>
            <a:rPr lang="en-US" sz="3400" kern="1200" dirty="0"/>
            <a:t> 400</a:t>
          </a:r>
        </a:p>
      </dsp:txBody>
      <dsp:txXfrm>
        <a:off x="4635917" y="0"/>
        <a:ext cx="2676121" cy="15859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75178-6916-C745-B034-A5EC78600994}">
      <dsp:nvSpPr>
        <dsp:cNvPr id="0" name=""/>
        <dsp:cNvSpPr/>
      </dsp:nvSpPr>
      <dsp:spPr>
        <a:xfrm>
          <a:off x="0" y="0"/>
          <a:ext cx="4262034" cy="15859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7 years experience</a:t>
          </a:r>
        </a:p>
      </dsp:txBody>
      <dsp:txXfrm>
        <a:off x="792957" y="0"/>
        <a:ext cx="2676121" cy="1585913"/>
      </dsp:txXfrm>
    </dsp:sp>
    <dsp:sp modelId="{9FBD572B-F35C-F84E-92BE-EA9CAB4F22EC}">
      <dsp:nvSpPr>
        <dsp:cNvPr id="0" name=""/>
        <dsp:cNvSpPr/>
      </dsp:nvSpPr>
      <dsp:spPr>
        <a:xfrm>
          <a:off x="3842960" y="0"/>
          <a:ext cx="4262034" cy="15859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At-Bats </a:t>
          </a:r>
          <a14:m xmlns:a14="http://schemas.microsoft.com/office/drawing/2010/main">
            <m:oMath xmlns:m="http://schemas.openxmlformats.org/officeDocument/2006/math">
              <m:r>
                <a:rPr lang="en-US" sz="3400" b="0" i="1" kern="1200" smtClean="0">
                  <a:latin typeface="Cambria Math" panose="02040503050406030204" pitchFamily="18" charset="0"/>
                </a:rPr>
                <m:t>≥</m:t>
              </m:r>
            </m:oMath>
          </a14:m>
          <a:r>
            <a:rPr lang="en-US" sz="3400" kern="1200" dirty="0"/>
            <a:t> 300</a:t>
          </a:r>
        </a:p>
      </dsp:txBody>
      <dsp:txXfrm>
        <a:off x="4635917" y="0"/>
        <a:ext cx="2676121" cy="1585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75178-6916-C745-B034-A5EC78600994}">
      <dsp:nvSpPr>
        <dsp:cNvPr id="0" name=""/>
        <dsp:cNvSpPr/>
      </dsp:nvSpPr>
      <dsp:spPr>
        <a:xfrm>
          <a:off x="0" y="0"/>
          <a:ext cx="4262034" cy="15859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7 years experience</a:t>
          </a:r>
        </a:p>
      </dsp:txBody>
      <dsp:txXfrm>
        <a:off x="792957" y="0"/>
        <a:ext cx="2676121" cy="1585913"/>
      </dsp:txXfrm>
    </dsp:sp>
    <dsp:sp modelId="{9FBD572B-F35C-F84E-92BE-EA9CAB4F22EC}">
      <dsp:nvSpPr>
        <dsp:cNvPr id="0" name=""/>
        <dsp:cNvSpPr/>
      </dsp:nvSpPr>
      <dsp:spPr>
        <a:xfrm>
          <a:off x="3842960" y="0"/>
          <a:ext cx="4262034" cy="15859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At-Bats </a:t>
          </a:r>
          <a14:m xmlns:a14="http://schemas.microsoft.com/office/drawing/2010/main">
            <m:oMath xmlns:m="http://schemas.openxmlformats.org/officeDocument/2006/math">
              <m:r>
                <a:rPr lang="en-US" sz="3400" b="0" i="1" kern="1200" smtClean="0">
                  <a:latin typeface="Cambria Math" panose="02040503050406030204" pitchFamily="18" charset="0"/>
                </a:rPr>
                <m:t>≥</m:t>
              </m:r>
            </m:oMath>
          </a14:m>
          <a:r>
            <a:rPr lang="en-US" sz="3400" kern="1200" dirty="0"/>
            <a:t> 100</a:t>
          </a:r>
        </a:p>
      </dsp:txBody>
      <dsp:txXfrm>
        <a:off x="4635917" y="0"/>
        <a:ext cx="2676121" cy="15859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82F853-96C8-3C44-B039-5C97214769BF}">
      <dsp:nvSpPr>
        <dsp:cNvPr id="0" name=""/>
        <dsp:cNvSpPr/>
      </dsp:nvSpPr>
      <dsp:spPr>
        <a:xfrm>
          <a:off x="1137" y="39102"/>
          <a:ext cx="5322210" cy="103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Carry Over</a:t>
          </a:r>
        </a:p>
      </dsp:txBody>
      <dsp:txXfrm>
        <a:off x="1137" y="39102"/>
        <a:ext cx="5322210" cy="1036800"/>
      </dsp:txXfrm>
    </dsp:sp>
    <dsp:sp modelId="{DC390AFB-32FE-3243-8C97-EE3E1CB340E3}">
      <dsp:nvSpPr>
        <dsp:cNvPr id="0" name=""/>
        <dsp:cNvSpPr/>
      </dsp:nvSpPr>
      <dsp:spPr>
        <a:xfrm>
          <a:off x="1137" y="1075902"/>
          <a:ext cx="5322210" cy="29362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MSE = .0013587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RMSE = .03688602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R</a:t>
          </a:r>
          <a:r>
            <a:rPr lang="en-US" sz="3600" kern="1200" baseline="30000" dirty="0"/>
            <a:t>2</a:t>
          </a:r>
          <a:r>
            <a:rPr lang="en-US" sz="3600" kern="1200" baseline="0" dirty="0"/>
            <a:t> = .061</a:t>
          </a:r>
          <a:endParaRPr lang="en-US" sz="3600" kern="1200" dirty="0"/>
        </a:p>
      </dsp:txBody>
      <dsp:txXfrm>
        <a:off x="1137" y="1075902"/>
        <a:ext cx="5322210" cy="2936294"/>
      </dsp:txXfrm>
    </dsp:sp>
    <dsp:sp modelId="{05D667D8-69DA-BE42-A142-F80CD17320A8}">
      <dsp:nvSpPr>
        <dsp:cNvPr id="0" name=""/>
        <dsp:cNvSpPr/>
      </dsp:nvSpPr>
      <dsp:spPr>
        <a:xfrm>
          <a:off x="5935201" y="39102"/>
          <a:ext cx="5322210" cy="103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Average</a:t>
          </a:r>
        </a:p>
      </dsp:txBody>
      <dsp:txXfrm>
        <a:off x="5935201" y="39102"/>
        <a:ext cx="5322210" cy="1036800"/>
      </dsp:txXfrm>
    </dsp:sp>
    <dsp:sp modelId="{3C67EE20-175B-A640-AD8F-71103CC2966A}">
      <dsp:nvSpPr>
        <dsp:cNvPr id="0" name=""/>
        <dsp:cNvSpPr/>
      </dsp:nvSpPr>
      <dsp:spPr>
        <a:xfrm>
          <a:off x="5935201" y="1075902"/>
          <a:ext cx="5322210" cy="29362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MSE = .0010056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RMSE = .0317108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R</a:t>
          </a:r>
          <a:r>
            <a:rPr lang="en-US" sz="3600" kern="1200" baseline="30000" dirty="0"/>
            <a:t>2</a:t>
          </a:r>
          <a:r>
            <a:rPr lang="en-US" sz="3600" kern="1200" baseline="0" dirty="0"/>
            <a:t> = .305</a:t>
          </a:r>
          <a:endParaRPr lang="en-US" sz="3600" kern="1200" dirty="0"/>
        </a:p>
      </dsp:txBody>
      <dsp:txXfrm>
        <a:off x="5935201" y="1075902"/>
        <a:ext cx="5322210" cy="2936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B4AE7-9E27-844B-A89B-DF2183097A6A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F1364-37D3-D540-B941-3E2E1E936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0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afternoon, my name is Aaron McDonald and today we will be exploring a few different models in attempt to predict a baseball player’s batting average</a:t>
            </a:r>
          </a:p>
          <a:p>
            <a:r>
              <a:rPr lang="en-US" dirty="0"/>
              <a:t>&lt;add baseball bat&gt;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F1364-37D3-D540-B941-3E2E1E9365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12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LSTM models are a type of </a:t>
            </a:r>
            <a:r>
              <a:rPr lang="en-US" b="1" dirty="0"/>
              <a:t>RECURRANT NEURAL NETWORK</a:t>
            </a:r>
            <a:r>
              <a:rPr lang="en-US" b="0" dirty="0"/>
              <a:t> which attempts to learn like we do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Takes initial input, moves to next layer, learns more while considering what it learned in the previous layers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Single player predictions, </a:t>
            </a:r>
            <a:r>
              <a:rPr lang="en-US" b="0" dirty="0" err="1"/>
              <a:t>Goldy</a:t>
            </a:r>
            <a:r>
              <a:rPr lang="en-US" b="0" dirty="0"/>
              <a:t> back to decision tree similar to decision tree, Allen similar to Random Forest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R2 not great, could be improved by exploring stats to leave out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Range, top 5, bottom 5, x-players predicted perfectly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F1364-37D3-D540-B941-3E2E1E9365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1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AAS Computer Programming from MCC in May 2017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While exploring opportunities, stumbled upon Galvanize Data Science program</a:t>
            </a:r>
          </a:p>
          <a:p>
            <a:pPr marL="171450" indent="-171450">
              <a:buFontTx/>
              <a:buChar char="-"/>
            </a:pPr>
            <a:r>
              <a:rPr lang="en-US" dirty="0"/>
              <a:t>Decided to attend to expand skillset as a programmer and gain new skills in the world of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F1364-37D3-D540-B941-3E2E1E9365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4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Mild obsession with baseball</a:t>
            </a:r>
          </a:p>
          <a:p>
            <a:pPr marL="171450" indent="-171450">
              <a:buFontTx/>
              <a:buChar char="-"/>
            </a:pPr>
            <a:r>
              <a:rPr lang="en-US" dirty="0"/>
              <a:t>Always interested in the intersection of sports &amp; technology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Recently became interested in the analytics side of baseball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F1364-37D3-D540-B941-3E2E1E9365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56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POV of a GM</a:t>
            </a:r>
          </a:p>
          <a:p>
            <a:r>
              <a:rPr lang="en-US" dirty="0"/>
              <a:t>- Players reach free agency after 6 years of MLB service</a:t>
            </a:r>
          </a:p>
          <a:p>
            <a:r>
              <a:rPr lang="en-US" dirty="0"/>
              <a:t>- Look at other players in history as well as current</a:t>
            </a:r>
          </a:p>
          <a:p>
            <a:r>
              <a:rPr lang="en-US" dirty="0"/>
              <a:t>- Decision tree splits observations based on whether or not they meet certain criteria</a:t>
            </a:r>
          </a:p>
          <a:p>
            <a:pPr marL="171450" indent="-171450">
              <a:buFontTx/>
              <a:buChar char="-"/>
            </a:pPr>
            <a:r>
              <a:rPr lang="en-US" dirty="0"/>
              <a:t>RNNs use their memory or what they've already learned to process new information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LSTM improves on RNN models in that it maintains memory over a long period of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F1364-37D3-D540-B941-3E2E1E9365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52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www.seanlahman.com</a:t>
            </a:r>
            <a:endParaRPr lang="en-US" dirty="0"/>
          </a:p>
          <a:p>
            <a:r>
              <a:rPr lang="en-US" dirty="0"/>
              <a:t>- known for his database of baseball statistics that ranges all the way back to the 1800s</a:t>
            </a:r>
          </a:p>
          <a:p>
            <a:r>
              <a:rPr lang="en-US" dirty="0"/>
              <a:t>- transferred data to Pandas </a:t>
            </a:r>
            <a:r>
              <a:rPr lang="en-US" dirty="0" err="1"/>
              <a:t>dataframes</a:t>
            </a:r>
            <a:r>
              <a:rPr lang="en-US" dirty="0"/>
              <a:t> for processing and feature engineering </a:t>
            </a:r>
          </a:p>
          <a:p>
            <a:r>
              <a:rPr lang="en-US" dirty="0"/>
              <a:t>&lt;add source to screen, get screenshot with column names&gt;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F1364-37D3-D540-B941-3E2E1E9365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71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Biggest challenge was getting the type of players needed</a:t>
            </a:r>
          </a:p>
          <a:p>
            <a:pPr marL="171450" indent="-171450">
              <a:buFontTx/>
              <a:buChar char="-"/>
            </a:pPr>
            <a:r>
              <a:rPr lang="en-US" dirty="0"/>
              <a:t>Needed players with 7 years history, 6 for training, 7</a:t>
            </a:r>
            <a:r>
              <a:rPr lang="en-US" baseline="30000" dirty="0"/>
              <a:t>th</a:t>
            </a:r>
            <a:r>
              <a:rPr lang="en-US" dirty="0"/>
              <a:t> to evaluate against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F1364-37D3-D540-B941-3E2E1E9365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52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Carry over</a:t>
            </a:r>
          </a:p>
          <a:p>
            <a:r>
              <a:rPr lang="en-US" dirty="0"/>
              <a:t>- Total average</a:t>
            </a:r>
          </a:p>
          <a:p>
            <a:r>
              <a:rPr lang="en-US" dirty="0"/>
              <a:t>&lt;Note about range of differences&gt;</a:t>
            </a:r>
          </a:p>
          <a:p>
            <a:pPr marL="171450" indent="-171450">
              <a:buFontTx/>
              <a:buChar char="-"/>
            </a:pPr>
            <a:r>
              <a:rPr lang="en-US" dirty="0"/>
              <a:t>Make it better?</a:t>
            </a:r>
          </a:p>
          <a:p>
            <a:pPr marL="171450" indent="-171450">
              <a:buFontTx/>
              <a:buChar char="-"/>
            </a:pPr>
            <a:r>
              <a:rPr lang="en-US" dirty="0"/>
              <a:t>MSE: average of differences between the actual and the predicted, then squared</a:t>
            </a:r>
          </a:p>
          <a:p>
            <a:pPr marL="171450" indent="-171450">
              <a:buFontTx/>
              <a:buChar char="-"/>
            </a:pPr>
            <a:r>
              <a:rPr lang="en-US" dirty="0"/>
              <a:t>RMSE: </a:t>
            </a:r>
            <a:r>
              <a:rPr lang="en-US" dirty="0" err="1"/>
              <a:t>sqare</a:t>
            </a:r>
            <a:r>
              <a:rPr lang="en-US" dirty="0"/>
              <a:t> root of MSE</a:t>
            </a:r>
          </a:p>
          <a:p>
            <a:pPr marL="171450" indent="-171450">
              <a:buFontTx/>
              <a:buChar char="-"/>
            </a:pPr>
            <a:r>
              <a:rPr lang="en-US" dirty="0"/>
              <a:t>R2: answers the question: How well do the other stats predict the batting average?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F1364-37D3-D540-B941-3E2E1E9365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93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model I explored was the Decision Tree.</a:t>
            </a:r>
          </a:p>
          <a:p>
            <a:pPr marL="171450" indent="-171450">
              <a:buFontTx/>
              <a:buChar char="-"/>
            </a:pPr>
            <a:r>
              <a:rPr lang="en-US" dirty="0"/>
              <a:t>Two player examples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MSE and RMSE</a:t>
            </a:r>
          </a:p>
          <a:p>
            <a:pPr marL="171450" indent="-171450">
              <a:buFontTx/>
              <a:buChar char="-"/>
            </a:pPr>
            <a:r>
              <a:rPr lang="en-US" dirty="0"/>
              <a:t>Score is the R2 score, did mildly better than total average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Range, top 5, bottom 5, &lt;x&gt; predicted perfectly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25 cases, the predictions were exact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F1364-37D3-D540-B941-3E2E1E9365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77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Single player examples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MSE, RMSE</a:t>
            </a:r>
          </a:p>
          <a:p>
            <a:pPr marL="171450" indent="-171450">
              <a:buFontTx/>
              <a:buChar char="-"/>
            </a:pPr>
            <a:r>
              <a:rPr lang="en-US" dirty="0"/>
              <a:t>R2 score is getting better</a:t>
            </a:r>
          </a:p>
          <a:p>
            <a:pPr marL="171450" indent="-171450">
              <a:buFontTx/>
              <a:buChar char="-"/>
            </a:pPr>
            <a:r>
              <a:rPr lang="en-US" dirty="0"/>
              <a:t>Range, top 5, bottom 5, x-players were predicted perfectly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F1364-37D3-D540-B941-3E2E1E9365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5/21/18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Layout" Target="../diagrams/layout2.xml"/><Relationship Id="rId18" Type="http://schemas.openxmlformats.org/officeDocument/2006/relationships/diagramLayout" Target="../diagrams/layout2.xml"/><Relationship Id="rId26" Type="http://schemas.openxmlformats.org/officeDocument/2006/relationships/diagramData" Target="../diagrams/data6.xml"/><Relationship Id="rId3" Type="http://schemas.openxmlformats.org/officeDocument/2006/relationships/diagramData" Target="../diagrams/data1.xml"/><Relationship Id="rId21" Type="http://schemas.openxmlformats.org/officeDocument/2006/relationships/diagramData" Target="../diagrams/data5.xml"/><Relationship Id="rId7" Type="http://schemas.microsoft.com/office/2007/relationships/diagramDrawing" Target="../diagrams/drawing1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6" Type="http://schemas.microsoft.com/office/2007/relationships/diagramDrawing" Target="../diagrams/drawing2.xml"/><Relationship Id="rId20" Type="http://schemas.openxmlformats.org/officeDocument/2006/relationships/diagramColors" Target="../diagrams/colors2.xml"/><Relationship Id="rId29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24" Type="http://schemas.openxmlformats.org/officeDocument/2006/relationships/diagramColors" Target="../diagrams/colors3.xml"/><Relationship Id="rId5" Type="http://schemas.openxmlformats.org/officeDocument/2006/relationships/diagramQuickStyle" Target="../diagrams/quickStyle1.xml"/><Relationship Id="rId15" Type="http://schemas.openxmlformats.org/officeDocument/2006/relationships/diagramColors" Target="../diagrams/colors2.xml"/><Relationship Id="rId23" Type="http://schemas.openxmlformats.org/officeDocument/2006/relationships/diagramQuickStyle" Target="../diagrams/quickStyle3.xml"/><Relationship Id="rId28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1.xml"/><Relationship Id="rId19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Relationship Id="rId14" Type="http://schemas.openxmlformats.org/officeDocument/2006/relationships/diagramQuickStyle" Target="../diagrams/quickStyle2.xml"/><Relationship Id="rId22" Type="http://schemas.openxmlformats.org/officeDocument/2006/relationships/diagramLayout" Target="../diagrams/layout3.xml"/><Relationship Id="rId27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50F9-EAA5-5147-BA9C-06B63C9F9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r>
              <a:rPr lang="en-US" sz="8000" dirty="0"/>
              <a:t>Predicting</a:t>
            </a:r>
            <a:br>
              <a:rPr lang="en-US" sz="8000" dirty="0"/>
            </a:br>
            <a:r>
              <a:rPr lang="en-US" sz="8000" dirty="0"/>
              <a:t>Player</a:t>
            </a:r>
            <a:br>
              <a:rPr lang="en-US" sz="8000" dirty="0"/>
            </a:br>
            <a:r>
              <a:rPr lang="en-US" sz="8000" dirty="0"/>
              <a:t>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C20B-A768-B64E-9AAA-68BA0B11C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McDonald</a:t>
            </a:r>
          </a:p>
        </p:txBody>
      </p:sp>
    </p:spTree>
    <p:extLst>
      <p:ext uri="{BB962C8B-B14F-4D97-AF65-F5344CB8AC3E}">
        <p14:creationId xmlns:p14="http://schemas.microsoft.com/office/powerpoint/2010/main" val="263479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8574-70E0-4E41-BBB1-D6514BD03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10" y="234656"/>
            <a:ext cx="7374065" cy="1462381"/>
          </a:xfrm>
        </p:spPr>
        <p:txBody>
          <a:bodyPr>
            <a:normAutofit fontScale="90000"/>
          </a:bodyPr>
          <a:lstStyle/>
          <a:p>
            <a:r>
              <a:rPr lang="en-US" dirty="0"/>
              <a:t>Long Short Term memory (LSTM)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1CA6C-4CB9-FD49-816F-26CCAE0B8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86" y="1958278"/>
            <a:ext cx="3520731" cy="518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4D4C49-EC0C-0C44-BB0C-1786F6ED0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3" y="2630902"/>
            <a:ext cx="3708654" cy="4624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A68D39-3FB7-6440-9CAD-C1F2CC68535D}"/>
              </a:ext>
            </a:extLst>
          </p:cNvPr>
          <p:cNvSpPr txBox="1"/>
          <p:nvPr/>
        </p:nvSpPr>
        <p:spPr>
          <a:xfrm>
            <a:off x="3980717" y="2052774"/>
            <a:ext cx="222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Goldschmidt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78344-9CAD-2D42-9B30-5E206B670E40}"/>
              </a:ext>
            </a:extLst>
          </p:cNvPr>
          <p:cNvSpPr txBox="1"/>
          <p:nvPr/>
        </p:nvSpPr>
        <p:spPr>
          <a:xfrm>
            <a:off x="3980717" y="2677455"/>
            <a:ext cx="20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Allen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5405D2-124B-1645-B430-086C0B3A7F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106" y="389949"/>
            <a:ext cx="3824346" cy="2856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651342-91A1-154B-8B08-586190E7CF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106" y="3756955"/>
            <a:ext cx="3824346" cy="23730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5D8E9C-97BE-2049-8CCA-0F7893DA81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32" y="3933349"/>
            <a:ext cx="2843315" cy="10101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D2E88FC-E052-8A48-A7A2-1F4C6160505D}"/>
              </a:ext>
            </a:extLst>
          </p:cNvPr>
          <p:cNvSpPr txBox="1"/>
          <p:nvPr/>
        </p:nvSpPr>
        <p:spPr>
          <a:xfrm>
            <a:off x="8206881" y="3082174"/>
            <a:ext cx="1700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D575C2-2D67-D84A-97EA-7BA2A05016F0}"/>
              </a:ext>
            </a:extLst>
          </p:cNvPr>
          <p:cNvSpPr txBox="1"/>
          <p:nvPr/>
        </p:nvSpPr>
        <p:spPr>
          <a:xfrm>
            <a:off x="10376452" y="1697037"/>
            <a:ext cx="181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Perfect Predictions: 6</a:t>
            </a:r>
          </a:p>
        </p:txBody>
      </p:sp>
    </p:spTree>
    <p:extLst>
      <p:ext uri="{BB962C8B-B14F-4D97-AF65-F5344CB8AC3E}">
        <p14:creationId xmlns:p14="http://schemas.microsoft.com/office/powerpoint/2010/main" val="244965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0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DB5C-4BC1-1C4A-8B03-1B5AD1D3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39976-A8DE-FF45-9DB2-0EE133304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It's tough to make predictions, especially about the future – Yogi Berra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C711F-AAF7-EA49-97E4-B5E08AC68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016" y="2611827"/>
            <a:ext cx="7358063" cy="4097875"/>
          </a:xfrm>
          <a:prstGeom prst="rect">
            <a:avLst/>
          </a:prstGeom>
          <a:effectLst>
            <a:softEdge rad="215900"/>
          </a:effectLst>
        </p:spPr>
      </p:pic>
    </p:spTree>
    <p:extLst>
      <p:ext uri="{BB962C8B-B14F-4D97-AF65-F5344CB8AC3E}">
        <p14:creationId xmlns:p14="http://schemas.microsoft.com/office/powerpoint/2010/main" val="266609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ADDC-8D0F-B54D-AD42-93F6A238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C4467-A79E-5942-8A1A-4113B7A49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Dive deeper into the models and explore which features may be adding noise to the model and hindering its performance</a:t>
            </a:r>
          </a:p>
          <a:p>
            <a:r>
              <a:rPr lang="en-US" dirty="0"/>
              <a:t>Web app to be able to insert player name and get a prediction for the next year</a:t>
            </a:r>
          </a:p>
          <a:p>
            <a:pPr lvl="1"/>
            <a:r>
              <a:rPr lang="en-US" dirty="0"/>
              <a:t>Expand to select desired stat?</a:t>
            </a:r>
          </a:p>
        </p:txBody>
      </p:sp>
    </p:spTree>
    <p:extLst>
      <p:ext uri="{BB962C8B-B14F-4D97-AF65-F5344CB8AC3E}">
        <p14:creationId xmlns:p14="http://schemas.microsoft.com/office/powerpoint/2010/main" val="3029868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3F10-0C41-3240-AF16-87AECB3F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86" y="206832"/>
            <a:ext cx="3030665" cy="1258443"/>
          </a:xfrm>
        </p:spPr>
        <p:txBody>
          <a:bodyPr/>
          <a:lstStyle/>
          <a:p>
            <a:r>
              <a:rPr lang="en-US" dirty="0"/>
              <a:t>Tools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B85AC-50D9-874D-B93C-25DCC0F7F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18" y="358799"/>
            <a:ext cx="3302509" cy="2212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C020C1-8510-7A45-9C28-97ADEC91AB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6" t="20266" r="18556" b="34530"/>
          <a:stretch/>
        </p:blipFill>
        <p:spPr>
          <a:xfrm>
            <a:off x="8972550" y="5063437"/>
            <a:ext cx="2771777" cy="1086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6DA0EA-69BB-1349-B627-5D493F811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25" y="4676382"/>
            <a:ext cx="2547163" cy="14958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AC3D78-1419-7A4F-97F1-B392817B7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67" y="1856232"/>
            <a:ext cx="3208962" cy="320896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06BDA49-CDC2-2F46-A186-639142518DA6}"/>
              </a:ext>
            </a:extLst>
          </p:cNvPr>
          <p:cNvSpPr/>
          <p:nvPr/>
        </p:nvSpPr>
        <p:spPr>
          <a:xfrm>
            <a:off x="226885" y="1448193"/>
            <a:ext cx="426768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seanlahman.com’s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Baseball Databank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1310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6163-62CC-5042-8D10-2FA43E0E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7ACE2-F6FD-A14F-B056-82AB3E315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u="sng" dirty="0">
                <a:solidFill>
                  <a:schemeClr val="accent1"/>
                </a:solidFill>
              </a:rPr>
              <a:t>https://github.com/aaronmcd1214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LinkedIn: </a:t>
            </a:r>
            <a:r>
              <a:rPr lang="en-US" u="sng" dirty="0">
                <a:solidFill>
                  <a:schemeClr val="accent1"/>
                </a:solidFill>
              </a:rPr>
              <a:t>https://www.linkedin.com/in/aaronmcd1214/</a:t>
            </a:r>
            <a:br>
              <a:rPr lang="en-US" u="sng" dirty="0">
                <a:solidFill>
                  <a:schemeClr val="accent1"/>
                </a:solidFill>
              </a:rPr>
            </a:br>
            <a:endParaRPr lang="en-US" u="sng" dirty="0">
              <a:solidFill>
                <a:schemeClr val="accent1"/>
              </a:solidFill>
            </a:endParaRPr>
          </a:p>
          <a:p>
            <a:r>
              <a:rPr lang="en-US" dirty="0"/>
              <a:t>Email: </a:t>
            </a:r>
            <a:r>
              <a:rPr lang="en-US" u="sng" dirty="0">
                <a:solidFill>
                  <a:schemeClr val="accent1"/>
                </a:solidFill>
              </a:rPr>
              <a:t>mcdonald_aaron@outlook.com</a:t>
            </a:r>
            <a:br>
              <a:rPr lang="en-US" dirty="0"/>
            </a:br>
            <a:endParaRPr lang="en-US" dirty="0"/>
          </a:p>
          <a:p>
            <a:r>
              <a:rPr lang="en-US" dirty="0"/>
              <a:t>Phone: </a:t>
            </a:r>
            <a:r>
              <a:rPr lang="en-US" dirty="0">
                <a:solidFill>
                  <a:schemeClr val="accent1"/>
                </a:solidFill>
              </a:rPr>
              <a:t>(623) 628-5537</a:t>
            </a:r>
          </a:p>
        </p:txBody>
      </p:sp>
    </p:spTree>
    <p:extLst>
      <p:ext uri="{BB962C8B-B14F-4D97-AF65-F5344CB8AC3E}">
        <p14:creationId xmlns:p14="http://schemas.microsoft.com/office/powerpoint/2010/main" val="310365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63FF-4FB7-FD4B-AA1B-E42B1670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</a:t>
            </a:r>
            <a:r>
              <a:rPr lang="en-US" dirty="0" err="1"/>
              <a:t>i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185D-F9A0-CB46-91EC-2B444979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Associate of Applied Science in Computer Programming</a:t>
            </a:r>
          </a:p>
          <a:p>
            <a:r>
              <a:rPr lang="en-US" dirty="0"/>
              <a:t>Interested in the story that can be created from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68F49-8ABA-0A46-973A-88C3692C4A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" t="34219" r="1147" b="31406"/>
          <a:stretch/>
        </p:blipFill>
        <p:spPr>
          <a:xfrm>
            <a:off x="3870197" y="3628611"/>
            <a:ext cx="4457701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2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B636-1111-FF47-B525-EE8D7E1C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33AE9-C502-B04D-8C2A-A372E796D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 hard baseball fan</a:t>
            </a:r>
          </a:p>
          <a:p>
            <a:r>
              <a:rPr lang="en-US" dirty="0"/>
              <a:t>Fascinated with the intersection of sports and technology</a:t>
            </a:r>
          </a:p>
          <a:p>
            <a:r>
              <a:rPr lang="en-US" dirty="0"/>
              <a:t>Interested in the growing world of baseball analytics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D2DCD4-FBC2-5E4E-B44F-6E135E9D0F96}"/>
              </a:ext>
            </a:extLst>
          </p:cNvPr>
          <p:cNvSpPr/>
          <p:nvPr/>
        </p:nvSpPr>
        <p:spPr>
          <a:xfrm rot="20041988">
            <a:off x="1285461" y="2093975"/>
            <a:ext cx="1033669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Go D-Backs!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3AD86-9997-504B-AACD-6EF6F6B30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48" y="3723787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22BA-A4EA-9C48-B8D1-BD5B058B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133781-7351-8F45-A08A-1C3929A15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3" y="3365322"/>
            <a:ext cx="5000517" cy="2834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7778E2-EBAB-D84E-A0A8-2C199BD3C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60" y="4081887"/>
            <a:ext cx="4352329" cy="11394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EEFB5-3F5E-8645-98DC-30CDFE1D5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602290" cy="4050792"/>
          </a:xfrm>
        </p:spPr>
        <p:txBody>
          <a:bodyPr/>
          <a:lstStyle/>
          <a:p>
            <a:r>
              <a:rPr lang="en-US" dirty="0"/>
              <a:t>How well can we predict a player’s performance next year, given his history?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Long Short Term Memory (LSTM)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43532-E11F-D64D-9CC2-0ADF919B82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262" y="484632"/>
            <a:ext cx="5691188" cy="5691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396502-72D6-E840-A7D2-BD7AD17E8923}"/>
              </a:ext>
            </a:extLst>
          </p:cNvPr>
          <p:cNvSpPr txBox="1"/>
          <p:nvPr/>
        </p:nvSpPr>
        <p:spPr>
          <a:xfrm>
            <a:off x="1069266" y="3456083"/>
            <a:ext cx="3564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GM constructs rosters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Draft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Free Agency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agent after 6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we predict year 7?</a:t>
            </a:r>
          </a:p>
        </p:txBody>
      </p:sp>
    </p:spTree>
    <p:extLst>
      <p:ext uri="{BB962C8B-B14F-4D97-AF65-F5344CB8AC3E}">
        <p14:creationId xmlns:p14="http://schemas.microsoft.com/office/powerpoint/2010/main" val="280059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697F-AA78-2D48-9F79-43CCEF59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36" y="156019"/>
            <a:ext cx="1187577" cy="1215581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A02B78-3B8F-2E45-A18B-42076AE9B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3" y="763809"/>
            <a:ext cx="9304293" cy="52147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22E4D7-59E3-6D41-9042-3FCFCD5D23FF}"/>
              </a:ext>
            </a:extLst>
          </p:cNvPr>
          <p:cNvSpPr txBox="1"/>
          <p:nvPr/>
        </p:nvSpPr>
        <p:spPr>
          <a:xfrm>
            <a:off x="4088459" y="6162262"/>
            <a:ext cx="384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19,370 players from 1872 - 2017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48ED6-B697-B749-838A-12C5F1C1DA1B}"/>
              </a:ext>
            </a:extLst>
          </p:cNvPr>
          <p:cNvSpPr txBox="1"/>
          <p:nvPr/>
        </p:nvSpPr>
        <p:spPr>
          <a:xfrm>
            <a:off x="0" y="6417054"/>
            <a:ext cx="3673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Credit: </a:t>
            </a:r>
            <a:r>
              <a:rPr lang="en-US" sz="1600" dirty="0" err="1"/>
              <a:t>www.seanlahman.com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943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697F-AA78-2D48-9F79-43CCEF59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36" y="156019"/>
            <a:ext cx="1187577" cy="1215581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F8C769DD-1F26-084B-AE03-D654C0CC7EFD}"/>
                  </a:ext>
                </a:extLst>
              </p:cNvPr>
              <p:cNvGraphicFramePr/>
              <p:nvPr/>
            </p:nvGraphicFramePr>
            <p:xfrm>
              <a:off x="169736" y="1128712"/>
              <a:ext cx="8112125" cy="158591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F8C769DD-1F26-084B-AE03-D654C0CC7EFD}"/>
                  </a:ext>
                </a:extLst>
              </p:cNvPr>
              <p:cNvGraphicFramePr/>
              <p:nvPr/>
            </p:nvGraphicFramePr>
            <p:xfrm>
              <a:off x="169736" y="1128712"/>
              <a:ext cx="8112125" cy="158591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256274AC-3DF1-0A4E-9F74-E4A5AA658BEA}"/>
                  </a:ext>
                </a:extLst>
              </p:cNvPr>
              <p:cNvGraphicFramePr/>
              <p:nvPr/>
            </p:nvGraphicFramePr>
            <p:xfrm>
              <a:off x="169736" y="3051525"/>
              <a:ext cx="8112125" cy="158591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Choice>
        <mc:Fallback xmlns="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256274AC-3DF1-0A4E-9F74-E4A5AA658BEA}"/>
                  </a:ext>
                </a:extLst>
              </p:cNvPr>
              <p:cNvGraphicFramePr/>
              <p:nvPr/>
            </p:nvGraphicFramePr>
            <p:xfrm>
              <a:off x="169736" y="3051525"/>
              <a:ext cx="8112125" cy="158591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FC545903-AC27-164E-921C-88CB4996F2E9}"/>
                  </a:ext>
                </a:extLst>
              </p:cNvPr>
              <p:cNvGraphicFramePr/>
              <p:nvPr/>
            </p:nvGraphicFramePr>
            <p:xfrm>
              <a:off x="169736" y="4974338"/>
              <a:ext cx="8112125" cy="158591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1" r:lo="rId22" r:qs="rId23" r:cs="rId24"/>
              </a:graphicData>
            </a:graphic>
          </p:graphicFrame>
        </mc:Choice>
        <mc:Fallback xmlns="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FC545903-AC27-164E-921C-88CB4996F2E9}"/>
                  </a:ext>
                </a:extLst>
              </p:cNvPr>
              <p:cNvGraphicFramePr/>
              <p:nvPr/>
            </p:nvGraphicFramePr>
            <p:xfrm>
              <a:off x="169736" y="4974338"/>
              <a:ext cx="8112125" cy="158591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6" r:lo="rId27" r:qs="rId28" r:cs="rId29"/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B2CCE20-9429-BB46-BC81-5A33EE5125BA}"/>
              </a:ext>
            </a:extLst>
          </p:cNvPr>
          <p:cNvSpPr txBox="1"/>
          <p:nvPr/>
        </p:nvSpPr>
        <p:spPr>
          <a:xfrm>
            <a:off x="8596820" y="1641365"/>
            <a:ext cx="335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963 players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64211A-85A5-E644-AA51-B843F921DF58}"/>
              </a:ext>
            </a:extLst>
          </p:cNvPr>
          <p:cNvSpPr/>
          <p:nvPr/>
        </p:nvSpPr>
        <p:spPr>
          <a:xfrm>
            <a:off x="8596820" y="5486991"/>
            <a:ext cx="34243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2351 players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2F02F-BE99-8E4F-82DA-F224145ACAE4}"/>
              </a:ext>
            </a:extLst>
          </p:cNvPr>
          <p:cNvSpPr/>
          <p:nvPr/>
        </p:nvSpPr>
        <p:spPr>
          <a:xfrm>
            <a:off x="8596820" y="3564178"/>
            <a:ext cx="34243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1364 players</a:t>
            </a:r>
          </a:p>
        </p:txBody>
      </p:sp>
    </p:spTree>
    <p:extLst>
      <p:ext uri="{BB962C8B-B14F-4D97-AF65-F5344CB8AC3E}">
        <p14:creationId xmlns:p14="http://schemas.microsoft.com/office/powerpoint/2010/main" val="393092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9ECF-9733-E24E-9F1A-0A917BA9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models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9AF4E95-B54D-3246-9B12-E73EB8C269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393811"/>
              </p:ext>
            </p:extLst>
          </p:nvPr>
        </p:nvGraphicFramePr>
        <p:xfrm>
          <a:off x="371475" y="2120900"/>
          <a:ext cx="1125855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980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0CB1-19B2-5547-90F4-80C4E625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8" y="256032"/>
            <a:ext cx="3630740" cy="915543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41A28D-2460-4A41-BE72-E48441F7F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1244310"/>
            <a:ext cx="4841719" cy="8300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81605D-ADBB-D346-B57C-CE1A5D9E5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2259931"/>
            <a:ext cx="4841719" cy="7152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FF7013-D331-8B42-B4D7-3E59FEE094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333" y="784343"/>
            <a:ext cx="4206994" cy="2951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F1DB4B-766D-7442-BD53-A0A55D27A5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333" y="4268682"/>
            <a:ext cx="4206994" cy="21837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7EB9FF-468F-5C4D-B8BA-51F70C001C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65" y="3954141"/>
            <a:ext cx="3425049" cy="15322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CD6CDA-F9A4-454E-B7B0-BACCFADED723}"/>
              </a:ext>
            </a:extLst>
          </p:cNvPr>
          <p:cNvSpPr txBox="1"/>
          <p:nvPr/>
        </p:nvSpPr>
        <p:spPr>
          <a:xfrm>
            <a:off x="7872413" y="3560796"/>
            <a:ext cx="171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D7B175-0194-834B-B8D8-22775B35EF97}"/>
              </a:ext>
            </a:extLst>
          </p:cNvPr>
          <p:cNvSpPr txBox="1"/>
          <p:nvPr/>
        </p:nvSpPr>
        <p:spPr>
          <a:xfrm>
            <a:off x="10294327" y="1948070"/>
            <a:ext cx="1897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Perfect Predictions: 25</a:t>
            </a:r>
          </a:p>
        </p:txBody>
      </p:sp>
    </p:spTree>
    <p:extLst>
      <p:ext uri="{BB962C8B-B14F-4D97-AF65-F5344CB8AC3E}">
        <p14:creationId xmlns:p14="http://schemas.microsoft.com/office/powerpoint/2010/main" val="95927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9D24-AA61-CE4A-8C40-B4E450B3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55" y="250488"/>
            <a:ext cx="4556951" cy="729807"/>
          </a:xfrm>
        </p:spPr>
        <p:txBody>
          <a:bodyPr>
            <a:normAutofit/>
          </a:bodyPr>
          <a:lstStyle/>
          <a:p>
            <a:r>
              <a:rPr lang="en-US" sz="3600" dirty="0"/>
              <a:t>Random Forest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F6377E-63E8-8B4B-81CE-94C9986EA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95" y="1361254"/>
            <a:ext cx="4695815" cy="72866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D8962B-C443-9846-B561-4B3B3DEB7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95" y="2264869"/>
            <a:ext cx="4695814" cy="7057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FFDB0C-2459-FD4C-AEAE-1CDFE843B5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679" y="537144"/>
            <a:ext cx="4478145" cy="30399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04CEF8-5FBC-034F-A516-7B243453F7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46" y="4021035"/>
            <a:ext cx="4296780" cy="22134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0AFD8A-330A-4646-8CAB-D0D3D238A8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3" y="4130846"/>
            <a:ext cx="3253374" cy="13698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928894-1741-584B-A54A-34A593ECCFC5}"/>
              </a:ext>
            </a:extLst>
          </p:cNvPr>
          <p:cNvSpPr txBox="1"/>
          <p:nvPr/>
        </p:nvSpPr>
        <p:spPr>
          <a:xfrm>
            <a:off x="7862308" y="3341724"/>
            <a:ext cx="1885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81CAF7-D104-BA46-AE32-16C84A03413A}"/>
              </a:ext>
            </a:extLst>
          </p:cNvPr>
          <p:cNvSpPr txBox="1"/>
          <p:nvPr/>
        </p:nvSpPr>
        <p:spPr>
          <a:xfrm>
            <a:off x="10294327" y="1948070"/>
            <a:ext cx="1897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Perfect Predictions: 48</a:t>
            </a:r>
          </a:p>
        </p:txBody>
      </p:sp>
    </p:spTree>
    <p:extLst>
      <p:ext uri="{BB962C8B-B14F-4D97-AF65-F5344CB8AC3E}">
        <p14:creationId xmlns:p14="http://schemas.microsoft.com/office/powerpoint/2010/main" val="203130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{F4C1E801-5BE4-5D4A-A6B9-64FA9728E402}tf10001070</Template>
  <TotalTime>7851</TotalTime>
  <Words>713</Words>
  <Application>Microsoft Macintosh PowerPoint</Application>
  <PresentationFormat>Widescreen</PresentationFormat>
  <Paragraphs>119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Predicting Player Performance</vt:lpstr>
      <vt:lpstr>Who am i?</vt:lpstr>
      <vt:lpstr>motivation</vt:lpstr>
      <vt:lpstr>The project</vt:lpstr>
      <vt:lpstr>EDA</vt:lpstr>
      <vt:lpstr>EDA</vt:lpstr>
      <vt:lpstr>Persistence models</vt:lpstr>
      <vt:lpstr>Decision Tree</vt:lpstr>
      <vt:lpstr>Random Forest</vt:lpstr>
      <vt:lpstr>Long Short Term memory (LSTM)</vt:lpstr>
      <vt:lpstr>conclusions</vt:lpstr>
      <vt:lpstr>next steps</vt:lpstr>
      <vt:lpstr>Tools used</vt:lpstr>
      <vt:lpstr>Contact Information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Performance</dc:title>
  <dc:creator>Aaron McDonald</dc:creator>
  <cp:lastModifiedBy>Aaron McDonald</cp:lastModifiedBy>
  <cp:revision>66</cp:revision>
  <dcterms:created xsi:type="dcterms:W3CDTF">2018-05-16T16:53:28Z</dcterms:created>
  <dcterms:modified xsi:type="dcterms:W3CDTF">2018-05-23T15:23:52Z</dcterms:modified>
</cp:coreProperties>
</file>