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0" r:id="rId8"/>
    <p:sldId id="267" r:id="rId9"/>
    <p:sldId id="261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7F8F4-6D23-4F87-B5F4-85C976D0AD12}" v="47" dt="2024-10-15T10:25:32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M Joseph" userId="90bfb93eb1c81188" providerId="LiveId" clId="{9597F8F4-6D23-4F87-B5F4-85C976D0AD12}"/>
    <pc:docChg chg="undo custSel addSld delSld modSld modMainMaster">
      <pc:chgData name="Aaron M Joseph" userId="90bfb93eb1c81188" providerId="LiveId" clId="{9597F8F4-6D23-4F87-B5F4-85C976D0AD12}" dt="2024-10-15T10:25:36.065" v="884" actId="478"/>
      <pc:docMkLst>
        <pc:docMk/>
      </pc:docMkLst>
      <pc:sldChg chg="addSp delSp modSp mod">
        <pc:chgData name="Aaron M Joseph" userId="90bfb93eb1c81188" providerId="LiveId" clId="{9597F8F4-6D23-4F87-B5F4-85C976D0AD12}" dt="2024-10-15T10:25:36.065" v="884" actId="478"/>
        <pc:sldMkLst>
          <pc:docMk/>
          <pc:sldMk cId="2917150319" sldId="256"/>
        </pc:sldMkLst>
        <pc:spChg chg="mod">
          <ac:chgData name="Aaron M Joseph" userId="90bfb93eb1c81188" providerId="LiveId" clId="{9597F8F4-6D23-4F87-B5F4-85C976D0AD12}" dt="2024-10-14T19:30:17.522" v="714" actId="207"/>
          <ac:spMkLst>
            <pc:docMk/>
            <pc:sldMk cId="2917150319" sldId="256"/>
            <ac:spMk id="2" creationId="{8D2BAA1C-1DE0-056C-270B-516F45F44DE3}"/>
          </ac:spMkLst>
        </pc:spChg>
        <pc:spChg chg="mod">
          <ac:chgData name="Aaron M Joseph" userId="90bfb93eb1c81188" providerId="LiveId" clId="{9597F8F4-6D23-4F87-B5F4-85C976D0AD12}" dt="2024-10-14T19:27:12.451" v="701" actId="242"/>
          <ac:spMkLst>
            <pc:docMk/>
            <pc:sldMk cId="2917150319" sldId="256"/>
            <ac:spMk id="3" creationId="{4BDACFAF-505C-10B9-84AE-46E470BAE2A1}"/>
          </ac:spMkLst>
        </pc:spChg>
        <pc:spChg chg="add del mod">
          <ac:chgData name="Aaron M Joseph" userId="90bfb93eb1c81188" providerId="LiveId" clId="{9597F8F4-6D23-4F87-B5F4-85C976D0AD12}" dt="2024-10-15T10:25:36.065" v="884" actId="478"/>
          <ac:spMkLst>
            <pc:docMk/>
            <pc:sldMk cId="2917150319" sldId="256"/>
            <ac:spMk id="4" creationId="{91E4C05A-8D8C-9D1D-0272-FAE100CF0AF9}"/>
          </ac:spMkLst>
        </pc:spChg>
      </pc:sldChg>
      <pc:sldChg chg="modSp mod">
        <pc:chgData name="Aaron M Joseph" userId="90bfb93eb1c81188" providerId="LiveId" clId="{9597F8F4-6D23-4F87-B5F4-85C976D0AD12}" dt="2024-10-14T19:28:16.587" v="704" actId="207"/>
        <pc:sldMkLst>
          <pc:docMk/>
          <pc:sldMk cId="824751301" sldId="257"/>
        </pc:sldMkLst>
        <pc:spChg chg="mod">
          <ac:chgData name="Aaron M Joseph" userId="90bfb93eb1c81188" providerId="LiveId" clId="{9597F8F4-6D23-4F87-B5F4-85C976D0AD12}" dt="2024-10-14T19:28:16.587" v="704" actId="207"/>
          <ac:spMkLst>
            <pc:docMk/>
            <pc:sldMk cId="824751301" sldId="257"/>
            <ac:spMk id="3" creationId="{B78ECD9E-8EF2-1B74-609D-44D2920EFBB9}"/>
          </ac:spMkLst>
        </pc:spChg>
      </pc:sldChg>
      <pc:sldChg chg="modSp mod">
        <pc:chgData name="Aaron M Joseph" userId="90bfb93eb1c81188" providerId="LiveId" clId="{9597F8F4-6D23-4F87-B5F4-85C976D0AD12}" dt="2024-10-14T19:28:51.187" v="706" actId="207"/>
        <pc:sldMkLst>
          <pc:docMk/>
          <pc:sldMk cId="2491947312" sldId="258"/>
        </pc:sldMkLst>
        <pc:spChg chg="mod">
          <ac:chgData name="Aaron M Joseph" userId="90bfb93eb1c81188" providerId="LiveId" clId="{9597F8F4-6D23-4F87-B5F4-85C976D0AD12}" dt="2024-10-14T19:28:51.187" v="706" actId="207"/>
          <ac:spMkLst>
            <pc:docMk/>
            <pc:sldMk cId="2491947312" sldId="258"/>
            <ac:spMk id="2" creationId="{C25535A0-603E-3407-5B51-CF63BBEF931D}"/>
          </ac:spMkLst>
        </pc:spChg>
      </pc:sldChg>
      <pc:sldChg chg="modSp mod">
        <pc:chgData name="Aaron M Joseph" userId="90bfb93eb1c81188" providerId="LiveId" clId="{9597F8F4-6D23-4F87-B5F4-85C976D0AD12}" dt="2024-10-14T19:43:44.455" v="804" actId="255"/>
        <pc:sldMkLst>
          <pc:docMk/>
          <pc:sldMk cId="4031141649" sldId="259"/>
        </pc:sldMkLst>
        <pc:spChg chg="mod">
          <ac:chgData name="Aaron M Joseph" userId="90bfb93eb1c81188" providerId="LiveId" clId="{9597F8F4-6D23-4F87-B5F4-85C976D0AD12}" dt="2024-10-14T19:29:49.735" v="711" actId="207"/>
          <ac:spMkLst>
            <pc:docMk/>
            <pc:sldMk cId="4031141649" sldId="259"/>
            <ac:spMk id="2" creationId="{DB6A2D9D-7CE8-60E9-9C77-B664CF6AFBFB}"/>
          </ac:spMkLst>
        </pc:spChg>
        <pc:graphicFrameChg chg="mod modGraphic">
          <ac:chgData name="Aaron M Joseph" userId="90bfb93eb1c81188" providerId="LiveId" clId="{9597F8F4-6D23-4F87-B5F4-85C976D0AD12}" dt="2024-10-14T19:43:44.455" v="804" actId="255"/>
          <ac:graphicFrameMkLst>
            <pc:docMk/>
            <pc:sldMk cId="4031141649" sldId="259"/>
            <ac:graphicFrameMk id="5" creationId="{52E2834C-844D-91AF-0A2F-0B5FEC550A41}"/>
          </ac:graphicFrameMkLst>
        </pc:graphicFrameChg>
      </pc:sldChg>
      <pc:sldChg chg="addSp modSp mod modClrScheme chgLayout">
        <pc:chgData name="Aaron M Joseph" userId="90bfb93eb1c81188" providerId="LiveId" clId="{9597F8F4-6D23-4F87-B5F4-85C976D0AD12}" dt="2024-10-14T19:09:31.769" v="345" actId="207"/>
        <pc:sldMkLst>
          <pc:docMk/>
          <pc:sldMk cId="3825198472" sldId="260"/>
        </pc:sldMkLst>
        <pc:spChg chg="mod ord">
          <ac:chgData name="Aaron M Joseph" userId="90bfb93eb1c81188" providerId="LiveId" clId="{9597F8F4-6D23-4F87-B5F4-85C976D0AD12}" dt="2024-10-14T17:29:46.314" v="55" actId="700"/>
          <ac:spMkLst>
            <pc:docMk/>
            <pc:sldMk cId="3825198472" sldId="260"/>
            <ac:spMk id="2" creationId="{881EB7B9-A4FF-F90E-DC8A-E6CDC66D6FF7}"/>
          </ac:spMkLst>
        </pc:spChg>
        <pc:spChg chg="mod ord">
          <ac:chgData name="Aaron M Joseph" userId="90bfb93eb1c81188" providerId="LiveId" clId="{9597F8F4-6D23-4F87-B5F4-85C976D0AD12}" dt="2024-10-14T19:09:31.769" v="345" actId="207"/>
          <ac:spMkLst>
            <pc:docMk/>
            <pc:sldMk cId="3825198472" sldId="260"/>
            <ac:spMk id="3" creationId="{6B7287DF-380D-2B22-C562-42555727F949}"/>
          </ac:spMkLst>
        </pc:spChg>
        <pc:spChg chg="add">
          <ac:chgData name="Aaron M Joseph" userId="90bfb93eb1c81188" providerId="LiveId" clId="{9597F8F4-6D23-4F87-B5F4-85C976D0AD12}" dt="2024-10-14T17:26:57.261" v="11"/>
          <ac:spMkLst>
            <pc:docMk/>
            <pc:sldMk cId="3825198472" sldId="260"/>
            <ac:spMk id="4" creationId="{A5DB73AC-EB2F-679D-FBD7-D91AEAF831AB}"/>
          </ac:spMkLst>
        </pc:spChg>
      </pc:sldChg>
      <pc:sldChg chg="addSp delSp modSp mod modClrScheme chgLayout">
        <pc:chgData name="Aaron M Joseph" userId="90bfb93eb1c81188" providerId="LiveId" clId="{9597F8F4-6D23-4F87-B5F4-85C976D0AD12}" dt="2024-10-14T19:36:03.555" v="735" actId="20577"/>
        <pc:sldMkLst>
          <pc:docMk/>
          <pc:sldMk cId="3759918884" sldId="261"/>
        </pc:sldMkLst>
        <pc:spChg chg="mod ord">
          <ac:chgData name="Aaron M Joseph" userId="90bfb93eb1c81188" providerId="LiveId" clId="{9597F8F4-6D23-4F87-B5F4-85C976D0AD12}" dt="2024-10-14T19:11:26.492" v="377"/>
          <ac:spMkLst>
            <pc:docMk/>
            <pc:sldMk cId="3759918884" sldId="261"/>
            <ac:spMk id="2" creationId="{09EC9B95-339C-F6AA-2615-0BD785CCFF6F}"/>
          </ac:spMkLst>
        </pc:spChg>
        <pc:spChg chg="del mod ord">
          <ac:chgData name="Aaron M Joseph" userId="90bfb93eb1c81188" providerId="LiveId" clId="{9597F8F4-6D23-4F87-B5F4-85C976D0AD12}" dt="2024-10-14T19:21:38.344" v="596" actId="478"/>
          <ac:spMkLst>
            <pc:docMk/>
            <pc:sldMk cId="3759918884" sldId="261"/>
            <ac:spMk id="3" creationId="{0097520F-5D11-C818-B57E-A1206DE01FEA}"/>
          </ac:spMkLst>
        </pc:spChg>
        <pc:spChg chg="add mod">
          <ac:chgData name="Aaron M Joseph" userId="90bfb93eb1c81188" providerId="LiveId" clId="{9597F8F4-6D23-4F87-B5F4-85C976D0AD12}" dt="2024-10-14T19:36:03.555" v="735" actId="20577"/>
          <ac:spMkLst>
            <pc:docMk/>
            <pc:sldMk cId="3759918884" sldId="261"/>
            <ac:spMk id="4" creationId="{F5DE8FAE-BCDA-48A7-2487-D81B07499640}"/>
          </ac:spMkLst>
        </pc:spChg>
        <pc:spChg chg="add mod">
          <ac:chgData name="Aaron M Joseph" userId="90bfb93eb1c81188" providerId="LiveId" clId="{9597F8F4-6D23-4F87-B5F4-85C976D0AD12}" dt="2024-10-14T19:21:59.006" v="599"/>
          <ac:spMkLst>
            <pc:docMk/>
            <pc:sldMk cId="3759918884" sldId="261"/>
            <ac:spMk id="5" creationId="{8C9B1BCF-17F9-4CF3-2D11-E8DFEBBAC038}"/>
          </ac:spMkLst>
        </pc:spChg>
      </pc:sldChg>
      <pc:sldChg chg="modSp del mod">
        <pc:chgData name="Aaron M Joseph" userId="90bfb93eb1c81188" providerId="LiveId" clId="{9597F8F4-6D23-4F87-B5F4-85C976D0AD12}" dt="2024-10-14T19:11:13.658" v="370" actId="47"/>
        <pc:sldMkLst>
          <pc:docMk/>
          <pc:sldMk cId="2391007409" sldId="262"/>
        </pc:sldMkLst>
        <pc:spChg chg="mod">
          <ac:chgData name="Aaron M Joseph" userId="90bfb93eb1c81188" providerId="LiveId" clId="{9597F8F4-6D23-4F87-B5F4-85C976D0AD12}" dt="2024-10-14T19:11:09.960" v="369" actId="21"/>
          <ac:spMkLst>
            <pc:docMk/>
            <pc:sldMk cId="2391007409" sldId="262"/>
            <ac:spMk id="2" creationId="{6186DC35-F005-4886-CA53-D659F6CB8521}"/>
          </ac:spMkLst>
        </pc:spChg>
      </pc:sldChg>
      <pc:sldChg chg="addSp modSp mod modClrScheme chgLayout">
        <pc:chgData name="Aaron M Joseph" userId="90bfb93eb1c81188" providerId="LiveId" clId="{9597F8F4-6D23-4F87-B5F4-85C976D0AD12}" dt="2024-10-14T19:05:14.851" v="315" actId="700"/>
        <pc:sldMkLst>
          <pc:docMk/>
          <pc:sldMk cId="2491217300" sldId="263"/>
        </pc:sldMkLst>
        <pc:spChg chg="mod ord">
          <ac:chgData name="Aaron M Joseph" userId="90bfb93eb1c81188" providerId="LiveId" clId="{9597F8F4-6D23-4F87-B5F4-85C976D0AD12}" dt="2024-10-14T19:05:14.851" v="315" actId="700"/>
          <ac:spMkLst>
            <pc:docMk/>
            <pc:sldMk cId="2491217300" sldId="263"/>
            <ac:spMk id="2" creationId="{4B62242C-53D9-4154-F48D-8B13F19426B8}"/>
          </ac:spMkLst>
        </pc:spChg>
        <pc:spChg chg="mod ord">
          <ac:chgData name="Aaron M Joseph" userId="90bfb93eb1c81188" providerId="LiveId" clId="{9597F8F4-6D23-4F87-B5F4-85C976D0AD12}" dt="2024-10-14T19:05:14.851" v="315" actId="700"/>
          <ac:spMkLst>
            <pc:docMk/>
            <pc:sldMk cId="2491217300" sldId="263"/>
            <ac:spMk id="3" creationId="{613E9026-65BB-43D7-399A-6D9340FAE095}"/>
          </ac:spMkLst>
        </pc:spChg>
        <pc:spChg chg="add">
          <ac:chgData name="Aaron M Joseph" userId="90bfb93eb1c81188" providerId="LiveId" clId="{9597F8F4-6D23-4F87-B5F4-85C976D0AD12}" dt="2024-10-14T19:01:13.268" v="287"/>
          <ac:spMkLst>
            <pc:docMk/>
            <pc:sldMk cId="2491217300" sldId="263"/>
            <ac:spMk id="4" creationId="{D320B884-2345-C29A-6DAC-86BE4B35FBFE}"/>
          </ac:spMkLst>
        </pc:spChg>
        <pc:spChg chg="add">
          <ac:chgData name="Aaron M Joseph" userId="90bfb93eb1c81188" providerId="LiveId" clId="{9597F8F4-6D23-4F87-B5F4-85C976D0AD12}" dt="2024-10-14T19:03:24.367" v="295"/>
          <ac:spMkLst>
            <pc:docMk/>
            <pc:sldMk cId="2491217300" sldId="263"/>
            <ac:spMk id="5" creationId="{72CB13CC-A43C-C08E-3EF3-D89B401DF5EC}"/>
          </ac:spMkLst>
        </pc:spChg>
      </pc:sldChg>
      <pc:sldChg chg="modSp mod">
        <pc:chgData name="Aaron M Joseph" userId="90bfb93eb1c81188" providerId="LiveId" clId="{9597F8F4-6D23-4F87-B5F4-85C976D0AD12}" dt="2024-10-14T19:32:19.055" v="718" actId="207"/>
        <pc:sldMkLst>
          <pc:docMk/>
          <pc:sldMk cId="1503407857" sldId="264"/>
        </pc:sldMkLst>
        <pc:spChg chg="mod">
          <ac:chgData name="Aaron M Joseph" userId="90bfb93eb1c81188" providerId="LiveId" clId="{9597F8F4-6D23-4F87-B5F4-85C976D0AD12}" dt="2024-10-14T19:32:19.055" v="718" actId="207"/>
          <ac:spMkLst>
            <pc:docMk/>
            <pc:sldMk cId="1503407857" sldId="264"/>
            <ac:spMk id="2" creationId="{907ADE6B-E0F3-47C3-22BD-908434579176}"/>
          </ac:spMkLst>
        </pc:spChg>
      </pc:sldChg>
      <pc:sldChg chg="del">
        <pc:chgData name="Aaron M Joseph" userId="90bfb93eb1c81188" providerId="LiveId" clId="{9597F8F4-6D23-4F87-B5F4-85C976D0AD12}" dt="2024-10-14T17:36:01.444" v="136" actId="47"/>
        <pc:sldMkLst>
          <pc:docMk/>
          <pc:sldMk cId="847566306" sldId="265"/>
        </pc:sldMkLst>
      </pc:sldChg>
      <pc:sldChg chg="modSp mod">
        <pc:chgData name="Aaron M Joseph" userId="90bfb93eb1c81188" providerId="LiveId" clId="{9597F8F4-6D23-4F87-B5F4-85C976D0AD12}" dt="2024-10-14T19:30:06.525" v="713" actId="207"/>
        <pc:sldMkLst>
          <pc:docMk/>
          <pc:sldMk cId="2753358403" sldId="266"/>
        </pc:sldMkLst>
        <pc:spChg chg="mod">
          <ac:chgData name="Aaron M Joseph" userId="90bfb93eb1c81188" providerId="LiveId" clId="{9597F8F4-6D23-4F87-B5F4-85C976D0AD12}" dt="2024-10-14T19:30:06.525" v="713" actId="207"/>
          <ac:spMkLst>
            <pc:docMk/>
            <pc:sldMk cId="2753358403" sldId="266"/>
            <ac:spMk id="4" creationId="{878C6DFB-2F16-9382-B34C-439FF75E9865}"/>
          </ac:spMkLst>
        </pc:spChg>
        <pc:spChg chg="mod">
          <ac:chgData name="Aaron M Joseph" userId="90bfb93eb1c81188" providerId="LiveId" clId="{9597F8F4-6D23-4F87-B5F4-85C976D0AD12}" dt="2024-10-14T19:30:00.125" v="712" actId="207"/>
          <ac:spMkLst>
            <pc:docMk/>
            <pc:sldMk cId="2753358403" sldId="266"/>
            <ac:spMk id="5" creationId="{345D208E-1F3E-77CD-AC75-31F049163645}"/>
          </ac:spMkLst>
        </pc:spChg>
      </pc:sldChg>
      <pc:sldChg chg="addSp delSp modSp new mod">
        <pc:chgData name="Aaron M Joseph" userId="90bfb93eb1c81188" providerId="LiveId" clId="{9597F8F4-6D23-4F87-B5F4-85C976D0AD12}" dt="2024-10-14T19:32:37.225" v="719" actId="207"/>
        <pc:sldMkLst>
          <pc:docMk/>
          <pc:sldMk cId="2078491014" sldId="267"/>
        </pc:sldMkLst>
        <pc:spChg chg="mod">
          <ac:chgData name="Aaron M Joseph" userId="90bfb93eb1c81188" providerId="LiveId" clId="{9597F8F4-6D23-4F87-B5F4-85C976D0AD12}" dt="2024-10-14T17:30:02.213" v="57"/>
          <ac:spMkLst>
            <pc:docMk/>
            <pc:sldMk cId="2078491014" sldId="267"/>
            <ac:spMk id="2" creationId="{FFB832C0-B63F-5E7F-DCDD-7F68A08CA483}"/>
          </ac:spMkLst>
        </pc:spChg>
        <pc:spChg chg="add del mod">
          <ac:chgData name="Aaron M Joseph" userId="90bfb93eb1c81188" providerId="LiveId" clId="{9597F8F4-6D23-4F87-B5F4-85C976D0AD12}" dt="2024-10-14T19:32:37.225" v="719" actId="207"/>
          <ac:spMkLst>
            <pc:docMk/>
            <pc:sldMk cId="2078491014" sldId="267"/>
            <ac:spMk id="3" creationId="{579CA98C-C7C7-1144-F703-245F67B48E01}"/>
          </ac:spMkLst>
        </pc:spChg>
        <pc:spChg chg="add mod">
          <ac:chgData name="Aaron M Joseph" userId="90bfb93eb1c81188" providerId="LiveId" clId="{9597F8F4-6D23-4F87-B5F4-85C976D0AD12}" dt="2024-10-14T17:30:21.660" v="59"/>
          <ac:spMkLst>
            <pc:docMk/>
            <pc:sldMk cId="2078491014" sldId="267"/>
            <ac:spMk id="4" creationId="{B7F90E6C-6EA1-02FC-3884-0AA1BB52C114}"/>
          </ac:spMkLst>
        </pc:spChg>
      </pc:sldChg>
      <pc:sldChg chg="addSp delSp modSp new del mod setBg modClrScheme chgLayout">
        <pc:chgData name="Aaron M Joseph" userId="90bfb93eb1c81188" providerId="LiveId" clId="{9597F8F4-6D23-4F87-B5F4-85C976D0AD12}" dt="2024-10-14T19:39:44.450" v="773" actId="2696"/>
        <pc:sldMkLst>
          <pc:docMk/>
          <pc:sldMk cId="2912839915" sldId="268"/>
        </pc:sldMkLst>
        <pc:spChg chg="mod ord">
          <ac:chgData name="Aaron M Joseph" userId="90bfb93eb1c81188" providerId="LiveId" clId="{9597F8F4-6D23-4F87-B5F4-85C976D0AD12}" dt="2024-10-14T19:38:39.985" v="757" actId="20577"/>
          <ac:spMkLst>
            <pc:docMk/>
            <pc:sldMk cId="2912839915" sldId="268"/>
            <ac:spMk id="2" creationId="{51A8349A-33E3-0B7A-0B9E-EFE0F10055BE}"/>
          </ac:spMkLst>
        </pc:spChg>
        <pc:spChg chg="add del mod ord">
          <ac:chgData name="Aaron M Joseph" userId="90bfb93eb1c81188" providerId="LiveId" clId="{9597F8F4-6D23-4F87-B5F4-85C976D0AD12}" dt="2024-10-14T19:37:39.605" v="747" actId="700"/>
          <ac:spMkLst>
            <pc:docMk/>
            <pc:sldMk cId="2912839915" sldId="268"/>
            <ac:spMk id="3" creationId="{D4BA47AE-818D-C084-1EA8-446E50F84DCE}"/>
          </ac:spMkLst>
        </pc:spChg>
        <pc:spChg chg="add del mod ord">
          <ac:chgData name="Aaron M Joseph" userId="90bfb93eb1c81188" providerId="LiveId" clId="{9597F8F4-6D23-4F87-B5F4-85C976D0AD12}" dt="2024-10-14T19:37:46.865" v="748" actId="478"/>
          <ac:spMkLst>
            <pc:docMk/>
            <pc:sldMk cId="2912839915" sldId="268"/>
            <ac:spMk id="4" creationId="{291BC408-4A8F-6948-C49B-F6EBEA658363}"/>
          </ac:spMkLst>
        </pc:spChg>
        <pc:spChg chg="add">
          <ac:chgData name="Aaron M Joseph" userId="90bfb93eb1c81188" providerId="LiveId" clId="{9597F8F4-6D23-4F87-B5F4-85C976D0AD12}" dt="2024-10-14T19:38:27.735" v="749" actId="26606"/>
          <ac:spMkLst>
            <pc:docMk/>
            <pc:sldMk cId="2912839915" sldId="268"/>
            <ac:spMk id="15" creationId="{3D6DABB5-1FC3-4E21-AC84-4685B03C9F93}"/>
          </ac:spMkLst>
        </pc:spChg>
        <pc:spChg chg="add">
          <ac:chgData name="Aaron M Joseph" userId="90bfb93eb1c81188" providerId="LiveId" clId="{9597F8F4-6D23-4F87-B5F4-85C976D0AD12}" dt="2024-10-14T19:38:27.735" v="749" actId="26606"/>
          <ac:spMkLst>
            <pc:docMk/>
            <pc:sldMk cId="2912839915" sldId="268"/>
            <ac:spMk id="17" creationId="{FC5790B5-250E-45E6-A05D-C3D1D459BC9D}"/>
          </ac:spMkLst>
        </pc:spChg>
        <pc:grpChg chg="add">
          <ac:chgData name="Aaron M Joseph" userId="90bfb93eb1c81188" providerId="LiveId" clId="{9597F8F4-6D23-4F87-B5F4-85C976D0AD12}" dt="2024-10-14T19:38:27.735" v="749" actId="26606"/>
          <ac:grpSpMkLst>
            <pc:docMk/>
            <pc:sldMk cId="2912839915" sldId="268"/>
            <ac:grpSpMk id="7" creationId="{7575D7A7-3C36-4508-9BC6-70A93BD3C438}"/>
          </ac:grpSpMkLst>
        </pc:grpChg>
        <pc:grpChg chg="add">
          <ac:chgData name="Aaron M Joseph" userId="90bfb93eb1c81188" providerId="LiveId" clId="{9597F8F4-6D23-4F87-B5F4-85C976D0AD12}" dt="2024-10-14T19:38:27.735" v="749" actId="26606"/>
          <ac:grpSpMkLst>
            <pc:docMk/>
            <pc:sldMk cId="2912839915" sldId="268"/>
            <ac:grpSpMk id="19" creationId="{68158C4B-1BFE-4F6D-B2C1-0066FA11935A}"/>
          </ac:grpSpMkLst>
        </pc:grpChg>
        <pc:cxnChg chg="add">
          <ac:chgData name="Aaron M Joseph" userId="90bfb93eb1c81188" providerId="LiveId" clId="{9597F8F4-6D23-4F87-B5F4-85C976D0AD12}" dt="2024-10-14T19:38:27.735" v="749" actId="26606"/>
          <ac:cxnSpMkLst>
            <pc:docMk/>
            <pc:sldMk cId="2912839915" sldId="268"/>
            <ac:cxnSpMk id="13" creationId="{AE446D0E-6531-40B7-A182-FB8602439777}"/>
          </ac:cxnSpMkLst>
        </pc:cxnChg>
        <pc:cxnChg chg="add">
          <ac:chgData name="Aaron M Joseph" userId="90bfb93eb1c81188" providerId="LiveId" clId="{9597F8F4-6D23-4F87-B5F4-85C976D0AD12}" dt="2024-10-14T19:38:27.735" v="749" actId="26606"/>
          <ac:cxnSpMkLst>
            <pc:docMk/>
            <pc:sldMk cId="2912839915" sldId="268"/>
            <ac:cxnSpMk id="25" creationId="{14319AF2-886A-4C5D-B34C-17FCB0267EEB}"/>
          </ac:cxnSpMkLst>
        </pc:cxnChg>
      </pc:sldChg>
      <pc:sldChg chg="addSp delSp modSp new del mod setBg delDesignElem chgLayout">
        <pc:chgData name="Aaron M Joseph" userId="90bfb93eb1c81188" providerId="LiveId" clId="{9597F8F4-6D23-4F87-B5F4-85C976D0AD12}" dt="2024-10-14T19:52:35.488" v="878" actId="2696"/>
        <pc:sldMkLst>
          <pc:docMk/>
          <pc:sldMk cId="3291524263" sldId="269"/>
        </pc:sldMkLst>
        <pc:spChg chg="mod ord">
          <ac:chgData name="Aaron M Joseph" userId="90bfb93eb1c81188" providerId="LiveId" clId="{9597F8F4-6D23-4F87-B5F4-85C976D0AD12}" dt="2024-10-14T19:41:13.445" v="774" actId="700"/>
          <ac:spMkLst>
            <pc:docMk/>
            <pc:sldMk cId="3291524263" sldId="269"/>
            <ac:spMk id="2" creationId="{59B4119A-A91A-0626-A1DC-282DC68F733F}"/>
          </ac:spMkLst>
        </pc:spChg>
        <pc:spChg chg="del">
          <ac:chgData name="Aaron M Joseph" userId="90bfb93eb1c81188" providerId="LiveId" clId="{9597F8F4-6D23-4F87-B5F4-85C976D0AD12}" dt="2024-10-14T19:39:12.405" v="771" actId="478"/>
          <ac:spMkLst>
            <pc:docMk/>
            <pc:sldMk cId="3291524263" sldId="269"/>
            <ac:spMk id="3" creationId="{DFC21A7A-FDAA-6AB7-7929-66CDB919F3AA}"/>
          </ac:spMkLst>
        </pc:spChg>
        <pc:spChg chg="add del mod ord">
          <ac:chgData name="Aaron M Joseph" userId="90bfb93eb1c81188" providerId="LiveId" clId="{9597F8F4-6D23-4F87-B5F4-85C976D0AD12}" dt="2024-10-14T19:41:17.605" v="775" actId="478"/>
          <ac:spMkLst>
            <pc:docMk/>
            <pc:sldMk cId="3291524263" sldId="269"/>
            <ac:spMk id="4" creationId="{A80954DE-6E36-8D43-1F6B-D43E316680DA}"/>
          </ac:spMkLst>
        </pc:spChg>
        <pc:spChg chg="add del">
          <ac:chgData name="Aaron M Joseph" userId="90bfb93eb1c81188" providerId="LiveId" clId="{9597F8F4-6D23-4F87-B5F4-85C976D0AD12}" dt="2024-10-14T19:41:13.445" v="774" actId="700"/>
          <ac:spMkLst>
            <pc:docMk/>
            <pc:sldMk cId="3291524263" sldId="269"/>
            <ac:spMk id="7" creationId="{C8BABCA7-C1E0-41BA-A822-5F61251AA6A4}"/>
          </ac:spMkLst>
        </pc:spChg>
        <pc:grpChg chg="add del">
          <ac:chgData name="Aaron M Joseph" userId="90bfb93eb1c81188" providerId="LiveId" clId="{9597F8F4-6D23-4F87-B5F4-85C976D0AD12}" dt="2024-10-14T19:41:13.445" v="774" actId="700"/>
          <ac:grpSpMkLst>
            <pc:docMk/>
            <pc:sldMk cId="3291524263" sldId="269"/>
            <ac:grpSpMk id="9" creationId="{2E5D6EB5-6FDB-477A-98F5-7409CD53754D}"/>
          </ac:grpSpMkLst>
        </pc:grpChg>
        <pc:cxnChg chg="add del">
          <ac:chgData name="Aaron M Joseph" userId="90bfb93eb1c81188" providerId="LiveId" clId="{9597F8F4-6D23-4F87-B5F4-85C976D0AD12}" dt="2024-10-14T19:41:13.445" v="774" actId="700"/>
          <ac:cxnSpMkLst>
            <pc:docMk/>
            <pc:sldMk cId="3291524263" sldId="269"/>
            <ac:cxnSpMk id="15" creationId="{889FB2CC-C7A1-4A53-A088-636FB487FE67}"/>
          </ac:cxnSpMkLst>
        </pc:cxnChg>
      </pc:sldChg>
      <pc:sldChg chg="addSp delSp modSp new mod setBg">
        <pc:chgData name="Aaron M Joseph" userId="90bfb93eb1c81188" providerId="LiveId" clId="{9597F8F4-6D23-4F87-B5F4-85C976D0AD12}" dt="2024-10-14T19:53:30.262" v="882" actId="26606"/>
        <pc:sldMkLst>
          <pc:docMk/>
          <pc:sldMk cId="1739665854" sldId="270"/>
        </pc:sldMkLst>
        <pc:spChg chg="mod">
          <ac:chgData name="Aaron M Joseph" userId="90bfb93eb1c81188" providerId="LiveId" clId="{9597F8F4-6D23-4F87-B5F4-85C976D0AD12}" dt="2024-10-14T19:53:30.262" v="882" actId="26606"/>
          <ac:spMkLst>
            <pc:docMk/>
            <pc:sldMk cId="1739665854" sldId="270"/>
            <ac:spMk id="2" creationId="{045CC215-B183-09E9-ACEE-95AC5999DCB7}"/>
          </ac:spMkLst>
        </pc:spChg>
        <pc:spChg chg="mod">
          <ac:chgData name="Aaron M Joseph" userId="90bfb93eb1c81188" providerId="LiveId" clId="{9597F8F4-6D23-4F87-B5F4-85C976D0AD12}" dt="2024-10-14T19:53:30.262" v="882" actId="26606"/>
          <ac:spMkLst>
            <pc:docMk/>
            <pc:sldMk cId="1739665854" sldId="270"/>
            <ac:spMk id="3" creationId="{668450D8-DB89-9F32-A38B-0FD86E1FDF2A}"/>
          </ac:spMkLst>
        </pc:spChg>
        <pc:spChg chg="add del">
          <ac:chgData name="Aaron M Joseph" userId="90bfb93eb1c81188" providerId="LiveId" clId="{9597F8F4-6D23-4F87-B5F4-85C976D0AD12}" dt="2024-10-14T19:53:23.668" v="880" actId="26606"/>
          <ac:spMkLst>
            <pc:docMk/>
            <pc:sldMk cId="1739665854" sldId="270"/>
            <ac:spMk id="8" creationId="{278BC618-3289-4C64-902D-506AF437E6A7}"/>
          </ac:spMkLst>
        </pc:spChg>
        <pc:spChg chg="add del">
          <ac:chgData name="Aaron M Joseph" userId="90bfb93eb1c81188" providerId="LiveId" clId="{9597F8F4-6D23-4F87-B5F4-85C976D0AD12}" dt="2024-10-14T19:53:30.262" v="882" actId="26606"/>
          <ac:spMkLst>
            <pc:docMk/>
            <pc:sldMk cId="1739665854" sldId="270"/>
            <ac:spMk id="15" creationId="{EE002732-CBB5-405C-BDDC-37C39BF6E9E0}"/>
          </ac:spMkLst>
        </pc:spChg>
        <pc:spChg chg="add del">
          <ac:chgData name="Aaron M Joseph" userId="90bfb93eb1c81188" providerId="LiveId" clId="{9597F8F4-6D23-4F87-B5F4-85C976D0AD12}" dt="2024-10-14T19:53:30.262" v="882" actId="26606"/>
          <ac:spMkLst>
            <pc:docMk/>
            <pc:sldMk cId="1739665854" sldId="270"/>
            <ac:spMk id="16" creationId="{3AA492AF-9B08-416A-9BEC-1EC284C5B2B6}"/>
          </ac:spMkLst>
        </pc:spChg>
        <pc:spChg chg="add del">
          <ac:chgData name="Aaron M Joseph" userId="90bfb93eb1c81188" providerId="LiveId" clId="{9597F8F4-6D23-4F87-B5F4-85C976D0AD12}" dt="2024-10-14T19:53:30.262" v="882" actId="26606"/>
          <ac:spMkLst>
            <pc:docMk/>
            <pc:sldMk cId="1739665854" sldId="270"/>
            <ac:spMk id="17" creationId="{CBAE770C-2B15-4943-A508-EA2408AB98E4}"/>
          </ac:spMkLst>
        </pc:spChg>
        <pc:picChg chg="add del">
          <ac:chgData name="Aaron M Joseph" userId="90bfb93eb1c81188" providerId="LiveId" clId="{9597F8F4-6D23-4F87-B5F4-85C976D0AD12}" dt="2024-10-14T19:53:23.668" v="880" actId="26606"/>
          <ac:picMkLst>
            <pc:docMk/>
            <pc:sldMk cId="1739665854" sldId="270"/>
            <ac:picMk id="10" creationId="{133D31B1-9C37-4542-80D3-7B54026F28EE}"/>
          </ac:picMkLst>
        </pc:picChg>
        <pc:cxnChg chg="add del">
          <ac:chgData name="Aaron M Joseph" userId="90bfb93eb1c81188" providerId="LiveId" clId="{9597F8F4-6D23-4F87-B5F4-85C976D0AD12}" dt="2024-10-14T19:53:23.668" v="880" actId="26606"/>
          <ac:cxnSpMkLst>
            <pc:docMk/>
            <pc:sldMk cId="1739665854" sldId="270"/>
            <ac:cxnSpMk id="12" creationId="{10D273FA-71CB-4AEB-8F60-67AB3375E398}"/>
          </ac:cxnSpMkLst>
        </pc:cxnChg>
        <pc:cxnChg chg="add del">
          <ac:chgData name="Aaron M Joseph" userId="90bfb93eb1c81188" providerId="LiveId" clId="{9597F8F4-6D23-4F87-B5F4-85C976D0AD12}" dt="2024-10-14T19:53:30.262" v="882" actId="26606"/>
          <ac:cxnSpMkLst>
            <pc:docMk/>
            <pc:sldMk cId="1739665854" sldId="270"/>
            <ac:cxnSpMk id="14" creationId="{7955E33A-07BE-426F-B937-739F88BFB02F}"/>
          </ac:cxnSpMkLst>
        </pc:cxnChg>
      </pc:sldChg>
      <pc:sldMasterChg chg="modSp modSldLayout">
        <pc:chgData name="Aaron M Joseph" userId="90bfb93eb1c81188" providerId="LiveId" clId="{9597F8F4-6D23-4F87-B5F4-85C976D0AD12}" dt="2024-10-14T19:31:36.636" v="717" actId="207"/>
        <pc:sldMasterMkLst>
          <pc:docMk/>
          <pc:sldMasterMk cId="3320424849" sldId="2147483692"/>
        </pc:sldMasterMkLst>
        <pc:spChg chg="mod">
          <ac:chgData name="Aaron M Joseph" userId="90bfb93eb1c81188" providerId="LiveId" clId="{9597F8F4-6D23-4F87-B5F4-85C976D0AD12}" dt="2024-10-14T19:31:21.159" v="716" actId="207"/>
          <ac:spMkLst>
            <pc:docMk/>
            <pc:sldMasterMk cId="3320424849" sldId="2147483692"/>
            <ac:spMk id="2" creationId="{00000000-0000-0000-0000-000000000000}"/>
          </ac:spMkLst>
        </pc:spChg>
        <pc:spChg chg="mod">
          <ac:chgData name="Aaron M Joseph" userId="90bfb93eb1c81188" providerId="LiveId" clId="{9597F8F4-6D23-4F87-B5F4-85C976D0AD12}" dt="2024-10-14T19:31:36.636" v="717" actId="207"/>
          <ac:spMkLst>
            <pc:docMk/>
            <pc:sldMasterMk cId="3320424849" sldId="2147483692"/>
            <ac:spMk id="3" creationId="{00000000-0000-0000-0000-000000000000}"/>
          </ac:spMkLst>
        </pc:spChg>
        <pc:sldLayoutChg chg="modSp">
          <pc:chgData name="Aaron M Joseph" userId="90bfb93eb1c81188" providerId="LiveId" clId="{9597F8F4-6D23-4F87-B5F4-85C976D0AD12}" dt="2024-10-14T19:28:00.977" v="703" actId="207"/>
          <pc:sldLayoutMkLst>
            <pc:docMk/>
            <pc:sldMasterMk cId="3320424849" sldId="2147483692"/>
            <pc:sldLayoutMk cId="1135908535" sldId="2147483694"/>
          </pc:sldLayoutMkLst>
          <pc:spChg chg="mod">
            <ac:chgData name="Aaron M Joseph" userId="90bfb93eb1c81188" providerId="LiveId" clId="{9597F8F4-6D23-4F87-B5F4-85C976D0AD12}" dt="2024-10-14T19:28:00.977" v="703" actId="207"/>
            <ac:spMkLst>
              <pc:docMk/>
              <pc:sldMasterMk cId="3320424849" sldId="2147483692"/>
              <pc:sldLayoutMk cId="1135908535" sldId="2147483694"/>
              <ac:spMk id="2" creationId="{00000000-0000-0000-0000-000000000000}"/>
            </ac:spMkLst>
          </pc:spChg>
          <pc:spChg chg="mod">
            <ac:chgData name="Aaron M Joseph" userId="90bfb93eb1c81188" providerId="LiveId" clId="{9597F8F4-6D23-4F87-B5F4-85C976D0AD12}" dt="2024-10-14T19:27:50.275" v="702" actId="207"/>
            <ac:spMkLst>
              <pc:docMk/>
              <pc:sldMasterMk cId="3320424849" sldId="2147483692"/>
              <pc:sldLayoutMk cId="1135908535" sldId="2147483694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364A7-05A9-4E22-B2C4-EA4C75D4269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07DE24-C4F5-4459-8B31-8C8004E33CE5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Predict Movie Ratings using tags, genres.</a:t>
          </a:r>
        </a:p>
      </dgm:t>
    </dgm:pt>
    <dgm:pt modelId="{A37B052D-8E74-4A30-A86F-43CD7AD291EB}" type="parTrans" cxnId="{B7CD993C-247F-433B-92A6-DF46C55DACA7}">
      <dgm:prSet/>
      <dgm:spPr/>
      <dgm:t>
        <a:bodyPr/>
        <a:lstStyle/>
        <a:p>
          <a:endParaRPr lang="en-US"/>
        </a:p>
      </dgm:t>
    </dgm:pt>
    <dgm:pt modelId="{87D8B980-A285-40FB-AA6B-07380F05B38C}" type="sibTrans" cxnId="{B7CD993C-247F-433B-92A6-DF46C55DACA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003F823-FF9D-4A27-8373-2A522427643F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Analyze Feature Importance to find key tags and genres.</a:t>
          </a:r>
        </a:p>
      </dgm:t>
    </dgm:pt>
    <dgm:pt modelId="{A2A8F607-62CE-4417-A0E1-B26CF1524ABF}" type="parTrans" cxnId="{9E83D35E-BF74-46D6-BBE7-271477F4D05A}">
      <dgm:prSet/>
      <dgm:spPr/>
      <dgm:t>
        <a:bodyPr/>
        <a:lstStyle/>
        <a:p>
          <a:endParaRPr lang="en-US"/>
        </a:p>
      </dgm:t>
    </dgm:pt>
    <dgm:pt modelId="{ADDAABC3-317C-4DDD-9A9D-19A0F5F441E0}" type="sibTrans" cxnId="{9E83D35E-BF74-46D6-BBE7-271477F4D05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0C306D6-014B-4645-A64C-7515FA583676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Investigate Trends in ratings and tagging patterns.</a:t>
          </a:r>
        </a:p>
      </dgm:t>
    </dgm:pt>
    <dgm:pt modelId="{68FB67D4-084B-4D69-B2E6-E7D8500D5599}" type="parTrans" cxnId="{9245A746-C826-4182-B291-B1C08246DC0C}">
      <dgm:prSet/>
      <dgm:spPr/>
      <dgm:t>
        <a:bodyPr/>
        <a:lstStyle/>
        <a:p>
          <a:endParaRPr lang="en-US"/>
        </a:p>
      </dgm:t>
    </dgm:pt>
    <dgm:pt modelId="{110B3107-E231-4361-AAC7-8638D41854E1}" type="sibTrans" cxnId="{9245A746-C826-4182-B291-B1C08246DC0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ECF311-DF55-43EE-9A4C-AAA7B410C8DE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Provide Actionable Insights for content curation.</a:t>
          </a:r>
        </a:p>
      </dgm:t>
    </dgm:pt>
    <dgm:pt modelId="{549FA411-2A51-4EF6-99B0-C87C4821CFEE}" type="parTrans" cxnId="{53C20F2C-C6F4-4B51-99E6-DE01F2A6C306}">
      <dgm:prSet/>
      <dgm:spPr/>
      <dgm:t>
        <a:bodyPr/>
        <a:lstStyle/>
        <a:p>
          <a:endParaRPr lang="en-US"/>
        </a:p>
      </dgm:t>
    </dgm:pt>
    <dgm:pt modelId="{5350C2EA-9A11-4FF0-97AE-0F69F80D0693}" type="sibTrans" cxnId="{53C20F2C-C6F4-4B51-99E6-DE01F2A6C30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E89F648-DFD9-4BE1-9A3A-79D55C3D8E18}" type="pres">
      <dgm:prSet presAssocID="{0BC364A7-05A9-4E22-B2C4-EA4C75D4269D}" presName="Name0" presStyleCnt="0">
        <dgm:presLayoutVars>
          <dgm:animLvl val="lvl"/>
          <dgm:resizeHandles val="exact"/>
        </dgm:presLayoutVars>
      </dgm:prSet>
      <dgm:spPr/>
    </dgm:pt>
    <dgm:pt modelId="{77E9C4FF-E30F-4A1B-A978-AC3B9D4A0963}" type="pres">
      <dgm:prSet presAssocID="{A907DE24-C4F5-4459-8B31-8C8004E33CE5}" presName="compositeNode" presStyleCnt="0">
        <dgm:presLayoutVars>
          <dgm:bulletEnabled val="1"/>
        </dgm:presLayoutVars>
      </dgm:prSet>
      <dgm:spPr/>
    </dgm:pt>
    <dgm:pt modelId="{9273CCF4-469E-404F-B8C4-788F8CEBE6CF}" type="pres">
      <dgm:prSet presAssocID="{A907DE24-C4F5-4459-8B31-8C8004E33CE5}" presName="bgRect" presStyleLbl="bgAccFollowNode1" presStyleIdx="0" presStyleCnt="4"/>
      <dgm:spPr/>
    </dgm:pt>
    <dgm:pt modelId="{247043EC-40D2-4E2C-807A-84C9FEF3C305}" type="pres">
      <dgm:prSet presAssocID="{87D8B980-A285-40FB-AA6B-07380F05B38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B47C7B9-FAE5-442A-BBDE-D9F2F40D9B7D}" type="pres">
      <dgm:prSet presAssocID="{A907DE24-C4F5-4459-8B31-8C8004E33CE5}" presName="bottomLine" presStyleLbl="alignNode1" presStyleIdx="1" presStyleCnt="8">
        <dgm:presLayoutVars/>
      </dgm:prSet>
      <dgm:spPr/>
    </dgm:pt>
    <dgm:pt modelId="{B5BD31DF-CB31-4363-BE3A-93A6AED863BC}" type="pres">
      <dgm:prSet presAssocID="{A907DE24-C4F5-4459-8B31-8C8004E33CE5}" presName="nodeText" presStyleLbl="bgAccFollowNode1" presStyleIdx="0" presStyleCnt="4">
        <dgm:presLayoutVars>
          <dgm:bulletEnabled val="1"/>
        </dgm:presLayoutVars>
      </dgm:prSet>
      <dgm:spPr/>
    </dgm:pt>
    <dgm:pt modelId="{B5C058B7-C527-44EB-AE65-3F9AD1BA07C4}" type="pres">
      <dgm:prSet presAssocID="{87D8B980-A285-40FB-AA6B-07380F05B38C}" presName="sibTrans" presStyleCnt="0"/>
      <dgm:spPr/>
    </dgm:pt>
    <dgm:pt modelId="{24F0F689-A786-4857-BD09-FEA0449C105D}" type="pres">
      <dgm:prSet presAssocID="{2003F823-FF9D-4A27-8373-2A522427643F}" presName="compositeNode" presStyleCnt="0">
        <dgm:presLayoutVars>
          <dgm:bulletEnabled val="1"/>
        </dgm:presLayoutVars>
      </dgm:prSet>
      <dgm:spPr/>
    </dgm:pt>
    <dgm:pt modelId="{6B78C2DE-8B50-40CD-BBFE-CA7A71A7D564}" type="pres">
      <dgm:prSet presAssocID="{2003F823-FF9D-4A27-8373-2A522427643F}" presName="bgRect" presStyleLbl="bgAccFollowNode1" presStyleIdx="1" presStyleCnt="4"/>
      <dgm:spPr/>
    </dgm:pt>
    <dgm:pt modelId="{6C9364EC-3860-42F5-8E77-7C3FED8A45F5}" type="pres">
      <dgm:prSet presAssocID="{ADDAABC3-317C-4DDD-9A9D-19A0F5F441E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1BA3717-25EE-4C37-AA39-62655E42E9B3}" type="pres">
      <dgm:prSet presAssocID="{2003F823-FF9D-4A27-8373-2A522427643F}" presName="bottomLine" presStyleLbl="alignNode1" presStyleIdx="3" presStyleCnt="8">
        <dgm:presLayoutVars/>
      </dgm:prSet>
      <dgm:spPr/>
    </dgm:pt>
    <dgm:pt modelId="{25F9CAFA-5654-404D-8A7B-F6787B42C555}" type="pres">
      <dgm:prSet presAssocID="{2003F823-FF9D-4A27-8373-2A522427643F}" presName="nodeText" presStyleLbl="bgAccFollowNode1" presStyleIdx="1" presStyleCnt="4">
        <dgm:presLayoutVars>
          <dgm:bulletEnabled val="1"/>
        </dgm:presLayoutVars>
      </dgm:prSet>
      <dgm:spPr/>
    </dgm:pt>
    <dgm:pt modelId="{86007D76-E091-42C6-ACF7-8DFF6CFC2F8B}" type="pres">
      <dgm:prSet presAssocID="{ADDAABC3-317C-4DDD-9A9D-19A0F5F441E0}" presName="sibTrans" presStyleCnt="0"/>
      <dgm:spPr/>
    </dgm:pt>
    <dgm:pt modelId="{2FA4D35B-6E65-4638-A5F3-E5FB1BA15668}" type="pres">
      <dgm:prSet presAssocID="{C0C306D6-014B-4645-A64C-7515FA583676}" presName="compositeNode" presStyleCnt="0">
        <dgm:presLayoutVars>
          <dgm:bulletEnabled val="1"/>
        </dgm:presLayoutVars>
      </dgm:prSet>
      <dgm:spPr/>
    </dgm:pt>
    <dgm:pt modelId="{813E6E8E-46CA-4CA5-B042-C89B882E8B99}" type="pres">
      <dgm:prSet presAssocID="{C0C306D6-014B-4645-A64C-7515FA583676}" presName="bgRect" presStyleLbl="bgAccFollowNode1" presStyleIdx="2" presStyleCnt="4"/>
      <dgm:spPr/>
    </dgm:pt>
    <dgm:pt modelId="{DE988297-9EF0-4A45-A00D-28A0BC97A6D7}" type="pres">
      <dgm:prSet presAssocID="{110B3107-E231-4361-AAC7-8638D41854E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95FB5BA-D652-495A-896E-FC5530E90E00}" type="pres">
      <dgm:prSet presAssocID="{C0C306D6-014B-4645-A64C-7515FA583676}" presName="bottomLine" presStyleLbl="alignNode1" presStyleIdx="5" presStyleCnt="8">
        <dgm:presLayoutVars/>
      </dgm:prSet>
      <dgm:spPr/>
    </dgm:pt>
    <dgm:pt modelId="{3A8765D7-31F3-4EE6-8620-D8E14FDE6CEB}" type="pres">
      <dgm:prSet presAssocID="{C0C306D6-014B-4645-A64C-7515FA583676}" presName="nodeText" presStyleLbl="bgAccFollowNode1" presStyleIdx="2" presStyleCnt="4">
        <dgm:presLayoutVars>
          <dgm:bulletEnabled val="1"/>
        </dgm:presLayoutVars>
      </dgm:prSet>
      <dgm:spPr/>
    </dgm:pt>
    <dgm:pt modelId="{736A316C-6509-40A9-9547-9C8EC79F36A6}" type="pres">
      <dgm:prSet presAssocID="{110B3107-E231-4361-AAC7-8638D41854E1}" presName="sibTrans" presStyleCnt="0"/>
      <dgm:spPr/>
    </dgm:pt>
    <dgm:pt modelId="{27CADD5F-B227-4734-93D7-0EF5CCB620CA}" type="pres">
      <dgm:prSet presAssocID="{46ECF311-DF55-43EE-9A4C-AAA7B410C8DE}" presName="compositeNode" presStyleCnt="0">
        <dgm:presLayoutVars>
          <dgm:bulletEnabled val="1"/>
        </dgm:presLayoutVars>
      </dgm:prSet>
      <dgm:spPr/>
    </dgm:pt>
    <dgm:pt modelId="{4C88A6D3-9617-45F4-84C1-9EDF8AE11030}" type="pres">
      <dgm:prSet presAssocID="{46ECF311-DF55-43EE-9A4C-AAA7B410C8DE}" presName="bgRect" presStyleLbl="bgAccFollowNode1" presStyleIdx="3" presStyleCnt="4"/>
      <dgm:spPr/>
    </dgm:pt>
    <dgm:pt modelId="{BC5D815E-F2EE-4A8A-A5F1-F88A6A2CE24F}" type="pres">
      <dgm:prSet presAssocID="{5350C2EA-9A11-4FF0-97AE-0F69F80D069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F96F297-4577-44E2-AEA3-4623E2519BB2}" type="pres">
      <dgm:prSet presAssocID="{46ECF311-DF55-43EE-9A4C-AAA7B410C8DE}" presName="bottomLine" presStyleLbl="alignNode1" presStyleIdx="7" presStyleCnt="8">
        <dgm:presLayoutVars/>
      </dgm:prSet>
      <dgm:spPr/>
    </dgm:pt>
    <dgm:pt modelId="{FAA14DBA-0FF6-4025-AF58-7992D3B41AF4}" type="pres">
      <dgm:prSet presAssocID="{46ECF311-DF55-43EE-9A4C-AAA7B410C8D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B35AE00-B543-4B60-BE55-C33F92487523}" type="presOf" srcId="{A907DE24-C4F5-4459-8B31-8C8004E33CE5}" destId="{B5BD31DF-CB31-4363-BE3A-93A6AED863BC}" srcOrd="1" destOrd="0" presId="urn:microsoft.com/office/officeart/2016/7/layout/BasicLinearProcessNumbered"/>
    <dgm:cxn modelId="{3202FB0A-B19F-468F-9CE1-EF7E348EB010}" type="presOf" srcId="{110B3107-E231-4361-AAC7-8638D41854E1}" destId="{DE988297-9EF0-4A45-A00D-28A0BC97A6D7}" srcOrd="0" destOrd="0" presId="urn:microsoft.com/office/officeart/2016/7/layout/BasicLinearProcessNumbered"/>
    <dgm:cxn modelId="{00CAE519-49DD-4832-B53B-22A82CB28EAB}" type="presOf" srcId="{46ECF311-DF55-43EE-9A4C-AAA7B410C8DE}" destId="{FAA14DBA-0FF6-4025-AF58-7992D3B41AF4}" srcOrd="1" destOrd="0" presId="urn:microsoft.com/office/officeart/2016/7/layout/BasicLinearProcessNumbered"/>
    <dgm:cxn modelId="{53C20F2C-C6F4-4B51-99E6-DE01F2A6C306}" srcId="{0BC364A7-05A9-4E22-B2C4-EA4C75D4269D}" destId="{46ECF311-DF55-43EE-9A4C-AAA7B410C8DE}" srcOrd="3" destOrd="0" parTransId="{549FA411-2A51-4EF6-99B0-C87C4821CFEE}" sibTransId="{5350C2EA-9A11-4FF0-97AE-0F69F80D0693}"/>
    <dgm:cxn modelId="{B7CD993C-247F-433B-92A6-DF46C55DACA7}" srcId="{0BC364A7-05A9-4E22-B2C4-EA4C75D4269D}" destId="{A907DE24-C4F5-4459-8B31-8C8004E33CE5}" srcOrd="0" destOrd="0" parTransId="{A37B052D-8E74-4A30-A86F-43CD7AD291EB}" sibTransId="{87D8B980-A285-40FB-AA6B-07380F05B38C}"/>
    <dgm:cxn modelId="{F462405E-70EB-4E36-942B-55E706546365}" type="presOf" srcId="{A907DE24-C4F5-4459-8B31-8C8004E33CE5}" destId="{9273CCF4-469E-404F-B8C4-788F8CEBE6CF}" srcOrd="0" destOrd="0" presId="urn:microsoft.com/office/officeart/2016/7/layout/BasicLinearProcessNumbered"/>
    <dgm:cxn modelId="{9E83D35E-BF74-46D6-BBE7-271477F4D05A}" srcId="{0BC364A7-05A9-4E22-B2C4-EA4C75D4269D}" destId="{2003F823-FF9D-4A27-8373-2A522427643F}" srcOrd="1" destOrd="0" parTransId="{A2A8F607-62CE-4417-A0E1-B26CF1524ABF}" sibTransId="{ADDAABC3-317C-4DDD-9A9D-19A0F5F441E0}"/>
    <dgm:cxn modelId="{9245A746-C826-4182-B291-B1C08246DC0C}" srcId="{0BC364A7-05A9-4E22-B2C4-EA4C75D4269D}" destId="{C0C306D6-014B-4645-A64C-7515FA583676}" srcOrd="2" destOrd="0" parTransId="{68FB67D4-084B-4D69-B2E6-E7D8500D5599}" sibTransId="{110B3107-E231-4361-AAC7-8638D41854E1}"/>
    <dgm:cxn modelId="{CF547978-DB87-4420-979F-68A0A5355E57}" type="presOf" srcId="{C0C306D6-014B-4645-A64C-7515FA583676}" destId="{3A8765D7-31F3-4EE6-8620-D8E14FDE6CEB}" srcOrd="1" destOrd="0" presId="urn:microsoft.com/office/officeart/2016/7/layout/BasicLinearProcessNumbered"/>
    <dgm:cxn modelId="{6CDA6680-0A1B-4EA3-8B80-3949D47E28D0}" type="presOf" srcId="{C0C306D6-014B-4645-A64C-7515FA583676}" destId="{813E6E8E-46CA-4CA5-B042-C89B882E8B99}" srcOrd="0" destOrd="0" presId="urn:microsoft.com/office/officeart/2016/7/layout/BasicLinearProcessNumbered"/>
    <dgm:cxn modelId="{3D72C481-F2FE-478D-9523-660163D1FE40}" type="presOf" srcId="{0BC364A7-05A9-4E22-B2C4-EA4C75D4269D}" destId="{BE89F648-DFD9-4BE1-9A3A-79D55C3D8E18}" srcOrd="0" destOrd="0" presId="urn:microsoft.com/office/officeart/2016/7/layout/BasicLinearProcessNumbered"/>
    <dgm:cxn modelId="{D4F39E8D-1144-46A6-BE9E-26ED6AC38221}" type="presOf" srcId="{2003F823-FF9D-4A27-8373-2A522427643F}" destId="{6B78C2DE-8B50-40CD-BBFE-CA7A71A7D564}" srcOrd="0" destOrd="0" presId="urn:microsoft.com/office/officeart/2016/7/layout/BasicLinearProcessNumbered"/>
    <dgm:cxn modelId="{194EB390-4183-4F37-9D3C-D4E3408102B3}" type="presOf" srcId="{ADDAABC3-317C-4DDD-9A9D-19A0F5F441E0}" destId="{6C9364EC-3860-42F5-8E77-7C3FED8A45F5}" srcOrd="0" destOrd="0" presId="urn:microsoft.com/office/officeart/2016/7/layout/BasicLinearProcessNumbered"/>
    <dgm:cxn modelId="{AE7C5996-8EDE-40CB-BB12-6B89D30DC56B}" type="presOf" srcId="{2003F823-FF9D-4A27-8373-2A522427643F}" destId="{25F9CAFA-5654-404D-8A7B-F6787B42C555}" srcOrd="1" destOrd="0" presId="urn:microsoft.com/office/officeart/2016/7/layout/BasicLinearProcessNumbered"/>
    <dgm:cxn modelId="{81A977BF-7574-4E05-BA8F-C2380DF7273B}" type="presOf" srcId="{87D8B980-A285-40FB-AA6B-07380F05B38C}" destId="{247043EC-40D2-4E2C-807A-84C9FEF3C305}" srcOrd="0" destOrd="0" presId="urn:microsoft.com/office/officeart/2016/7/layout/BasicLinearProcessNumbered"/>
    <dgm:cxn modelId="{6CCC50CD-94EF-49D5-A0BA-B143FAC12F22}" type="presOf" srcId="{5350C2EA-9A11-4FF0-97AE-0F69F80D0693}" destId="{BC5D815E-F2EE-4A8A-A5F1-F88A6A2CE24F}" srcOrd="0" destOrd="0" presId="urn:microsoft.com/office/officeart/2016/7/layout/BasicLinearProcessNumbered"/>
    <dgm:cxn modelId="{997B85CF-56AE-4815-93F7-7C2905BC1F03}" type="presOf" srcId="{46ECF311-DF55-43EE-9A4C-AAA7B410C8DE}" destId="{4C88A6D3-9617-45F4-84C1-9EDF8AE11030}" srcOrd="0" destOrd="0" presId="urn:microsoft.com/office/officeart/2016/7/layout/BasicLinearProcessNumbered"/>
    <dgm:cxn modelId="{2CCA2C51-C663-4D7C-8181-708F66296A9C}" type="presParOf" srcId="{BE89F648-DFD9-4BE1-9A3A-79D55C3D8E18}" destId="{77E9C4FF-E30F-4A1B-A978-AC3B9D4A0963}" srcOrd="0" destOrd="0" presId="urn:microsoft.com/office/officeart/2016/7/layout/BasicLinearProcessNumbered"/>
    <dgm:cxn modelId="{B0B1C171-43EC-4136-B028-26C50072EBC2}" type="presParOf" srcId="{77E9C4FF-E30F-4A1B-A978-AC3B9D4A0963}" destId="{9273CCF4-469E-404F-B8C4-788F8CEBE6CF}" srcOrd="0" destOrd="0" presId="urn:microsoft.com/office/officeart/2016/7/layout/BasicLinearProcessNumbered"/>
    <dgm:cxn modelId="{18E4EF8F-7E58-4831-8BC7-6307019A0084}" type="presParOf" srcId="{77E9C4FF-E30F-4A1B-A978-AC3B9D4A0963}" destId="{247043EC-40D2-4E2C-807A-84C9FEF3C305}" srcOrd="1" destOrd="0" presId="urn:microsoft.com/office/officeart/2016/7/layout/BasicLinearProcessNumbered"/>
    <dgm:cxn modelId="{5237AC37-C3E6-4D7D-8B26-761421D976F8}" type="presParOf" srcId="{77E9C4FF-E30F-4A1B-A978-AC3B9D4A0963}" destId="{4B47C7B9-FAE5-442A-BBDE-D9F2F40D9B7D}" srcOrd="2" destOrd="0" presId="urn:microsoft.com/office/officeart/2016/7/layout/BasicLinearProcessNumbered"/>
    <dgm:cxn modelId="{73848EF4-3CD3-4CF1-9EA2-B2E19306D1F6}" type="presParOf" srcId="{77E9C4FF-E30F-4A1B-A978-AC3B9D4A0963}" destId="{B5BD31DF-CB31-4363-BE3A-93A6AED863BC}" srcOrd="3" destOrd="0" presId="urn:microsoft.com/office/officeart/2016/7/layout/BasicLinearProcessNumbered"/>
    <dgm:cxn modelId="{269A1852-5821-46A5-B222-2DADF9A956FD}" type="presParOf" srcId="{BE89F648-DFD9-4BE1-9A3A-79D55C3D8E18}" destId="{B5C058B7-C527-44EB-AE65-3F9AD1BA07C4}" srcOrd="1" destOrd="0" presId="urn:microsoft.com/office/officeart/2016/7/layout/BasicLinearProcessNumbered"/>
    <dgm:cxn modelId="{A049EF7D-98E5-4405-8CBE-DEFF3F25637E}" type="presParOf" srcId="{BE89F648-DFD9-4BE1-9A3A-79D55C3D8E18}" destId="{24F0F689-A786-4857-BD09-FEA0449C105D}" srcOrd="2" destOrd="0" presId="urn:microsoft.com/office/officeart/2016/7/layout/BasicLinearProcessNumbered"/>
    <dgm:cxn modelId="{DB918A06-D736-41E6-A5CD-E09A7D610FD4}" type="presParOf" srcId="{24F0F689-A786-4857-BD09-FEA0449C105D}" destId="{6B78C2DE-8B50-40CD-BBFE-CA7A71A7D564}" srcOrd="0" destOrd="0" presId="urn:microsoft.com/office/officeart/2016/7/layout/BasicLinearProcessNumbered"/>
    <dgm:cxn modelId="{712ABA21-12CE-49C7-AB30-646864C74F0B}" type="presParOf" srcId="{24F0F689-A786-4857-BD09-FEA0449C105D}" destId="{6C9364EC-3860-42F5-8E77-7C3FED8A45F5}" srcOrd="1" destOrd="0" presId="urn:microsoft.com/office/officeart/2016/7/layout/BasicLinearProcessNumbered"/>
    <dgm:cxn modelId="{D5C2F667-08CB-4E53-8F9F-3387AB915A04}" type="presParOf" srcId="{24F0F689-A786-4857-BD09-FEA0449C105D}" destId="{41BA3717-25EE-4C37-AA39-62655E42E9B3}" srcOrd="2" destOrd="0" presId="urn:microsoft.com/office/officeart/2016/7/layout/BasicLinearProcessNumbered"/>
    <dgm:cxn modelId="{F2436430-E32C-4B60-9097-6262856DBDDD}" type="presParOf" srcId="{24F0F689-A786-4857-BD09-FEA0449C105D}" destId="{25F9CAFA-5654-404D-8A7B-F6787B42C555}" srcOrd="3" destOrd="0" presId="urn:microsoft.com/office/officeart/2016/7/layout/BasicLinearProcessNumbered"/>
    <dgm:cxn modelId="{2519E0BA-7BD9-4FE1-AD79-A7129314202F}" type="presParOf" srcId="{BE89F648-DFD9-4BE1-9A3A-79D55C3D8E18}" destId="{86007D76-E091-42C6-ACF7-8DFF6CFC2F8B}" srcOrd="3" destOrd="0" presId="urn:microsoft.com/office/officeart/2016/7/layout/BasicLinearProcessNumbered"/>
    <dgm:cxn modelId="{5D92E837-B978-4AA5-A9A3-1C5BB5F03AD9}" type="presParOf" srcId="{BE89F648-DFD9-4BE1-9A3A-79D55C3D8E18}" destId="{2FA4D35B-6E65-4638-A5F3-E5FB1BA15668}" srcOrd="4" destOrd="0" presId="urn:microsoft.com/office/officeart/2016/7/layout/BasicLinearProcessNumbered"/>
    <dgm:cxn modelId="{E230D0C4-0A6B-4228-B5C7-29E9EAF68808}" type="presParOf" srcId="{2FA4D35B-6E65-4638-A5F3-E5FB1BA15668}" destId="{813E6E8E-46CA-4CA5-B042-C89B882E8B99}" srcOrd="0" destOrd="0" presId="urn:microsoft.com/office/officeart/2016/7/layout/BasicLinearProcessNumbered"/>
    <dgm:cxn modelId="{21659A4B-A35B-4F93-A57A-21F0079E1CB5}" type="presParOf" srcId="{2FA4D35B-6E65-4638-A5F3-E5FB1BA15668}" destId="{DE988297-9EF0-4A45-A00D-28A0BC97A6D7}" srcOrd="1" destOrd="0" presId="urn:microsoft.com/office/officeart/2016/7/layout/BasicLinearProcessNumbered"/>
    <dgm:cxn modelId="{E31465BF-0B68-4BFA-9D35-27135D7C4554}" type="presParOf" srcId="{2FA4D35B-6E65-4638-A5F3-E5FB1BA15668}" destId="{495FB5BA-D652-495A-896E-FC5530E90E00}" srcOrd="2" destOrd="0" presId="urn:microsoft.com/office/officeart/2016/7/layout/BasicLinearProcessNumbered"/>
    <dgm:cxn modelId="{29AA2344-301B-470D-B68C-A33E94F8689C}" type="presParOf" srcId="{2FA4D35B-6E65-4638-A5F3-E5FB1BA15668}" destId="{3A8765D7-31F3-4EE6-8620-D8E14FDE6CEB}" srcOrd="3" destOrd="0" presId="urn:microsoft.com/office/officeart/2016/7/layout/BasicLinearProcessNumbered"/>
    <dgm:cxn modelId="{592EEE85-77C7-4C7B-89F7-C63EEF796CBF}" type="presParOf" srcId="{BE89F648-DFD9-4BE1-9A3A-79D55C3D8E18}" destId="{736A316C-6509-40A9-9547-9C8EC79F36A6}" srcOrd="5" destOrd="0" presId="urn:microsoft.com/office/officeart/2016/7/layout/BasicLinearProcessNumbered"/>
    <dgm:cxn modelId="{2A2FE8A5-D085-4728-AFD8-A2A8DABDD1F7}" type="presParOf" srcId="{BE89F648-DFD9-4BE1-9A3A-79D55C3D8E18}" destId="{27CADD5F-B227-4734-93D7-0EF5CCB620CA}" srcOrd="6" destOrd="0" presId="urn:microsoft.com/office/officeart/2016/7/layout/BasicLinearProcessNumbered"/>
    <dgm:cxn modelId="{A8D5EF88-975F-4665-B18F-2C9D069FD6F7}" type="presParOf" srcId="{27CADD5F-B227-4734-93D7-0EF5CCB620CA}" destId="{4C88A6D3-9617-45F4-84C1-9EDF8AE11030}" srcOrd="0" destOrd="0" presId="urn:microsoft.com/office/officeart/2016/7/layout/BasicLinearProcessNumbered"/>
    <dgm:cxn modelId="{099F7DE5-C732-4238-8549-97F7237D86EB}" type="presParOf" srcId="{27CADD5F-B227-4734-93D7-0EF5CCB620CA}" destId="{BC5D815E-F2EE-4A8A-A5F1-F88A6A2CE24F}" srcOrd="1" destOrd="0" presId="urn:microsoft.com/office/officeart/2016/7/layout/BasicLinearProcessNumbered"/>
    <dgm:cxn modelId="{BC9734E7-2EA1-4A2D-8302-BCE888AF8A97}" type="presParOf" srcId="{27CADD5F-B227-4734-93D7-0EF5CCB620CA}" destId="{8F96F297-4577-44E2-AEA3-4623E2519BB2}" srcOrd="2" destOrd="0" presId="urn:microsoft.com/office/officeart/2016/7/layout/BasicLinearProcessNumbered"/>
    <dgm:cxn modelId="{50116CD4-D306-4B59-A55A-AC3BB9CEB18F}" type="presParOf" srcId="{27CADD5F-B227-4734-93D7-0EF5CCB620CA}" destId="{FAA14DBA-0FF6-4025-AF58-7992D3B41AF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3CCF4-469E-404F-B8C4-788F8CEBE6CF}">
      <dsp:nvSpPr>
        <dsp:cNvPr id="0" name=""/>
        <dsp:cNvSpPr/>
      </dsp:nvSpPr>
      <dsp:spPr>
        <a:xfrm>
          <a:off x="2812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Predict Movie Ratings using tags, genres.</a:t>
          </a:r>
        </a:p>
      </dsp:txBody>
      <dsp:txXfrm>
        <a:off x="2812" y="1092455"/>
        <a:ext cx="2231528" cy="1724929"/>
      </dsp:txXfrm>
    </dsp:sp>
    <dsp:sp modelId="{247043EC-40D2-4E2C-807A-84C9FEF3C305}">
      <dsp:nvSpPr>
        <dsp:cNvPr id="0" name=""/>
        <dsp:cNvSpPr/>
      </dsp:nvSpPr>
      <dsp:spPr>
        <a:xfrm>
          <a:off x="687344" y="287488"/>
          <a:ext cx="862464" cy="8624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813649" y="413793"/>
        <a:ext cx="609854" cy="609854"/>
      </dsp:txXfrm>
    </dsp:sp>
    <dsp:sp modelId="{4B47C7B9-FAE5-442A-BBDE-D9F2F40D9B7D}">
      <dsp:nvSpPr>
        <dsp:cNvPr id="0" name=""/>
        <dsp:cNvSpPr/>
      </dsp:nvSpPr>
      <dsp:spPr>
        <a:xfrm>
          <a:off x="2812" y="2874811"/>
          <a:ext cx="2231528" cy="72"/>
        </a:xfrm>
        <a:prstGeom prst="rect">
          <a:avLst/>
        </a:prstGeom>
        <a:solidFill>
          <a:schemeClr val="accent2">
            <a:hueOff val="480451"/>
            <a:satOff val="-510"/>
            <a:lumOff val="392"/>
            <a:alphaOff val="0"/>
          </a:schemeClr>
        </a:solidFill>
        <a:ln w="15875" cap="flat" cmpd="sng" algn="ctr">
          <a:solidFill>
            <a:schemeClr val="accent2">
              <a:hueOff val="480451"/>
              <a:satOff val="-510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8C2DE-8B50-40CD-BBFE-CA7A71A7D564}">
      <dsp:nvSpPr>
        <dsp:cNvPr id="0" name=""/>
        <dsp:cNvSpPr/>
      </dsp:nvSpPr>
      <dsp:spPr>
        <a:xfrm>
          <a:off x="2457493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Analyze Feature Importance to find key tags and genres.</a:t>
          </a:r>
        </a:p>
      </dsp:txBody>
      <dsp:txXfrm>
        <a:off x="2457493" y="1092455"/>
        <a:ext cx="2231528" cy="1724929"/>
      </dsp:txXfrm>
    </dsp:sp>
    <dsp:sp modelId="{6C9364EC-3860-42F5-8E77-7C3FED8A45F5}">
      <dsp:nvSpPr>
        <dsp:cNvPr id="0" name=""/>
        <dsp:cNvSpPr/>
      </dsp:nvSpPr>
      <dsp:spPr>
        <a:xfrm>
          <a:off x="3142025" y="287488"/>
          <a:ext cx="862464" cy="862464"/>
        </a:xfrm>
        <a:prstGeom prst="ellipse">
          <a:avLst/>
        </a:prstGeom>
        <a:solidFill>
          <a:schemeClr val="accent2">
            <a:hueOff val="960901"/>
            <a:satOff val="-1021"/>
            <a:lumOff val="784"/>
            <a:alphaOff val="0"/>
          </a:schemeClr>
        </a:solidFill>
        <a:ln w="15875" cap="flat" cmpd="sng" algn="ctr">
          <a:solidFill>
            <a:schemeClr val="accent2">
              <a:hueOff val="960901"/>
              <a:satOff val="-102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268330" y="413793"/>
        <a:ext cx="609854" cy="609854"/>
      </dsp:txXfrm>
    </dsp:sp>
    <dsp:sp modelId="{41BA3717-25EE-4C37-AA39-62655E42E9B3}">
      <dsp:nvSpPr>
        <dsp:cNvPr id="0" name=""/>
        <dsp:cNvSpPr/>
      </dsp:nvSpPr>
      <dsp:spPr>
        <a:xfrm>
          <a:off x="2457493" y="2874811"/>
          <a:ext cx="2231528" cy="72"/>
        </a:xfrm>
        <a:prstGeom prst="rect">
          <a:avLst/>
        </a:prstGeom>
        <a:solidFill>
          <a:schemeClr val="accent2">
            <a:hueOff val="1441352"/>
            <a:satOff val="-1531"/>
            <a:lumOff val="1176"/>
            <a:alphaOff val="0"/>
          </a:schemeClr>
        </a:solidFill>
        <a:ln w="15875" cap="flat" cmpd="sng" algn="ctr">
          <a:solidFill>
            <a:schemeClr val="accent2">
              <a:hueOff val="1441352"/>
              <a:satOff val="-1531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E6E8E-46CA-4CA5-B042-C89B882E8B99}">
      <dsp:nvSpPr>
        <dsp:cNvPr id="0" name=""/>
        <dsp:cNvSpPr/>
      </dsp:nvSpPr>
      <dsp:spPr>
        <a:xfrm>
          <a:off x="4912174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Investigate Trends in ratings and tagging patterns.</a:t>
          </a:r>
        </a:p>
      </dsp:txBody>
      <dsp:txXfrm>
        <a:off x="4912174" y="1092455"/>
        <a:ext cx="2231528" cy="1724929"/>
      </dsp:txXfrm>
    </dsp:sp>
    <dsp:sp modelId="{DE988297-9EF0-4A45-A00D-28A0BC97A6D7}">
      <dsp:nvSpPr>
        <dsp:cNvPr id="0" name=""/>
        <dsp:cNvSpPr/>
      </dsp:nvSpPr>
      <dsp:spPr>
        <a:xfrm>
          <a:off x="5596706" y="287488"/>
          <a:ext cx="862464" cy="862464"/>
        </a:xfrm>
        <a:prstGeom prst="ellipse">
          <a:avLst/>
        </a:prstGeom>
        <a:solidFill>
          <a:schemeClr val="accent2">
            <a:hueOff val="1921803"/>
            <a:satOff val="-2041"/>
            <a:lumOff val="1569"/>
            <a:alphaOff val="0"/>
          </a:schemeClr>
        </a:solidFill>
        <a:ln w="15875" cap="flat" cmpd="sng" algn="ctr">
          <a:solidFill>
            <a:schemeClr val="accent2">
              <a:hueOff val="1921803"/>
              <a:satOff val="-204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5723011" y="413793"/>
        <a:ext cx="609854" cy="609854"/>
      </dsp:txXfrm>
    </dsp:sp>
    <dsp:sp modelId="{495FB5BA-D652-495A-896E-FC5530E90E00}">
      <dsp:nvSpPr>
        <dsp:cNvPr id="0" name=""/>
        <dsp:cNvSpPr/>
      </dsp:nvSpPr>
      <dsp:spPr>
        <a:xfrm>
          <a:off x="4912174" y="2874811"/>
          <a:ext cx="2231528" cy="72"/>
        </a:xfrm>
        <a:prstGeom prst="rect">
          <a:avLst/>
        </a:prstGeom>
        <a:solidFill>
          <a:schemeClr val="accent2">
            <a:hueOff val="2402254"/>
            <a:satOff val="-2551"/>
            <a:lumOff val="1961"/>
            <a:alphaOff val="0"/>
          </a:schemeClr>
        </a:solidFill>
        <a:ln w="15875" cap="flat" cmpd="sng" algn="ctr">
          <a:solidFill>
            <a:schemeClr val="accent2">
              <a:hueOff val="2402254"/>
              <a:satOff val="-2551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8A6D3-9617-45F4-84C1-9EDF8AE11030}">
      <dsp:nvSpPr>
        <dsp:cNvPr id="0" name=""/>
        <dsp:cNvSpPr/>
      </dsp:nvSpPr>
      <dsp:spPr>
        <a:xfrm>
          <a:off x="7366855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Provide Actionable Insights for content curation.</a:t>
          </a:r>
        </a:p>
      </dsp:txBody>
      <dsp:txXfrm>
        <a:off x="7366855" y="1092455"/>
        <a:ext cx="2231528" cy="1724929"/>
      </dsp:txXfrm>
    </dsp:sp>
    <dsp:sp modelId="{BC5D815E-F2EE-4A8A-A5F1-F88A6A2CE24F}">
      <dsp:nvSpPr>
        <dsp:cNvPr id="0" name=""/>
        <dsp:cNvSpPr/>
      </dsp:nvSpPr>
      <dsp:spPr>
        <a:xfrm>
          <a:off x="8051387" y="287488"/>
          <a:ext cx="862464" cy="862464"/>
        </a:xfrm>
        <a:prstGeom prst="ellipse">
          <a:avLst/>
        </a:prstGeom>
        <a:solidFill>
          <a:schemeClr val="accent2">
            <a:hueOff val="2882704"/>
            <a:satOff val="-3062"/>
            <a:lumOff val="2353"/>
            <a:alphaOff val="0"/>
          </a:schemeClr>
        </a:solidFill>
        <a:ln w="15875" cap="flat" cmpd="sng" algn="ctr">
          <a:solidFill>
            <a:schemeClr val="accent2">
              <a:hueOff val="2882704"/>
              <a:satOff val="-306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4</a:t>
          </a:r>
        </a:p>
      </dsp:txBody>
      <dsp:txXfrm>
        <a:off x="8177692" y="413793"/>
        <a:ext cx="609854" cy="609854"/>
      </dsp:txXfrm>
    </dsp:sp>
    <dsp:sp modelId="{8F96F297-4577-44E2-AEA3-4623E2519BB2}">
      <dsp:nvSpPr>
        <dsp:cNvPr id="0" name=""/>
        <dsp:cNvSpPr/>
      </dsp:nvSpPr>
      <dsp:spPr>
        <a:xfrm>
          <a:off x="7366855" y="2874811"/>
          <a:ext cx="2231528" cy="72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0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9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0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974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82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8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21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4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30A1-6160-95E3-D0C2-DEBA4400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7813D-7A18-62FC-0EF7-B86E37CEC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5978-CE6D-9116-D9F5-FDBEFB4E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1FBB-31EE-F749-A5AE-7D513F71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5307-29D0-6DC6-6346-375A3056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9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9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3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3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0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78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8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AF2AF-70B1-4452-A396-8648D4181CC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DDB342-BA2F-49CB-9867-3F3D8C6632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42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827872" TargetMode="External"/><Relationship Id="rId2" Type="http://schemas.openxmlformats.org/officeDocument/2006/relationships/hyperlink" Target="https://api.semanticscholar.org/CorpusID:2469226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-org.ezproxy.herts.ac.uk/10.1145/3240323.32404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32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32m/" TargetMode="External"/><Relationship Id="rId2" Type="http://schemas.openxmlformats.org/officeDocument/2006/relationships/hyperlink" Target="https://github.com/aaronmj7/MSc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AA1C-1DE0-056C-270B-516F45F4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and Data Management Plan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CFAF-505C-10B9-84AE-46E470BAE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/>
              <a:t>Predicting Movie Ratings and Analyzing Feature Importance Using Tags and Genres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1715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242C-53D9-4154-F48D-8B13F194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9026-65BB-43D7-399A-6D9340FA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user is represented by an ID, and no other information is provided.</a:t>
            </a:r>
          </a:p>
          <a:p>
            <a:r>
              <a:rPr lang="en-US" dirty="0"/>
              <a:t>Data is anonymized, avoiding individual identification. Hence, it does not come under the General Data Protection Regulation (GDPR).</a:t>
            </a:r>
          </a:p>
          <a:p>
            <a:r>
              <a:rPr lang="en-US" dirty="0"/>
              <a:t>The research follows the University of Hertfordshire's ethical policies.</a:t>
            </a:r>
          </a:p>
          <a:p>
            <a:r>
              <a:rPr lang="en-US" dirty="0"/>
              <a:t>The data is ethically sourced and does not require further authorization for academic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1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C215-B183-09E9-ACEE-95AC5999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50D8-DB89-9F32-A38B-0FD86E1F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14016"/>
            <a:ext cx="9601196" cy="3986784"/>
          </a:xfrm>
        </p:spPr>
        <p:txBody>
          <a:bodyPr>
            <a:normAutofit fontScale="92500" lnSpcReduction="20000"/>
          </a:bodyPr>
          <a:lstStyle/>
          <a:p>
            <a:r>
              <a:rPr lang="en-GB"/>
              <a:t>Boudiba, T. and Dkaki, T. (2022). Exploring Contextualized Tag-based Embeddings for Neural Collaborative Filtering. Proceedings of the 14th International Conference on Agents and Artificial Intelligence. Available at: </a:t>
            </a:r>
            <a:r>
              <a:rPr lang="en-GB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https://api.semanticscholar.org/CorpusID:246922630</a:t>
            </a:r>
            <a:r>
              <a:rPr lang="en-GB"/>
              <a:t> (Accessed: 14 October 2024).</a:t>
            </a:r>
          </a:p>
          <a:p>
            <a:r>
              <a:rPr lang="en-GB"/>
              <a:t>Harper, F. M. and Konstan, J. A. (2015), The MovieLens Datasets: History and Context.  ACM Transactions on Interactive Intelligent Systems (TiiS). Available at: </a:t>
            </a:r>
            <a:r>
              <a:rPr lang="en-GB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https://doi.org/10.1145/2827872</a:t>
            </a:r>
            <a:r>
              <a:rPr lang="en-GB"/>
              <a:t> (Accessed: 14 October 2024).</a:t>
            </a:r>
          </a:p>
          <a:p>
            <a:r>
              <a:rPr lang="en-GB"/>
              <a:t>Hassan, H. A. M., Sansonetti, G., Gasparetti, F., and Micarelli, A. (2018). Semantic-based tag recommendation in scientific bookmarking systems. Proceedings of the 12th ACM Conference on Recommender Systems (RecSys '18). 497, pp.465–469. Available at: </a:t>
            </a:r>
            <a:r>
              <a:rPr lang="en-GB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https://doi-org.ezproxy.herts.ac.uk/10.1145/3240323.3240409</a:t>
            </a:r>
            <a:r>
              <a:rPr lang="en-GB"/>
              <a:t> (Accessed: 14 October 2024).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66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BEA1-C3BB-70EA-0C8D-21A2F85B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ECD9E-8EF2-1B74-609D-44D2920E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project focuses on predicting movie ratings based on user-provided tags and movie genres using the </a:t>
            </a:r>
            <a:r>
              <a:rPr lang="en-US" dirty="0" err="1"/>
              <a:t>MovieLens</a:t>
            </a:r>
            <a:r>
              <a:rPr lang="en-US" dirty="0"/>
              <a:t> 32M dataset.</a:t>
            </a:r>
          </a:p>
          <a:p>
            <a:r>
              <a:rPr lang="en-US" dirty="0"/>
              <a:t>The research will use machine learning models to predict movie ratings with user-provided tags and movie genres.</a:t>
            </a:r>
          </a:p>
          <a:p>
            <a:r>
              <a:rPr lang="en-GB" dirty="0"/>
              <a:t>Using explainable AI tools like SHAP, the project will </a:t>
            </a:r>
            <a:r>
              <a:rPr lang="en-US" dirty="0"/>
              <a:t>identify the most impactful tags and genres on user ratings.</a:t>
            </a:r>
          </a:p>
          <a:p>
            <a:r>
              <a:rPr lang="en-GB" dirty="0"/>
              <a:t>The research will then investigate the </a:t>
            </a:r>
            <a:r>
              <a:rPr lang="en-US" dirty="0"/>
              <a:t>current trends in user ratings to understand changing viewer preferences.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5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8C6DFB-2F16-9382-B34C-439FF75E9865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Project Overview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45D208E-1F3E-77CD-AC75-31F049163645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Research will assist content providers and movie platforms in identifying genres and themes associated with higher or lower ratings.</a:t>
            </a:r>
          </a:p>
          <a:p>
            <a:r>
              <a:rPr lang="en-US" dirty="0">
                <a:solidFill>
                  <a:schemeClr val="tx1"/>
                </a:solidFill>
              </a:rPr>
              <a:t>Findings will enhance recommendation systems' accuracy, leading to personalized movie suggestions and better content prioritization.</a:t>
            </a:r>
          </a:p>
          <a:p>
            <a:r>
              <a:rPr lang="en-US" dirty="0">
                <a:solidFill>
                  <a:schemeClr val="tx1"/>
                </a:solidFill>
              </a:rPr>
              <a:t>Offers insight into evolving user preferences in data-driven decision-making.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5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35A0-603E-3407-5B51-CF63BBEF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0C51-B9E6-8DD9-DD37-AC1E85A0F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How can user-generated tags and movie genres be used to predict movie ratings, and which are the tags or genres influencing these predictions in the current trend landscape?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919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2D9D-7CE8-60E9-9C77-B664CF6A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 dirty="0"/>
              <a:t>Project Objectives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2E2834C-844D-91AF-0A2F-0B5FEC550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72369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114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7ADE6B-E0F3-47C3-22BD-90843457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08" y="1011316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Project Plan</a:t>
            </a:r>
          </a:p>
        </p:txBody>
      </p:sp>
      <p:pic>
        <p:nvPicPr>
          <p:cNvPr id="6" name="Picture 5" descr="A graph with multiple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ED05569-E5AF-A3AD-E73F-3BFB99C0C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46" y="973482"/>
            <a:ext cx="6815667" cy="487320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0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B7B9-A4FF-F90E-DC8A-E6CDC66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87DF-380D-2B22-C562-42555727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518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MovieLens</a:t>
            </a:r>
            <a:r>
              <a:rPr lang="en-US" dirty="0"/>
              <a:t> 32M dataset contains 32,000,204 ratings, 2,000,072 tag applications, and 87,585 movies rated by 200,948 users.</a:t>
            </a:r>
          </a:p>
          <a:p>
            <a:r>
              <a:rPr lang="en-US" dirty="0"/>
              <a:t>It was collected from 200,948 users between 1995 and 2023.</a:t>
            </a:r>
          </a:p>
          <a:p>
            <a:r>
              <a:rPr lang="en-US" dirty="0"/>
              <a:t>Each user has rated at least 20 movies.</a:t>
            </a:r>
          </a:p>
          <a:p>
            <a:r>
              <a:rPr lang="en-US" dirty="0"/>
              <a:t>UTF-8 encoded, comma-separated value (CSV) files.</a:t>
            </a:r>
          </a:p>
          <a:p>
            <a:r>
              <a:rPr lang="en-GB" dirty="0"/>
              <a:t>Dataset size: 239 MB</a:t>
            </a:r>
          </a:p>
          <a:p>
            <a:r>
              <a:rPr lang="en-US" dirty="0"/>
              <a:t>The dataset is publicly available from </a:t>
            </a:r>
            <a:r>
              <a:rPr lang="en-US" dirty="0" err="1"/>
              <a:t>GroupLens</a:t>
            </a:r>
            <a:r>
              <a:rPr lang="en-US" dirty="0"/>
              <a:t> website at: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https://grouplens.org/datasets/movielens/32m/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19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32C0-B63F-5E7F-DCDD-7F68A08C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A98C-C7C7-1144-F703-245F67B4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into four files: ratings.csv, tags.csv, movies.csv, and links.csv.</a:t>
            </a:r>
          </a:p>
          <a:p>
            <a:r>
              <a:rPr lang="en-GB" dirty="0"/>
              <a:t>ratings.csv contains 5-star movie ratings.</a:t>
            </a:r>
          </a:p>
          <a:p>
            <a:r>
              <a:rPr lang="en-GB" dirty="0"/>
              <a:t>tags.csv contains user-generated movie tags.</a:t>
            </a:r>
          </a:p>
          <a:p>
            <a:r>
              <a:rPr lang="en-GB" dirty="0"/>
              <a:t>movies.csv contains movie titles and genres.</a:t>
            </a:r>
          </a:p>
          <a:p>
            <a:r>
              <a:rPr lang="en-GB" dirty="0"/>
              <a:t>links.csv contains </a:t>
            </a:r>
            <a:r>
              <a:rPr lang="en-US" dirty="0"/>
              <a:t>IMDb and </a:t>
            </a:r>
            <a:r>
              <a:rPr lang="en-US" dirty="0" err="1"/>
              <a:t>TMDb</a:t>
            </a:r>
            <a:r>
              <a:rPr lang="en-US" dirty="0"/>
              <a:t> IDs of movies to these external websites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49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9B95-339C-F6AA-2615-0BD785CC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Control, Storage and Security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DE8FAE-BCDA-48A7-2487-D81B07499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7440"/>
            <a:ext cx="9601196" cy="3749040"/>
          </a:xfrm>
        </p:spPr>
        <p:txBody>
          <a:bodyPr>
            <a:noAutofit/>
          </a:bodyPr>
          <a:lstStyle/>
          <a:p>
            <a:pPr marL="283464" indent="-283464" algn="l" rtl="0" eaLnBrk="1" latinLnBrk="0" hangingPunct="1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Project is stored at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https://github.com/aaronmj7/MSc_project</a:t>
            </a:r>
            <a:r>
              <a:rPr lang="en-US" dirty="0"/>
              <a:t>.</a:t>
            </a:r>
            <a:endParaRPr lang="en-GB" dirty="0"/>
          </a:p>
          <a:p>
            <a:pPr marL="283464" indent="-283464" algn="l" rtl="0" eaLnBrk="1" latinLnBrk="0" hangingPunct="1">
              <a:spcBef>
                <a:spcPts val="480"/>
              </a:spcBef>
              <a:spcAft>
                <a:spcPts val="600"/>
              </a:spcAft>
            </a:pPr>
            <a:r>
              <a:rPr lang="en-US" dirty="0"/>
              <a:t>File names follow a structured convention for readability and easy tracking.</a:t>
            </a:r>
            <a:endParaRPr lang="en-GB" dirty="0"/>
          </a:p>
          <a:p>
            <a:pPr marL="283464" indent="-283464" algn="l" rtl="0" eaLnBrk="1" latinLnBrk="0" hangingPunct="1">
              <a:spcBef>
                <a:spcPts val="480"/>
              </a:spcBef>
              <a:spcAft>
                <a:spcPts val="600"/>
              </a:spcAft>
            </a:pPr>
            <a:r>
              <a:rPr lang="en-US" dirty="0"/>
              <a:t>A ReadMe file will be provided to help other coders who may want to use the code.</a:t>
            </a:r>
            <a:endParaRPr lang="en-GB" dirty="0"/>
          </a:p>
          <a:p>
            <a:pPr marL="283464" indent="-283464" algn="l" rtl="0" eaLnBrk="1" latinLnBrk="0" hangingPunct="1">
              <a:spcBef>
                <a:spcPts val="480"/>
              </a:spcBef>
              <a:spcAft>
                <a:spcPts val="600"/>
              </a:spcAft>
            </a:pPr>
            <a:r>
              <a:rPr lang="en-US" dirty="0"/>
              <a:t>Dataset is available at 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https://grouplens.org/datasets/movielens/32m/</a:t>
            </a:r>
            <a:r>
              <a:rPr lang="en-US" dirty="0"/>
              <a:t> and stored in my OneDrive.</a:t>
            </a:r>
            <a:endParaRPr lang="en-GB" dirty="0"/>
          </a:p>
          <a:p>
            <a:pPr marL="283464" indent="-283464" algn="l" rtl="0" eaLnBrk="1" latinLnBrk="0" hangingPunct="1">
              <a:spcBef>
                <a:spcPts val="480"/>
              </a:spcBef>
              <a:spcAft>
                <a:spcPts val="600"/>
              </a:spcAft>
            </a:pPr>
            <a:r>
              <a:rPr lang="en-US" dirty="0"/>
              <a:t>Code is automatically saved to Google Drive and will be uploaded weekly to GitHub and OneDrive.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918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238</TotalTime>
  <Words>691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Organic</vt:lpstr>
      <vt:lpstr>Project and Data Management Plan</vt:lpstr>
      <vt:lpstr>Project Overview</vt:lpstr>
      <vt:lpstr>PowerPoint Presentation</vt:lpstr>
      <vt:lpstr>Research Question</vt:lpstr>
      <vt:lpstr>Project Objectives</vt:lpstr>
      <vt:lpstr>Project Plan</vt:lpstr>
      <vt:lpstr>Dataset Overview</vt:lpstr>
      <vt:lpstr>Dataset Overview</vt:lpstr>
      <vt:lpstr>Document Control, Storage and Security</vt:lpstr>
      <vt:lpstr>Ethical Considerations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M Joseph</dc:creator>
  <cp:lastModifiedBy>Aaron M Joseph</cp:lastModifiedBy>
  <cp:revision>2</cp:revision>
  <dcterms:created xsi:type="dcterms:W3CDTF">2024-10-14T15:25:11Z</dcterms:created>
  <dcterms:modified xsi:type="dcterms:W3CDTF">2024-10-15T10:25:42Z</dcterms:modified>
</cp:coreProperties>
</file>