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9"/>
  </p:notesMasterIdLst>
  <p:handoutMasterIdLst>
    <p:handoutMasterId r:id="rId10"/>
  </p:handoutMasterIdLst>
  <p:sldIdLst>
    <p:sldId id="429" r:id="rId2"/>
    <p:sldId id="430" r:id="rId3"/>
    <p:sldId id="443" r:id="rId4"/>
    <p:sldId id="447" r:id="rId5"/>
    <p:sldId id="448" r:id="rId6"/>
    <p:sldId id="432" r:id="rId7"/>
    <p:sldId id="436" r:id="rId8"/>
  </p:sldIdLst>
  <p:sldSz cx="39011225" cy="21944013"/>
  <p:notesSz cx="21126450" cy="37585650"/>
  <p:defaultTextStyle>
    <a:defPPr>
      <a:defRPr lang="en-US"/>
    </a:defPPr>
    <a:lvl1pPr marL="0" algn="l" defTabSz="3134130" rtl="0" eaLnBrk="1" latinLnBrk="0" hangingPunct="1">
      <a:defRPr sz="6198" kern="1200">
        <a:solidFill>
          <a:schemeClr val="tx1"/>
        </a:solidFill>
        <a:latin typeface="+mn-lt"/>
        <a:ea typeface="+mn-ea"/>
        <a:cs typeface="+mn-cs"/>
      </a:defRPr>
    </a:lvl1pPr>
    <a:lvl2pPr marL="1567064" algn="l" defTabSz="3134130" rtl="0" eaLnBrk="1" latinLnBrk="0" hangingPunct="1">
      <a:defRPr sz="6198" kern="1200">
        <a:solidFill>
          <a:schemeClr val="tx1"/>
        </a:solidFill>
        <a:latin typeface="+mn-lt"/>
        <a:ea typeface="+mn-ea"/>
        <a:cs typeface="+mn-cs"/>
      </a:defRPr>
    </a:lvl2pPr>
    <a:lvl3pPr marL="3134130" algn="l" defTabSz="3134130" rtl="0" eaLnBrk="1" latinLnBrk="0" hangingPunct="1">
      <a:defRPr sz="6198" kern="1200">
        <a:solidFill>
          <a:schemeClr val="tx1"/>
        </a:solidFill>
        <a:latin typeface="+mn-lt"/>
        <a:ea typeface="+mn-ea"/>
        <a:cs typeface="+mn-cs"/>
      </a:defRPr>
    </a:lvl3pPr>
    <a:lvl4pPr marL="4701194" algn="l" defTabSz="3134130" rtl="0" eaLnBrk="1" latinLnBrk="0" hangingPunct="1">
      <a:defRPr sz="6198" kern="1200">
        <a:solidFill>
          <a:schemeClr val="tx1"/>
        </a:solidFill>
        <a:latin typeface="+mn-lt"/>
        <a:ea typeface="+mn-ea"/>
        <a:cs typeface="+mn-cs"/>
      </a:defRPr>
    </a:lvl4pPr>
    <a:lvl5pPr marL="6268259" algn="l" defTabSz="3134130" rtl="0" eaLnBrk="1" latinLnBrk="0" hangingPunct="1">
      <a:defRPr sz="6198" kern="1200">
        <a:solidFill>
          <a:schemeClr val="tx1"/>
        </a:solidFill>
        <a:latin typeface="+mn-lt"/>
        <a:ea typeface="+mn-ea"/>
        <a:cs typeface="+mn-cs"/>
      </a:defRPr>
    </a:lvl5pPr>
    <a:lvl6pPr marL="7835323" algn="l" defTabSz="3134130" rtl="0" eaLnBrk="1" latinLnBrk="0" hangingPunct="1">
      <a:defRPr sz="6198" kern="1200">
        <a:solidFill>
          <a:schemeClr val="tx1"/>
        </a:solidFill>
        <a:latin typeface="+mn-lt"/>
        <a:ea typeface="+mn-ea"/>
        <a:cs typeface="+mn-cs"/>
      </a:defRPr>
    </a:lvl6pPr>
    <a:lvl7pPr marL="9402388" algn="l" defTabSz="3134130" rtl="0" eaLnBrk="1" latinLnBrk="0" hangingPunct="1">
      <a:defRPr sz="6198" kern="1200">
        <a:solidFill>
          <a:schemeClr val="tx1"/>
        </a:solidFill>
        <a:latin typeface="+mn-lt"/>
        <a:ea typeface="+mn-ea"/>
        <a:cs typeface="+mn-cs"/>
      </a:defRPr>
    </a:lvl7pPr>
    <a:lvl8pPr marL="10969453" algn="l" defTabSz="3134130" rtl="0" eaLnBrk="1" latinLnBrk="0" hangingPunct="1">
      <a:defRPr sz="6198" kern="1200">
        <a:solidFill>
          <a:schemeClr val="tx1"/>
        </a:solidFill>
        <a:latin typeface="+mn-lt"/>
        <a:ea typeface="+mn-ea"/>
        <a:cs typeface="+mn-cs"/>
      </a:defRPr>
    </a:lvl8pPr>
    <a:lvl9pPr marL="12536518" algn="l" defTabSz="3134130" rtl="0" eaLnBrk="1" latinLnBrk="0" hangingPunct="1">
      <a:defRPr sz="61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70" userDrawn="1">
          <p15:clr>
            <a:srgbClr val="A4A3A4"/>
          </p15:clr>
        </p15:guide>
        <p15:guide id="2" pos="7072" userDrawn="1">
          <p15:clr>
            <a:srgbClr val="A4A3A4"/>
          </p15:clr>
        </p15:guide>
        <p15:guide id="3" pos="17015" userDrawn="1">
          <p15:clr>
            <a:srgbClr val="A4A3A4"/>
          </p15:clr>
        </p15:guide>
        <p15:guide id="4" orient="horz" pos="94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yman Kianpour" initials="PK" lastIdx="1" clrIdx="0">
    <p:extLst>
      <p:ext uri="{19B8F6BF-5375-455C-9EA6-DF929625EA0E}">
        <p15:presenceInfo xmlns:p15="http://schemas.microsoft.com/office/powerpoint/2012/main" userId="58417f0d63574a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5E06"/>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6" autoAdjust="0"/>
    <p:restoredTop sz="91647" autoAdjust="0"/>
  </p:normalViewPr>
  <p:slideViewPr>
    <p:cSldViewPr>
      <p:cViewPr>
        <p:scale>
          <a:sx n="40" d="100"/>
          <a:sy n="40" d="100"/>
        </p:scale>
        <p:origin x="114" y="-318"/>
      </p:cViewPr>
      <p:guideLst>
        <p:guide orient="horz" pos="4870"/>
        <p:guide pos="7072"/>
        <p:guide pos="17015"/>
        <p:guide orient="horz" pos="94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154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7"/>
            <a:ext cx="9155714" cy="1883011"/>
          </a:xfrm>
          <a:prstGeom prst="rect">
            <a:avLst/>
          </a:prstGeom>
        </p:spPr>
        <p:txBody>
          <a:bodyPr vert="horz" lIns="317307" tIns="158653" rIns="317307" bIns="158653" rtlCol="0"/>
          <a:lstStyle>
            <a:lvl1pPr algn="l">
              <a:defRPr sz="4200"/>
            </a:lvl1pPr>
          </a:lstStyle>
          <a:p>
            <a:endParaRPr lang="en-CA"/>
          </a:p>
        </p:txBody>
      </p:sp>
      <p:sp>
        <p:nvSpPr>
          <p:cNvPr id="3" name="Date Placeholder 2"/>
          <p:cNvSpPr>
            <a:spLocks noGrp="1"/>
          </p:cNvSpPr>
          <p:nvPr>
            <p:ph type="dt" sz="quarter" idx="1"/>
          </p:nvPr>
        </p:nvSpPr>
        <p:spPr>
          <a:xfrm>
            <a:off x="11966156" y="7"/>
            <a:ext cx="9155714" cy="1883011"/>
          </a:xfrm>
          <a:prstGeom prst="rect">
            <a:avLst/>
          </a:prstGeom>
        </p:spPr>
        <p:txBody>
          <a:bodyPr vert="horz" lIns="317307" tIns="158653" rIns="317307" bIns="158653" rtlCol="0"/>
          <a:lstStyle>
            <a:lvl1pPr algn="r">
              <a:defRPr sz="4200"/>
            </a:lvl1pPr>
          </a:lstStyle>
          <a:p>
            <a:fld id="{6886D408-146C-4E25-8225-C0EFF8AE595E}" type="datetimeFigureOut">
              <a:rPr lang="en-CA" smtClean="0"/>
              <a:t>2018-06-12</a:t>
            </a:fld>
            <a:endParaRPr lang="en-CA"/>
          </a:p>
        </p:txBody>
      </p:sp>
      <p:sp>
        <p:nvSpPr>
          <p:cNvPr id="4" name="Footer Placeholder 3"/>
          <p:cNvSpPr>
            <a:spLocks noGrp="1"/>
          </p:cNvSpPr>
          <p:nvPr>
            <p:ph type="ftr" sz="quarter" idx="2"/>
          </p:nvPr>
        </p:nvSpPr>
        <p:spPr>
          <a:xfrm>
            <a:off x="3" y="35702645"/>
            <a:ext cx="9155714" cy="1883007"/>
          </a:xfrm>
          <a:prstGeom prst="rect">
            <a:avLst/>
          </a:prstGeom>
        </p:spPr>
        <p:txBody>
          <a:bodyPr vert="horz" lIns="317307" tIns="158653" rIns="317307" bIns="158653" rtlCol="0" anchor="b"/>
          <a:lstStyle>
            <a:lvl1pPr algn="l">
              <a:defRPr sz="4200"/>
            </a:lvl1pPr>
          </a:lstStyle>
          <a:p>
            <a:endParaRPr lang="en-CA"/>
          </a:p>
        </p:txBody>
      </p:sp>
      <p:sp>
        <p:nvSpPr>
          <p:cNvPr id="5" name="Slide Number Placeholder 4"/>
          <p:cNvSpPr>
            <a:spLocks noGrp="1"/>
          </p:cNvSpPr>
          <p:nvPr>
            <p:ph type="sldNum" sz="quarter" idx="3"/>
          </p:nvPr>
        </p:nvSpPr>
        <p:spPr>
          <a:xfrm>
            <a:off x="11966156" y="35702645"/>
            <a:ext cx="9155714" cy="1883007"/>
          </a:xfrm>
          <a:prstGeom prst="rect">
            <a:avLst/>
          </a:prstGeom>
        </p:spPr>
        <p:txBody>
          <a:bodyPr vert="horz" lIns="317307" tIns="158653" rIns="317307" bIns="158653" rtlCol="0" anchor="b"/>
          <a:lstStyle>
            <a:lvl1pPr algn="r">
              <a:defRPr sz="4200"/>
            </a:lvl1pPr>
          </a:lstStyle>
          <a:p>
            <a:fld id="{B3E12DDC-D09C-496F-B190-2FEAA74B92FA}" type="slidenum">
              <a:rPr lang="en-CA" smtClean="0"/>
              <a:t>‹#›</a:t>
            </a:fld>
            <a:endParaRPr lang="en-CA"/>
          </a:p>
        </p:txBody>
      </p:sp>
    </p:spTree>
    <p:extLst>
      <p:ext uri="{BB962C8B-B14F-4D97-AF65-F5344CB8AC3E}">
        <p14:creationId xmlns:p14="http://schemas.microsoft.com/office/powerpoint/2010/main" val="281774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4"/>
            <a:ext cx="9154798" cy="1885813"/>
          </a:xfrm>
          <a:prstGeom prst="rect">
            <a:avLst/>
          </a:prstGeom>
        </p:spPr>
        <p:txBody>
          <a:bodyPr vert="horz" lIns="336663" tIns="168331" rIns="336663" bIns="168331" rtlCol="0"/>
          <a:lstStyle>
            <a:lvl1pPr algn="l">
              <a:defRPr sz="4200"/>
            </a:lvl1pPr>
          </a:lstStyle>
          <a:p>
            <a:endParaRPr lang="en-CA"/>
          </a:p>
        </p:txBody>
      </p:sp>
      <p:sp>
        <p:nvSpPr>
          <p:cNvPr id="3" name="Date Placeholder 2"/>
          <p:cNvSpPr>
            <a:spLocks noGrp="1"/>
          </p:cNvSpPr>
          <p:nvPr>
            <p:ph type="dt" idx="1"/>
          </p:nvPr>
        </p:nvSpPr>
        <p:spPr>
          <a:xfrm>
            <a:off x="11966770" y="4"/>
            <a:ext cx="9154798" cy="1885813"/>
          </a:xfrm>
          <a:prstGeom prst="rect">
            <a:avLst/>
          </a:prstGeom>
        </p:spPr>
        <p:txBody>
          <a:bodyPr vert="horz" lIns="336663" tIns="168331" rIns="336663" bIns="168331" rtlCol="0"/>
          <a:lstStyle>
            <a:lvl1pPr algn="r">
              <a:defRPr sz="4200"/>
            </a:lvl1pPr>
          </a:lstStyle>
          <a:p>
            <a:fld id="{830CDEE0-A3F3-42BD-9F64-C4B72D1C72C5}" type="datetimeFigureOut">
              <a:rPr lang="en-CA" smtClean="0"/>
              <a:t>2018-06-12</a:t>
            </a:fld>
            <a:endParaRPr lang="en-CA"/>
          </a:p>
        </p:txBody>
      </p:sp>
      <p:sp>
        <p:nvSpPr>
          <p:cNvPr id="4" name="Slide Image Placeholder 3"/>
          <p:cNvSpPr>
            <a:spLocks noGrp="1" noRot="1" noChangeAspect="1"/>
          </p:cNvSpPr>
          <p:nvPr>
            <p:ph type="sldImg" idx="2"/>
          </p:nvPr>
        </p:nvSpPr>
        <p:spPr>
          <a:xfrm>
            <a:off x="-700088" y="4706938"/>
            <a:ext cx="22526626" cy="12671425"/>
          </a:xfrm>
          <a:prstGeom prst="rect">
            <a:avLst/>
          </a:prstGeom>
          <a:noFill/>
          <a:ln w="12700">
            <a:solidFill>
              <a:prstClr val="black"/>
            </a:solidFill>
          </a:ln>
        </p:spPr>
        <p:txBody>
          <a:bodyPr vert="horz" lIns="336663" tIns="168331" rIns="336663" bIns="168331" rtlCol="0" anchor="ctr"/>
          <a:lstStyle/>
          <a:p>
            <a:endParaRPr lang="en-CA"/>
          </a:p>
        </p:txBody>
      </p:sp>
      <p:sp>
        <p:nvSpPr>
          <p:cNvPr id="5" name="Notes Placeholder 4"/>
          <p:cNvSpPr>
            <a:spLocks noGrp="1"/>
          </p:cNvSpPr>
          <p:nvPr>
            <p:ph type="body" sz="quarter" idx="3"/>
          </p:nvPr>
        </p:nvSpPr>
        <p:spPr>
          <a:xfrm>
            <a:off x="2112648" y="18088100"/>
            <a:ext cx="16901160" cy="14799348"/>
          </a:xfrm>
          <a:prstGeom prst="rect">
            <a:avLst/>
          </a:prstGeom>
        </p:spPr>
        <p:txBody>
          <a:bodyPr vert="horz" lIns="336663" tIns="168331" rIns="336663" bIns="16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Footer Placeholder 5"/>
          <p:cNvSpPr>
            <a:spLocks noGrp="1"/>
          </p:cNvSpPr>
          <p:nvPr>
            <p:ph type="ftr" sz="quarter" idx="4"/>
          </p:nvPr>
        </p:nvSpPr>
        <p:spPr>
          <a:xfrm>
            <a:off x="1" y="35699851"/>
            <a:ext cx="9154798" cy="1885809"/>
          </a:xfrm>
          <a:prstGeom prst="rect">
            <a:avLst/>
          </a:prstGeom>
        </p:spPr>
        <p:txBody>
          <a:bodyPr vert="horz" lIns="336663" tIns="168331" rIns="336663" bIns="168331" rtlCol="0" anchor="b"/>
          <a:lstStyle>
            <a:lvl1pPr algn="l">
              <a:defRPr sz="4200"/>
            </a:lvl1pPr>
          </a:lstStyle>
          <a:p>
            <a:endParaRPr lang="en-CA"/>
          </a:p>
        </p:txBody>
      </p:sp>
      <p:sp>
        <p:nvSpPr>
          <p:cNvPr id="7" name="Slide Number Placeholder 6"/>
          <p:cNvSpPr>
            <a:spLocks noGrp="1"/>
          </p:cNvSpPr>
          <p:nvPr>
            <p:ph type="sldNum" sz="quarter" idx="5"/>
          </p:nvPr>
        </p:nvSpPr>
        <p:spPr>
          <a:xfrm>
            <a:off x="11966770" y="35699851"/>
            <a:ext cx="9154798" cy="1885809"/>
          </a:xfrm>
          <a:prstGeom prst="rect">
            <a:avLst/>
          </a:prstGeom>
        </p:spPr>
        <p:txBody>
          <a:bodyPr vert="horz" lIns="336663" tIns="168331" rIns="336663" bIns="168331" rtlCol="0" anchor="b"/>
          <a:lstStyle>
            <a:lvl1pPr algn="r">
              <a:defRPr sz="4200"/>
            </a:lvl1pPr>
          </a:lstStyle>
          <a:p>
            <a:fld id="{AB9C0165-EC72-42CE-8817-F03DB27FBA46}" type="slidenum">
              <a:rPr lang="en-CA" smtClean="0"/>
              <a:t>‹#›</a:t>
            </a:fld>
            <a:endParaRPr lang="en-CA"/>
          </a:p>
        </p:txBody>
      </p:sp>
    </p:spTree>
    <p:extLst>
      <p:ext uri="{BB962C8B-B14F-4D97-AF65-F5344CB8AC3E}">
        <p14:creationId xmlns:p14="http://schemas.microsoft.com/office/powerpoint/2010/main" val="3901672664"/>
      </p:ext>
    </p:extLst>
  </p:cSld>
  <p:clrMap bg1="lt1" tx1="dk1" bg2="lt2" tx2="dk2" accent1="accent1" accent2="accent2" accent3="accent3" accent4="accent4" accent5="accent5" accent6="accent6" hlink="hlink" folHlink="folHlink"/>
  <p:notesStyle>
    <a:lvl1pPr marL="0" algn="l" defTabSz="914167" rtl="0" eaLnBrk="1" latinLnBrk="0" hangingPunct="1">
      <a:defRPr sz="1200" kern="1200">
        <a:solidFill>
          <a:schemeClr val="tx1"/>
        </a:solidFill>
        <a:latin typeface="+mn-lt"/>
        <a:ea typeface="+mn-ea"/>
        <a:cs typeface="+mn-cs"/>
      </a:defRPr>
    </a:lvl1pPr>
    <a:lvl2pPr marL="457084" algn="l" defTabSz="914167" rtl="0" eaLnBrk="1" latinLnBrk="0" hangingPunct="1">
      <a:defRPr sz="1200" kern="1200">
        <a:solidFill>
          <a:schemeClr val="tx1"/>
        </a:solidFill>
        <a:latin typeface="+mn-lt"/>
        <a:ea typeface="+mn-ea"/>
        <a:cs typeface="+mn-cs"/>
      </a:defRPr>
    </a:lvl2pPr>
    <a:lvl3pPr marL="914167" algn="l" defTabSz="914167" rtl="0" eaLnBrk="1" latinLnBrk="0" hangingPunct="1">
      <a:defRPr sz="1200" kern="1200">
        <a:solidFill>
          <a:schemeClr val="tx1"/>
        </a:solidFill>
        <a:latin typeface="+mn-lt"/>
        <a:ea typeface="+mn-ea"/>
        <a:cs typeface="+mn-cs"/>
      </a:defRPr>
    </a:lvl3pPr>
    <a:lvl4pPr marL="1371250" algn="l" defTabSz="914167" rtl="0" eaLnBrk="1" latinLnBrk="0" hangingPunct="1">
      <a:defRPr sz="1200" kern="1200">
        <a:solidFill>
          <a:schemeClr val="tx1"/>
        </a:solidFill>
        <a:latin typeface="+mn-lt"/>
        <a:ea typeface="+mn-ea"/>
        <a:cs typeface="+mn-cs"/>
      </a:defRPr>
    </a:lvl4pPr>
    <a:lvl5pPr marL="1828334" algn="l" defTabSz="914167" rtl="0" eaLnBrk="1" latinLnBrk="0" hangingPunct="1">
      <a:defRPr sz="1200" kern="1200">
        <a:solidFill>
          <a:schemeClr val="tx1"/>
        </a:solidFill>
        <a:latin typeface="+mn-lt"/>
        <a:ea typeface="+mn-ea"/>
        <a:cs typeface="+mn-cs"/>
      </a:defRPr>
    </a:lvl5pPr>
    <a:lvl6pPr marL="2285417" algn="l" defTabSz="914167" rtl="0" eaLnBrk="1" latinLnBrk="0" hangingPunct="1">
      <a:defRPr sz="1200" kern="1200">
        <a:solidFill>
          <a:schemeClr val="tx1"/>
        </a:solidFill>
        <a:latin typeface="+mn-lt"/>
        <a:ea typeface="+mn-ea"/>
        <a:cs typeface="+mn-cs"/>
      </a:defRPr>
    </a:lvl6pPr>
    <a:lvl7pPr marL="2742501" algn="l" defTabSz="914167" rtl="0" eaLnBrk="1" latinLnBrk="0" hangingPunct="1">
      <a:defRPr sz="1200" kern="1200">
        <a:solidFill>
          <a:schemeClr val="tx1"/>
        </a:solidFill>
        <a:latin typeface="+mn-lt"/>
        <a:ea typeface="+mn-ea"/>
        <a:cs typeface="+mn-cs"/>
      </a:defRPr>
    </a:lvl7pPr>
    <a:lvl8pPr marL="3199583" algn="l" defTabSz="914167" rtl="0" eaLnBrk="1" latinLnBrk="0" hangingPunct="1">
      <a:defRPr sz="1200" kern="1200">
        <a:solidFill>
          <a:schemeClr val="tx1"/>
        </a:solidFill>
        <a:latin typeface="+mn-lt"/>
        <a:ea typeface="+mn-ea"/>
        <a:cs typeface="+mn-cs"/>
      </a:defRPr>
    </a:lvl8pPr>
    <a:lvl9pPr marL="3656667" algn="l" defTabSz="9141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3</a:t>
            </a:fld>
            <a:endParaRPr lang="en-CA"/>
          </a:p>
        </p:txBody>
      </p:sp>
    </p:spTree>
    <p:extLst>
      <p:ext uri="{BB962C8B-B14F-4D97-AF65-F5344CB8AC3E}">
        <p14:creationId xmlns:p14="http://schemas.microsoft.com/office/powerpoint/2010/main" val="388724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4</a:t>
            </a:fld>
            <a:endParaRPr lang="en-CA"/>
          </a:p>
        </p:txBody>
      </p:sp>
    </p:spTree>
    <p:extLst>
      <p:ext uri="{BB962C8B-B14F-4D97-AF65-F5344CB8AC3E}">
        <p14:creationId xmlns:p14="http://schemas.microsoft.com/office/powerpoint/2010/main" val="8860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5</a:t>
            </a:fld>
            <a:endParaRPr lang="en-CA"/>
          </a:p>
        </p:txBody>
      </p:sp>
    </p:spTree>
    <p:extLst>
      <p:ext uri="{BB962C8B-B14F-4D97-AF65-F5344CB8AC3E}">
        <p14:creationId xmlns:p14="http://schemas.microsoft.com/office/powerpoint/2010/main" val="214278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7</a:t>
            </a:fld>
            <a:endParaRPr lang="en-CA"/>
          </a:p>
        </p:txBody>
      </p:sp>
    </p:spTree>
    <p:extLst>
      <p:ext uri="{BB962C8B-B14F-4D97-AF65-F5344CB8AC3E}">
        <p14:creationId xmlns:p14="http://schemas.microsoft.com/office/powerpoint/2010/main" val="384221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shboard on">
    <p:spTree>
      <p:nvGrpSpPr>
        <p:cNvPr id="1" name=""/>
        <p:cNvGrpSpPr/>
        <p:nvPr/>
      </p:nvGrpSpPr>
      <p:grpSpPr>
        <a:xfrm>
          <a:off x="0" y="0"/>
          <a:ext cx="0" cy="0"/>
          <a:chOff x="0" y="0"/>
          <a:chExt cx="0" cy="0"/>
        </a:xfrm>
      </p:grpSpPr>
      <p:sp>
        <p:nvSpPr>
          <p:cNvPr id="3" name="Rounded Rectangle 2"/>
          <p:cNvSpPr/>
          <p:nvPr userDrawn="1"/>
        </p:nvSpPr>
        <p:spPr>
          <a:xfrm>
            <a:off x="4685494"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Dashboard</a:t>
            </a:r>
            <a:r>
              <a:rPr lang="en-CA" sz="3999" dirty="0" smtClean="0">
                <a:solidFill>
                  <a:schemeClr val="tx1"/>
                </a:solidFill>
              </a:rPr>
              <a:t> </a:t>
            </a:r>
            <a:endParaRPr lang="en-CA" sz="3999" dirty="0">
              <a:solidFill>
                <a:schemeClr val="tx1"/>
              </a:solidFill>
            </a:endParaRPr>
          </a:p>
        </p:txBody>
      </p:sp>
      <p:sp>
        <p:nvSpPr>
          <p:cNvPr id="4" name="Rounded Rectangle 3"/>
          <p:cNvSpPr/>
          <p:nvPr userDrawn="1"/>
        </p:nvSpPr>
        <p:spPr>
          <a:xfrm>
            <a:off x="1499745"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Print</a:t>
            </a:r>
            <a:r>
              <a:rPr lang="en-CA" sz="3999" dirty="0" smtClean="0">
                <a:solidFill>
                  <a:schemeClr val="tx1"/>
                </a:solidFill>
              </a:rPr>
              <a:t> </a:t>
            </a:r>
            <a:endParaRPr lang="en-CA" sz="3999" dirty="0">
              <a:solidFill>
                <a:schemeClr val="tx1"/>
              </a:solidFill>
            </a:endParaRPr>
          </a:p>
        </p:txBody>
      </p:sp>
      <p:sp>
        <p:nvSpPr>
          <p:cNvPr id="6" name="Rounded Rectangle 5"/>
          <p:cNvSpPr/>
          <p:nvPr userDrawn="1"/>
        </p:nvSpPr>
        <p:spPr>
          <a:xfrm>
            <a:off x="34913901"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b="1" dirty="0" smtClean="0">
                <a:solidFill>
                  <a:schemeClr val="tx1"/>
                </a:solidFill>
              </a:rPr>
              <a:t>Help</a:t>
            </a:r>
            <a:endParaRPr lang="en-CA" sz="2800" b="1" dirty="0">
              <a:solidFill>
                <a:schemeClr val="tx1"/>
              </a:solidFill>
            </a:endParaRPr>
          </a:p>
        </p:txBody>
      </p:sp>
      <p:sp>
        <p:nvSpPr>
          <p:cNvPr id="7" name="Rectangle 6"/>
          <p:cNvSpPr/>
          <p:nvPr userDrawn="1"/>
        </p:nvSpPr>
        <p:spPr>
          <a:xfrm>
            <a:off x="219709" y="170807"/>
            <a:ext cx="38315811" cy="2097317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2" tIns="45721" rIns="91442" bIns="45721" numCol="1" spcCol="0" rtlCol="0" fromWordArt="0" anchor="ctr" anchorCtr="0" forceAA="0" compatLnSpc="1">
            <a:prstTxWarp prst="textNoShape">
              <a:avLst/>
            </a:prstTxWarp>
            <a:noAutofit/>
          </a:bodyPr>
          <a:lstStyle/>
          <a:p>
            <a:pPr algn="ctr"/>
            <a:endParaRPr lang="en-CA" sz="1101" dirty="0"/>
          </a:p>
        </p:txBody>
      </p:sp>
      <p:sp>
        <p:nvSpPr>
          <p:cNvPr id="8" name="Rectangle 7"/>
          <p:cNvSpPr/>
          <p:nvPr userDrawn="1"/>
        </p:nvSpPr>
        <p:spPr>
          <a:xfrm>
            <a:off x="36614178" y="314839"/>
            <a:ext cx="1901546" cy="1200585"/>
          </a:xfrm>
          <a:prstGeom prst="rect">
            <a:avLst/>
          </a:prstGeom>
          <a:ln w="6350">
            <a:noFill/>
          </a:ln>
        </p:spPr>
        <p:txBody>
          <a:bodyPr wrap="none">
            <a:spAutoFit/>
          </a:bodyPr>
          <a:lstStyle/>
          <a:p>
            <a:pPr marL="0" marR="0" indent="0" algn="r" defTabSz="914193" rtl="0" eaLnBrk="1" fontAlgn="auto" latinLnBrk="0" hangingPunct="1">
              <a:lnSpc>
                <a:spcPct val="100000"/>
              </a:lnSpc>
              <a:spcBef>
                <a:spcPts val="0"/>
              </a:spcBef>
              <a:spcAft>
                <a:spcPts val="601"/>
              </a:spcAft>
              <a:buClrTx/>
              <a:buSzTx/>
              <a:buFontTx/>
              <a:buNone/>
              <a:tabLst/>
              <a:defRPr/>
            </a:pPr>
            <a:r>
              <a:rPr lang="en-US" sz="2400" dirty="0" smtClean="0">
                <a:solidFill>
                  <a:schemeClr val="tx1">
                    <a:lumMod val="65000"/>
                    <a:lumOff val="35000"/>
                  </a:schemeClr>
                </a:solidFill>
                <a:latin typeface="Times New Roman" pitchFamily="18" charset="0"/>
                <a:ea typeface="SimSun" pitchFamily="2" charset="-122"/>
                <a:cs typeface="Arial" charset="0"/>
              </a:rPr>
              <a:t>Sheet </a:t>
            </a:r>
            <a:fld id="{BA8382F8-1925-4C43-BC73-25F9BB05F45E}" type="slidenum">
              <a:rPr lang="en-US" sz="2400" smtClean="0">
                <a:solidFill>
                  <a:schemeClr val="tx1">
                    <a:lumMod val="65000"/>
                    <a:lumOff val="35000"/>
                  </a:schemeClr>
                </a:solidFill>
                <a:latin typeface="Times New Roman" pitchFamily="18" charset="0"/>
                <a:ea typeface="SimSun" pitchFamily="2" charset="-122"/>
                <a:cs typeface="Arial" charset="0"/>
              </a:rPr>
              <a:pPr marL="0" marR="0" indent="0" algn="r" defTabSz="914193" rtl="0" eaLnBrk="1" fontAlgn="auto" latinLnBrk="0" hangingPunct="1">
                <a:lnSpc>
                  <a:spcPct val="100000"/>
                </a:lnSpc>
                <a:spcBef>
                  <a:spcPts val="0"/>
                </a:spcBef>
                <a:spcAft>
                  <a:spcPts val="601"/>
                </a:spcAft>
                <a:buClrTx/>
                <a:buSzTx/>
                <a:buFontTx/>
                <a:buNone/>
                <a:tabLst/>
                <a:defRPr/>
              </a:pPr>
              <a:t>‹#›</a:t>
            </a:fld>
            <a:r>
              <a:rPr lang="en-US" sz="2400" dirty="0" smtClean="0">
                <a:solidFill>
                  <a:schemeClr val="tx1">
                    <a:lumMod val="65000"/>
                    <a:lumOff val="35000"/>
                  </a:schemeClr>
                </a:solidFill>
                <a:latin typeface="Times New Roman" pitchFamily="18" charset="0"/>
                <a:ea typeface="SimSun" pitchFamily="2" charset="-122"/>
                <a:cs typeface="Arial" charset="0"/>
              </a:rPr>
              <a:t>/</a:t>
            </a:r>
            <a:r>
              <a:rPr lang="en-US" sz="2400" dirty="0" smtClean="0">
                <a:solidFill>
                  <a:prstClr val="black">
                    <a:lumMod val="65000"/>
                    <a:lumOff val="35000"/>
                  </a:prstClr>
                </a:solidFill>
                <a:latin typeface="Times New Roman" pitchFamily="18" charset="0"/>
                <a:ea typeface="SimSun" pitchFamily="2" charset="-122"/>
                <a:cs typeface="Arial" charset="0"/>
              </a:rPr>
              <a:t>[17]</a:t>
            </a:r>
          </a:p>
          <a:p>
            <a:pPr marL="0" marR="0" indent="0" algn="r" defTabSz="914193" rtl="0" eaLnBrk="1" fontAlgn="auto" latinLnBrk="0" hangingPunct="1">
              <a:lnSpc>
                <a:spcPct val="100000"/>
              </a:lnSpc>
              <a:spcBef>
                <a:spcPts val="0"/>
              </a:spcBef>
              <a:spcAft>
                <a:spcPts val="601"/>
              </a:spcAft>
              <a:buClrTx/>
              <a:buSzTx/>
              <a:buFontTx/>
              <a:buNone/>
              <a:tabLst/>
              <a:defRPr/>
            </a:pPr>
            <a:endParaRPr lang="en-US" sz="1801" dirty="0" smtClean="0">
              <a:solidFill>
                <a:prstClr val="black">
                  <a:lumMod val="65000"/>
                  <a:lumOff val="35000"/>
                </a:prstClr>
              </a:solidFill>
              <a:latin typeface="Times New Roman" pitchFamily="18" charset="0"/>
              <a:ea typeface="SimSun" pitchFamily="2" charset="-122"/>
              <a:cs typeface="Arial" charset="0"/>
            </a:endParaRPr>
          </a:p>
          <a:p>
            <a:pPr marL="0" marR="0" indent="0" algn="r" defTabSz="914193" rtl="0" eaLnBrk="1" fontAlgn="auto" latinLnBrk="0" hangingPunct="1">
              <a:lnSpc>
                <a:spcPct val="100000"/>
              </a:lnSpc>
              <a:spcBef>
                <a:spcPts val="0"/>
              </a:spcBef>
              <a:spcAft>
                <a:spcPts val="601"/>
              </a:spcAft>
              <a:buClrTx/>
              <a:buSzTx/>
              <a:buFontTx/>
              <a:buNone/>
              <a:tabLst/>
              <a:defRPr/>
            </a:pPr>
            <a:endParaRPr lang="en-US" sz="2001" dirty="0" smtClean="0">
              <a:solidFill>
                <a:prstClr val="black">
                  <a:lumMod val="65000"/>
                  <a:lumOff val="35000"/>
                </a:prstClr>
              </a:solidFill>
              <a:latin typeface="Times New Roman" pitchFamily="18" charset="0"/>
              <a:ea typeface="SimSun" pitchFamily="2" charset="-122"/>
              <a:cs typeface="Arial" charset="0"/>
            </a:endParaRPr>
          </a:p>
        </p:txBody>
      </p:sp>
      <p:cxnSp>
        <p:nvCxnSpPr>
          <p:cNvPr id="9" name="Straight Connector 8"/>
          <p:cNvCxnSpPr/>
          <p:nvPr userDrawn="1"/>
        </p:nvCxnSpPr>
        <p:spPr>
          <a:xfrm>
            <a:off x="19289588"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45027" y="962894"/>
            <a:ext cx="38315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5914324"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1746972"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userDrawn="1"/>
        </p:nvSpPr>
        <p:spPr>
          <a:xfrm>
            <a:off x="19635569" y="-742652"/>
            <a:ext cx="5964423" cy="721859"/>
          </a:xfrm>
          <a:prstGeom prst="roundRect">
            <a:avLst/>
          </a:prstGeom>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Model ID</a:t>
            </a:r>
            <a:endParaRPr lang="en-CA" sz="2800" b="1" dirty="0">
              <a:solidFill>
                <a:schemeClr val="tx1"/>
              </a:solidFill>
            </a:endParaRPr>
          </a:p>
        </p:txBody>
      </p:sp>
      <p:sp>
        <p:nvSpPr>
          <p:cNvPr id="22" name="Rounded Rectangle 21"/>
          <p:cNvSpPr/>
          <p:nvPr userDrawn="1"/>
        </p:nvSpPr>
        <p:spPr>
          <a:xfrm>
            <a:off x="28993420"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YY-MM-DD </a:t>
            </a:r>
            <a:endParaRPr lang="en-CA" sz="2800" b="1" dirty="0">
              <a:solidFill>
                <a:schemeClr val="tx1"/>
              </a:solidFill>
            </a:endParaRPr>
          </a:p>
        </p:txBody>
      </p:sp>
      <p:sp>
        <p:nvSpPr>
          <p:cNvPr id="23" name="Rounded Rectangle 22"/>
          <p:cNvSpPr/>
          <p:nvPr userDrawn="1"/>
        </p:nvSpPr>
        <p:spPr>
          <a:xfrm>
            <a:off x="26242715"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R1 </a:t>
            </a:r>
            <a:endParaRPr lang="en-CA" sz="2800" b="1" dirty="0">
              <a:solidFill>
                <a:schemeClr val="tx1"/>
              </a:solidFill>
            </a:endParaRPr>
          </a:p>
        </p:txBody>
      </p:sp>
      <p:sp>
        <p:nvSpPr>
          <p:cNvPr id="24" name="Rounded Rectangle 23"/>
          <p:cNvSpPr/>
          <p:nvPr userDrawn="1"/>
        </p:nvSpPr>
        <p:spPr>
          <a:xfrm>
            <a:off x="19485433" y="244365"/>
            <a:ext cx="6264696" cy="67076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CA" sz="2800" b="1" dirty="0" smtClean="0">
                <a:solidFill>
                  <a:schemeClr val="tx1"/>
                </a:solidFill>
              </a:rPr>
              <a:t>123456789012345678901234567890</a:t>
            </a:r>
            <a:endParaRPr lang="en-CA" sz="2800" b="1" dirty="0">
              <a:solidFill>
                <a:schemeClr val="tx1"/>
              </a:solidFill>
            </a:endParaRPr>
          </a:p>
        </p:txBody>
      </p:sp>
      <p:sp>
        <p:nvSpPr>
          <p:cNvPr id="28" name="Rounded Rectangle 27"/>
          <p:cNvSpPr/>
          <p:nvPr userDrawn="1"/>
        </p:nvSpPr>
        <p:spPr>
          <a:xfrm>
            <a:off x="31881603"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Page </a:t>
            </a:r>
            <a:endParaRPr lang="en-CA" sz="2800" b="1" dirty="0">
              <a:solidFill>
                <a:schemeClr val="tx1"/>
              </a:solidFill>
            </a:endParaRPr>
          </a:p>
        </p:txBody>
      </p:sp>
      <p:sp>
        <p:nvSpPr>
          <p:cNvPr id="29" name="Rounded Rectangle 28"/>
          <p:cNvSpPr/>
          <p:nvPr userDrawn="1"/>
        </p:nvSpPr>
        <p:spPr>
          <a:xfrm>
            <a:off x="34641238" y="230578"/>
            <a:ext cx="936104"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of </a:t>
            </a:r>
            <a:endParaRPr lang="en-CA" sz="2800" b="1" dirty="0">
              <a:solidFill>
                <a:schemeClr val="tx1"/>
              </a:solidFill>
            </a:endParaRPr>
          </a:p>
        </p:txBody>
      </p:sp>
      <p:sp>
        <p:nvSpPr>
          <p:cNvPr id="30" name="Rounded Rectangle 29"/>
          <p:cNvSpPr/>
          <p:nvPr userDrawn="1"/>
        </p:nvSpPr>
        <p:spPr>
          <a:xfrm>
            <a:off x="35719934"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Page </a:t>
            </a:r>
            <a:endParaRPr lang="en-CA" sz="2800" b="1" dirty="0">
              <a:solidFill>
                <a:schemeClr val="tx1"/>
              </a:solidFill>
            </a:endParaRPr>
          </a:p>
        </p:txBody>
      </p:sp>
    </p:spTree>
    <p:extLst>
      <p:ext uri="{BB962C8B-B14F-4D97-AF65-F5344CB8AC3E}">
        <p14:creationId xmlns:p14="http://schemas.microsoft.com/office/powerpoint/2010/main" val="13963187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shboard off">
    <p:spTree>
      <p:nvGrpSpPr>
        <p:cNvPr id="1" name=""/>
        <p:cNvGrpSpPr/>
        <p:nvPr/>
      </p:nvGrpSpPr>
      <p:grpSpPr>
        <a:xfrm>
          <a:off x="0" y="0"/>
          <a:ext cx="0" cy="0"/>
          <a:chOff x="0" y="0"/>
          <a:chExt cx="0" cy="0"/>
        </a:xfrm>
      </p:grpSpPr>
      <p:sp>
        <p:nvSpPr>
          <p:cNvPr id="3" name="Rounded Rectangle 2"/>
          <p:cNvSpPr/>
          <p:nvPr userDrawn="1"/>
        </p:nvSpPr>
        <p:spPr>
          <a:xfrm>
            <a:off x="4685494" y="21197142"/>
            <a:ext cx="3109600" cy="648072"/>
          </a:xfrm>
          <a:prstGeom prst="roundRect">
            <a:avLst/>
          </a:prstGeom>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Dashboard</a:t>
            </a:r>
            <a:r>
              <a:rPr lang="en-CA" sz="3999" dirty="0" smtClean="0">
                <a:solidFill>
                  <a:schemeClr val="tx1"/>
                </a:solidFill>
              </a:rPr>
              <a:t> </a:t>
            </a:r>
            <a:endParaRPr lang="en-CA" sz="3999" dirty="0">
              <a:solidFill>
                <a:schemeClr val="tx1"/>
              </a:solidFill>
            </a:endParaRPr>
          </a:p>
        </p:txBody>
      </p:sp>
      <p:sp>
        <p:nvSpPr>
          <p:cNvPr id="4" name="Rounded Rectangle 3"/>
          <p:cNvSpPr/>
          <p:nvPr userDrawn="1"/>
        </p:nvSpPr>
        <p:spPr>
          <a:xfrm>
            <a:off x="1499745"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Print</a:t>
            </a:r>
            <a:r>
              <a:rPr lang="en-CA" sz="3999" dirty="0" smtClean="0">
                <a:solidFill>
                  <a:schemeClr val="tx1"/>
                </a:solidFill>
              </a:rPr>
              <a:t> </a:t>
            </a:r>
            <a:endParaRPr lang="en-CA" sz="3999" dirty="0">
              <a:solidFill>
                <a:schemeClr val="tx1"/>
              </a:solidFill>
            </a:endParaRPr>
          </a:p>
        </p:txBody>
      </p:sp>
      <p:sp>
        <p:nvSpPr>
          <p:cNvPr id="5" name="Rounded Rectangle 4"/>
          <p:cNvSpPr/>
          <p:nvPr userDrawn="1"/>
        </p:nvSpPr>
        <p:spPr>
          <a:xfrm>
            <a:off x="31452645" y="20189030"/>
            <a:ext cx="6349682" cy="720080"/>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b="1" dirty="0" smtClean="0">
                <a:solidFill>
                  <a:schemeClr val="tx1"/>
                </a:solidFill>
              </a:rPr>
              <a:t>Error: Message</a:t>
            </a:r>
            <a:endParaRPr lang="en-CA" sz="2800" b="1" dirty="0">
              <a:solidFill>
                <a:schemeClr val="tx1"/>
              </a:solidFill>
            </a:endParaRPr>
          </a:p>
        </p:txBody>
      </p:sp>
      <p:sp>
        <p:nvSpPr>
          <p:cNvPr id="6" name="Rounded Rectangle 5"/>
          <p:cNvSpPr/>
          <p:nvPr userDrawn="1"/>
        </p:nvSpPr>
        <p:spPr>
          <a:xfrm>
            <a:off x="34913901"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b="1" dirty="0" smtClean="0">
                <a:solidFill>
                  <a:schemeClr val="tx1"/>
                </a:solidFill>
              </a:rPr>
              <a:t>Help</a:t>
            </a:r>
            <a:endParaRPr lang="en-CA" sz="2800" b="1" dirty="0">
              <a:solidFill>
                <a:schemeClr val="tx1"/>
              </a:solidFill>
            </a:endParaRPr>
          </a:p>
        </p:txBody>
      </p:sp>
      <p:sp>
        <p:nvSpPr>
          <p:cNvPr id="7" name="Rectangle 6"/>
          <p:cNvSpPr/>
          <p:nvPr userDrawn="1"/>
        </p:nvSpPr>
        <p:spPr>
          <a:xfrm>
            <a:off x="219709" y="170807"/>
            <a:ext cx="38315811" cy="2097317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2" tIns="45721" rIns="91442" bIns="45721" numCol="1" spcCol="0" rtlCol="0" fromWordArt="0" anchor="ctr" anchorCtr="0" forceAA="0" compatLnSpc="1">
            <a:prstTxWarp prst="textNoShape">
              <a:avLst/>
            </a:prstTxWarp>
            <a:noAutofit/>
          </a:bodyPr>
          <a:lstStyle/>
          <a:p>
            <a:pPr algn="ctr"/>
            <a:endParaRPr lang="en-CA" sz="1101" dirty="0"/>
          </a:p>
        </p:txBody>
      </p:sp>
      <p:sp>
        <p:nvSpPr>
          <p:cNvPr id="8" name="Rectangle 7"/>
          <p:cNvSpPr/>
          <p:nvPr userDrawn="1"/>
        </p:nvSpPr>
        <p:spPr>
          <a:xfrm>
            <a:off x="36614178" y="314839"/>
            <a:ext cx="1901546" cy="1200585"/>
          </a:xfrm>
          <a:prstGeom prst="rect">
            <a:avLst/>
          </a:prstGeom>
          <a:ln w="6350">
            <a:noFill/>
          </a:ln>
        </p:spPr>
        <p:txBody>
          <a:bodyPr wrap="none">
            <a:spAutoFit/>
          </a:bodyPr>
          <a:lstStyle/>
          <a:p>
            <a:pPr marL="0" marR="0" indent="0" algn="r" defTabSz="914193" rtl="0" eaLnBrk="1" fontAlgn="auto" latinLnBrk="0" hangingPunct="1">
              <a:lnSpc>
                <a:spcPct val="100000"/>
              </a:lnSpc>
              <a:spcBef>
                <a:spcPts val="0"/>
              </a:spcBef>
              <a:spcAft>
                <a:spcPts val="601"/>
              </a:spcAft>
              <a:buClrTx/>
              <a:buSzTx/>
              <a:buFontTx/>
              <a:buNone/>
              <a:tabLst/>
              <a:defRPr/>
            </a:pPr>
            <a:r>
              <a:rPr lang="en-US" sz="2400" dirty="0" smtClean="0">
                <a:solidFill>
                  <a:schemeClr val="tx1">
                    <a:lumMod val="65000"/>
                    <a:lumOff val="35000"/>
                  </a:schemeClr>
                </a:solidFill>
                <a:latin typeface="Times New Roman" pitchFamily="18" charset="0"/>
                <a:ea typeface="SimSun" pitchFamily="2" charset="-122"/>
                <a:cs typeface="Arial" charset="0"/>
              </a:rPr>
              <a:t>Sheet </a:t>
            </a:r>
            <a:fld id="{BA8382F8-1925-4C43-BC73-25F9BB05F45E}" type="slidenum">
              <a:rPr lang="en-US" sz="2400" smtClean="0">
                <a:solidFill>
                  <a:schemeClr val="tx1">
                    <a:lumMod val="65000"/>
                    <a:lumOff val="35000"/>
                  </a:schemeClr>
                </a:solidFill>
                <a:latin typeface="Times New Roman" pitchFamily="18" charset="0"/>
                <a:ea typeface="SimSun" pitchFamily="2" charset="-122"/>
                <a:cs typeface="Arial" charset="0"/>
              </a:rPr>
              <a:pPr marL="0" marR="0" indent="0" algn="r" defTabSz="914193" rtl="0" eaLnBrk="1" fontAlgn="auto" latinLnBrk="0" hangingPunct="1">
                <a:lnSpc>
                  <a:spcPct val="100000"/>
                </a:lnSpc>
                <a:spcBef>
                  <a:spcPts val="0"/>
                </a:spcBef>
                <a:spcAft>
                  <a:spcPts val="601"/>
                </a:spcAft>
                <a:buClrTx/>
                <a:buSzTx/>
                <a:buFontTx/>
                <a:buNone/>
                <a:tabLst/>
                <a:defRPr/>
              </a:pPr>
              <a:t>‹#›</a:t>
            </a:fld>
            <a:r>
              <a:rPr lang="en-US" sz="2400" dirty="0" smtClean="0">
                <a:solidFill>
                  <a:schemeClr val="tx1">
                    <a:lumMod val="65000"/>
                    <a:lumOff val="35000"/>
                  </a:schemeClr>
                </a:solidFill>
                <a:latin typeface="Times New Roman" pitchFamily="18" charset="0"/>
                <a:ea typeface="SimSun" pitchFamily="2" charset="-122"/>
                <a:cs typeface="Arial" charset="0"/>
              </a:rPr>
              <a:t>/</a:t>
            </a:r>
            <a:r>
              <a:rPr lang="en-US" sz="2400" dirty="0" smtClean="0">
                <a:solidFill>
                  <a:prstClr val="black">
                    <a:lumMod val="65000"/>
                    <a:lumOff val="35000"/>
                  </a:prstClr>
                </a:solidFill>
                <a:latin typeface="Times New Roman" pitchFamily="18" charset="0"/>
                <a:ea typeface="SimSun" pitchFamily="2" charset="-122"/>
                <a:cs typeface="Arial" charset="0"/>
              </a:rPr>
              <a:t>[17]</a:t>
            </a:r>
          </a:p>
          <a:p>
            <a:pPr marL="0" marR="0" indent="0" algn="r" defTabSz="914193" rtl="0" eaLnBrk="1" fontAlgn="auto" latinLnBrk="0" hangingPunct="1">
              <a:lnSpc>
                <a:spcPct val="100000"/>
              </a:lnSpc>
              <a:spcBef>
                <a:spcPts val="0"/>
              </a:spcBef>
              <a:spcAft>
                <a:spcPts val="601"/>
              </a:spcAft>
              <a:buClrTx/>
              <a:buSzTx/>
              <a:buFontTx/>
              <a:buNone/>
              <a:tabLst/>
              <a:defRPr/>
            </a:pPr>
            <a:endParaRPr lang="en-US" sz="1801" dirty="0" smtClean="0">
              <a:solidFill>
                <a:prstClr val="black">
                  <a:lumMod val="65000"/>
                  <a:lumOff val="35000"/>
                </a:prstClr>
              </a:solidFill>
              <a:latin typeface="Times New Roman" pitchFamily="18" charset="0"/>
              <a:ea typeface="SimSun" pitchFamily="2" charset="-122"/>
              <a:cs typeface="Arial" charset="0"/>
            </a:endParaRPr>
          </a:p>
          <a:p>
            <a:pPr marL="0" marR="0" indent="0" algn="r" defTabSz="914193" rtl="0" eaLnBrk="1" fontAlgn="auto" latinLnBrk="0" hangingPunct="1">
              <a:lnSpc>
                <a:spcPct val="100000"/>
              </a:lnSpc>
              <a:spcBef>
                <a:spcPts val="0"/>
              </a:spcBef>
              <a:spcAft>
                <a:spcPts val="601"/>
              </a:spcAft>
              <a:buClrTx/>
              <a:buSzTx/>
              <a:buFontTx/>
              <a:buNone/>
              <a:tabLst/>
              <a:defRPr/>
            </a:pPr>
            <a:endParaRPr lang="en-US" sz="2001" dirty="0" smtClean="0">
              <a:solidFill>
                <a:prstClr val="black">
                  <a:lumMod val="65000"/>
                  <a:lumOff val="35000"/>
                </a:prstClr>
              </a:solidFill>
              <a:latin typeface="Times New Roman" pitchFamily="18" charset="0"/>
              <a:ea typeface="SimSun" pitchFamily="2" charset="-122"/>
              <a:cs typeface="Arial" charset="0"/>
            </a:endParaRPr>
          </a:p>
        </p:txBody>
      </p:sp>
      <p:cxnSp>
        <p:nvCxnSpPr>
          <p:cNvPr id="9" name="Straight Connector 8"/>
          <p:cNvCxnSpPr/>
          <p:nvPr userDrawn="1"/>
        </p:nvCxnSpPr>
        <p:spPr>
          <a:xfrm>
            <a:off x="19289588"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45027" y="962894"/>
            <a:ext cx="38315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5914324"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1746972"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userDrawn="1"/>
        </p:nvSpPr>
        <p:spPr>
          <a:xfrm>
            <a:off x="19635569" y="-742652"/>
            <a:ext cx="5964423" cy="721859"/>
          </a:xfrm>
          <a:prstGeom prst="roundRect">
            <a:avLst/>
          </a:prstGeom>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Model ID</a:t>
            </a:r>
            <a:endParaRPr lang="en-CA" sz="2800" b="1" dirty="0">
              <a:solidFill>
                <a:schemeClr val="tx1"/>
              </a:solidFill>
            </a:endParaRPr>
          </a:p>
        </p:txBody>
      </p:sp>
      <p:sp>
        <p:nvSpPr>
          <p:cNvPr id="22" name="Rounded Rectangle 21"/>
          <p:cNvSpPr/>
          <p:nvPr userDrawn="1"/>
        </p:nvSpPr>
        <p:spPr>
          <a:xfrm>
            <a:off x="28993420"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YY-MM-DD </a:t>
            </a:r>
            <a:endParaRPr lang="en-CA" sz="2800" b="1" dirty="0">
              <a:solidFill>
                <a:schemeClr val="tx1"/>
              </a:solidFill>
            </a:endParaRPr>
          </a:p>
        </p:txBody>
      </p:sp>
      <p:sp>
        <p:nvSpPr>
          <p:cNvPr id="23" name="Rounded Rectangle 22"/>
          <p:cNvSpPr/>
          <p:nvPr userDrawn="1"/>
        </p:nvSpPr>
        <p:spPr>
          <a:xfrm>
            <a:off x="26242715"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R1 </a:t>
            </a:r>
            <a:endParaRPr lang="en-CA" sz="2800" b="1" dirty="0">
              <a:solidFill>
                <a:schemeClr val="tx1"/>
              </a:solidFill>
            </a:endParaRPr>
          </a:p>
        </p:txBody>
      </p:sp>
      <p:sp>
        <p:nvSpPr>
          <p:cNvPr id="24" name="Rounded Rectangle 23"/>
          <p:cNvSpPr/>
          <p:nvPr userDrawn="1"/>
        </p:nvSpPr>
        <p:spPr>
          <a:xfrm>
            <a:off x="19485433" y="244365"/>
            <a:ext cx="6264696" cy="67076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CA" sz="2800" b="1" dirty="0" smtClean="0">
                <a:solidFill>
                  <a:schemeClr val="tx1"/>
                </a:solidFill>
              </a:rPr>
              <a:t>123456789012345678901234567890</a:t>
            </a:r>
            <a:endParaRPr lang="en-CA" sz="2800" b="1" dirty="0">
              <a:solidFill>
                <a:schemeClr val="tx1"/>
              </a:solidFill>
            </a:endParaRPr>
          </a:p>
        </p:txBody>
      </p:sp>
      <p:sp>
        <p:nvSpPr>
          <p:cNvPr id="28" name="Rounded Rectangle 27"/>
          <p:cNvSpPr/>
          <p:nvPr userDrawn="1"/>
        </p:nvSpPr>
        <p:spPr>
          <a:xfrm>
            <a:off x="31881603"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Page </a:t>
            </a:r>
            <a:endParaRPr lang="en-CA" sz="2800" b="1" dirty="0">
              <a:solidFill>
                <a:schemeClr val="tx1"/>
              </a:solidFill>
            </a:endParaRPr>
          </a:p>
        </p:txBody>
      </p:sp>
      <p:sp>
        <p:nvSpPr>
          <p:cNvPr id="29" name="Rounded Rectangle 28"/>
          <p:cNvSpPr/>
          <p:nvPr userDrawn="1"/>
        </p:nvSpPr>
        <p:spPr>
          <a:xfrm>
            <a:off x="34641238" y="230578"/>
            <a:ext cx="936104"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of </a:t>
            </a:r>
            <a:endParaRPr lang="en-CA" sz="2800" b="1" dirty="0">
              <a:solidFill>
                <a:schemeClr val="tx1"/>
              </a:solidFill>
            </a:endParaRPr>
          </a:p>
        </p:txBody>
      </p:sp>
      <p:sp>
        <p:nvSpPr>
          <p:cNvPr id="30" name="Rounded Rectangle 29"/>
          <p:cNvSpPr/>
          <p:nvPr userDrawn="1"/>
        </p:nvSpPr>
        <p:spPr>
          <a:xfrm>
            <a:off x="35719934"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Page </a:t>
            </a:r>
            <a:endParaRPr lang="en-CA" sz="2800" b="1" dirty="0">
              <a:solidFill>
                <a:schemeClr val="tx1"/>
              </a:solidFill>
            </a:endParaRPr>
          </a:p>
        </p:txBody>
      </p:sp>
    </p:spTree>
    <p:extLst>
      <p:ext uri="{BB962C8B-B14F-4D97-AF65-F5344CB8AC3E}">
        <p14:creationId xmlns:p14="http://schemas.microsoft.com/office/powerpoint/2010/main" val="3997162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981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093610"/>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1" r:id="rId3"/>
  </p:sldLayoutIdLst>
  <p:timing>
    <p:tnLst>
      <p:par>
        <p:cTn id="1" dur="indefinite" restart="never" nodeType="tmRoot"/>
      </p:par>
    </p:tnLst>
  </p:timing>
  <p:txStyles>
    <p:titleStyle>
      <a:lvl1pPr algn="ctr" defTabSz="914308"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914308"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1pPr>
      <a:lvl2pPr marL="742876" indent="-285722" algn="l" defTabSz="91430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84" indent="-228578" algn="l" defTabSz="91430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40"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4pPr>
      <a:lvl5pPr marL="2057196"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5pPr>
      <a:lvl6pPr marL="2514349"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6pPr>
      <a:lvl7pPr marL="2971505"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7pPr>
      <a:lvl8pPr marL="3428659"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8pPr>
      <a:lvl9pPr marL="3885813"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9pPr>
    </p:bodyStyle>
    <p:otherStyle>
      <a:defPPr>
        <a:defRPr lang="en-US"/>
      </a:defPPr>
      <a:lvl1pPr marL="0" algn="l" defTabSz="914308" rtl="0" eaLnBrk="1" latinLnBrk="0" hangingPunct="1">
        <a:defRPr sz="1801" kern="1200">
          <a:solidFill>
            <a:schemeClr val="tx1"/>
          </a:solidFill>
          <a:latin typeface="+mn-lt"/>
          <a:ea typeface="+mn-ea"/>
          <a:cs typeface="+mn-cs"/>
        </a:defRPr>
      </a:lvl1pPr>
      <a:lvl2pPr marL="457157" algn="l" defTabSz="914308" rtl="0" eaLnBrk="1" latinLnBrk="0" hangingPunct="1">
        <a:defRPr sz="1801" kern="1200">
          <a:solidFill>
            <a:schemeClr val="tx1"/>
          </a:solidFill>
          <a:latin typeface="+mn-lt"/>
          <a:ea typeface="+mn-ea"/>
          <a:cs typeface="+mn-cs"/>
        </a:defRPr>
      </a:lvl2pPr>
      <a:lvl3pPr marL="914308" algn="l" defTabSz="914308" rtl="0" eaLnBrk="1" latinLnBrk="0" hangingPunct="1">
        <a:defRPr sz="1801" kern="1200">
          <a:solidFill>
            <a:schemeClr val="tx1"/>
          </a:solidFill>
          <a:latin typeface="+mn-lt"/>
          <a:ea typeface="+mn-ea"/>
          <a:cs typeface="+mn-cs"/>
        </a:defRPr>
      </a:lvl3pPr>
      <a:lvl4pPr marL="1371463" algn="l" defTabSz="914308" rtl="0" eaLnBrk="1" latinLnBrk="0" hangingPunct="1">
        <a:defRPr sz="1801" kern="1200">
          <a:solidFill>
            <a:schemeClr val="tx1"/>
          </a:solidFill>
          <a:latin typeface="+mn-lt"/>
          <a:ea typeface="+mn-ea"/>
          <a:cs typeface="+mn-cs"/>
        </a:defRPr>
      </a:lvl4pPr>
      <a:lvl5pPr marL="1828618" algn="l" defTabSz="914308" rtl="0" eaLnBrk="1" latinLnBrk="0" hangingPunct="1">
        <a:defRPr sz="1801" kern="1200">
          <a:solidFill>
            <a:schemeClr val="tx1"/>
          </a:solidFill>
          <a:latin typeface="+mn-lt"/>
          <a:ea typeface="+mn-ea"/>
          <a:cs typeface="+mn-cs"/>
        </a:defRPr>
      </a:lvl5pPr>
      <a:lvl6pPr marL="2285773" algn="l" defTabSz="914308" rtl="0" eaLnBrk="1" latinLnBrk="0" hangingPunct="1">
        <a:defRPr sz="1801" kern="1200">
          <a:solidFill>
            <a:schemeClr val="tx1"/>
          </a:solidFill>
          <a:latin typeface="+mn-lt"/>
          <a:ea typeface="+mn-ea"/>
          <a:cs typeface="+mn-cs"/>
        </a:defRPr>
      </a:lvl6pPr>
      <a:lvl7pPr marL="2742926" algn="l" defTabSz="914308" rtl="0" eaLnBrk="1" latinLnBrk="0" hangingPunct="1">
        <a:defRPr sz="1801" kern="1200">
          <a:solidFill>
            <a:schemeClr val="tx1"/>
          </a:solidFill>
          <a:latin typeface="+mn-lt"/>
          <a:ea typeface="+mn-ea"/>
          <a:cs typeface="+mn-cs"/>
        </a:defRPr>
      </a:lvl7pPr>
      <a:lvl8pPr marL="3200081" algn="l" defTabSz="914308" rtl="0" eaLnBrk="1" latinLnBrk="0" hangingPunct="1">
        <a:defRPr sz="1801" kern="1200">
          <a:solidFill>
            <a:schemeClr val="tx1"/>
          </a:solidFill>
          <a:latin typeface="+mn-lt"/>
          <a:ea typeface="+mn-ea"/>
          <a:cs typeface="+mn-cs"/>
        </a:defRPr>
      </a:lvl8pPr>
      <a:lvl9pPr marL="3657233" algn="l" defTabSz="914308"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ook1.xlsx"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706588" y="5762408"/>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smtClean="0">
                <a:solidFill>
                  <a:schemeClr val="tx1">
                    <a:lumMod val="65000"/>
                    <a:lumOff val="35000"/>
                  </a:schemeClr>
                </a:solidFill>
              </a:rPr>
              <a:t>Desktop</a:t>
            </a:r>
          </a:p>
          <a:p>
            <a:pPr algn="ctr"/>
            <a:endParaRPr lang="en-CA" sz="1800" b="1" dirty="0" smtClean="0">
              <a:solidFill>
                <a:schemeClr val="tx1">
                  <a:lumMod val="65000"/>
                  <a:lumOff val="35000"/>
                </a:schemeClr>
              </a:solidFill>
            </a:endParaRPr>
          </a:p>
        </p:txBody>
      </p:sp>
      <p:sp>
        <p:nvSpPr>
          <p:cNvPr id="38" name="Rectangle 37"/>
          <p:cNvSpPr/>
          <p:nvPr/>
        </p:nvSpPr>
        <p:spPr>
          <a:xfrm>
            <a:off x="7624292" y="5139358"/>
            <a:ext cx="6264696" cy="504056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Server Installed</a:t>
            </a:r>
          </a:p>
          <a:p>
            <a:r>
              <a:rPr lang="en-CA" sz="3200" b="1" dirty="0" smtClean="0">
                <a:solidFill>
                  <a:schemeClr val="tx1">
                    <a:lumMod val="65000"/>
                    <a:lumOff val="35000"/>
                  </a:schemeClr>
                </a:solidFill>
              </a:rPr>
              <a:t>DSP</a:t>
            </a:r>
            <a:endParaRPr lang="en-CA" sz="3200" b="1" dirty="0">
              <a:solidFill>
                <a:schemeClr val="tx1">
                  <a:lumMod val="65000"/>
                  <a:lumOff val="35000"/>
                </a:schemeClr>
              </a:solidFill>
            </a:endParaRPr>
          </a:p>
        </p:txBody>
      </p:sp>
      <p:sp>
        <p:nvSpPr>
          <p:cNvPr id="51" name="TextBox 50"/>
          <p:cNvSpPr txBox="1"/>
          <p:nvPr/>
        </p:nvSpPr>
        <p:spPr>
          <a:xfrm>
            <a:off x="908553" y="11428306"/>
            <a:ext cx="3483327" cy="3139321"/>
          </a:xfrm>
          <a:prstGeom prst="rect">
            <a:avLst/>
          </a:prstGeom>
          <a:noFill/>
        </p:spPr>
        <p:txBody>
          <a:bodyPr wrap="square" rtlCol="0">
            <a:spAutoFit/>
          </a:bodyPr>
          <a:lstStyle/>
          <a:p>
            <a:r>
              <a:rPr lang="en-CA" sz="1800" dirty="0" smtClean="0">
                <a:solidFill>
                  <a:schemeClr val="tx1">
                    <a:lumMod val="65000"/>
                    <a:lumOff val="35000"/>
                  </a:schemeClr>
                </a:solidFill>
              </a:rPr>
              <a:t>Minimum  Server Requirements:</a:t>
            </a:r>
          </a:p>
          <a:p>
            <a:r>
              <a:rPr lang="en-CA" sz="1800" dirty="0" smtClean="0">
                <a:solidFill>
                  <a:schemeClr val="tx1">
                    <a:lumMod val="65000"/>
                    <a:lumOff val="35000"/>
                  </a:schemeClr>
                </a:solidFill>
              </a:rPr>
              <a:t>OS</a:t>
            </a:r>
          </a:p>
          <a:p>
            <a:r>
              <a:rPr lang="en-CA" sz="1800" dirty="0" smtClean="0">
                <a:solidFill>
                  <a:schemeClr val="tx1">
                    <a:lumMod val="65000"/>
                    <a:lumOff val="35000"/>
                  </a:schemeClr>
                </a:solidFill>
              </a:rPr>
              <a:t>SQL server</a:t>
            </a:r>
          </a:p>
          <a:p>
            <a:r>
              <a:rPr lang="en-CA" sz="1800" dirty="0" smtClean="0">
                <a:solidFill>
                  <a:schemeClr val="tx1">
                    <a:lumMod val="65000"/>
                    <a:lumOff val="35000"/>
                  </a:schemeClr>
                </a:solidFill>
              </a:rPr>
              <a:t>Ram</a:t>
            </a:r>
          </a:p>
          <a:p>
            <a:r>
              <a:rPr lang="en-CA" sz="1800" dirty="0" smtClean="0">
                <a:solidFill>
                  <a:schemeClr val="tx1">
                    <a:lumMod val="65000"/>
                    <a:lumOff val="35000"/>
                  </a:schemeClr>
                </a:solidFill>
              </a:rPr>
              <a:t>Hard drive</a:t>
            </a:r>
          </a:p>
          <a:p>
            <a:r>
              <a:rPr lang="en-CA" sz="1800" dirty="0" smtClean="0">
                <a:solidFill>
                  <a:schemeClr val="tx1">
                    <a:lumMod val="65000"/>
                    <a:lumOff val="35000"/>
                  </a:schemeClr>
                </a:solidFill>
              </a:rPr>
              <a:t>.</a:t>
            </a:r>
          </a:p>
          <a:p>
            <a:r>
              <a:rPr lang="en-CA" sz="1800" dirty="0" smtClean="0">
                <a:solidFill>
                  <a:schemeClr val="tx1">
                    <a:lumMod val="65000"/>
                    <a:lumOff val="35000"/>
                  </a:schemeClr>
                </a:solidFill>
              </a:rPr>
              <a:t>.</a:t>
            </a:r>
          </a:p>
          <a:p>
            <a:r>
              <a:rPr lang="en-CA" sz="1800" dirty="0">
                <a:solidFill>
                  <a:schemeClr val="tx1">
                    <a:lumMod val="65000"/>
                    <a:lumOff val="35000"/>
                  </a:schemeClr>
                </a:solidFill>
              </a:rPr>
              <a:t>.</a:t>
            </a:r>
            <a:endParaRPr lang="en-CA" sz="1800" dirty="0" smtClean="0">
              <a:solidFill>
                <a:schemeClr val="tx1">
                  <a:lumMod val="65000"/>
                  <a:lumOff val="35000"/>
                </a:schemeClr>
              </a:solidFill>
            </a:endParaRPr>
          </a:p>
          <a:p>
            <a:endParaRPr lang="en-CA" sz="1800" dirty="0">
              <a:solidFill>
                <a:schemeClr val="tx1">
                  <a:lumMod val="65000"/>
                  <a:lumOff val="35000"/>
                </a:schemeClr>
              </a:solidFill>
            </a:endParaRPr>
          </a:p>
          <a:p>
            <a:endParaRPr lang="en-CA" sz="1800" dirty="0" smtClean="0">
              <a:solidFill>
                <a:schemeClr val="tx1">
                  <a:lumMod val="65000"/>
                  <a:lumOff val="35000"/>
                </a:schemeClr>
              </a:solidFill>
            </a:endParaRPr>
          </a:p>
          <a:p>
            <a:endParaRPr lang="en-CA" sz="1800" dirty="0">
              <a:solidFill>
                <a:schemeClr val="tx1">
                  <a:lumMod val="65000"/>
                  <a:lumOff val="35000"/>
                </a:schemeClr>
              </a:solidFill>
            </a:endParaRPr>
          </a:p>
        </p:txBody>
      </p:sp>
      <p:sp>
        <p:nvSpPr>
          <p:cNvPr id="58" name="TextBox 57"/>
          <p:cNvSpPr txBox="1"/>
          <p:nvPr/>
        </p:nvSpPr>
        <p:spPr>
          <a:xfrm>
            <a:off x="876984" y="15436502"/>
            <a:ext cx="3483327" cy="3139321"/>
          </a:xfrm>
          <a:prstGeom prst="rect">
            <a:avLst/>
          </a:prstGeom>
          <a:noFill/>
        </p:spPr>
        <p:txBody>
          <a:bodyPr wrap="square" rtlCol="0">
            <a:spAutoFit/>
          </a:bodyPr>
          <a:lstStyle/>
          <a:p>
            <a:r>
              <a:rPr lang="en-CA" sz="1800" dirty="0" smtClean="0">
                <a:solidFill>
                  <a:schemeClr val="tx1">
                    <a:lumMod val="65000"/>
                    <a:lumOff val="35000"/>
                  </a:schemeClr>
                </a:solidFill>
              </a:rPr>
              <a:t>Small businesses could benefit firms a cloud based system without the need to upgrade their servers</a:t>
            </a:r>
          </a:p>
          <a:p>
            <a:r>
              <a:rPr lang="en-CA" sz="1800" dirty="0" smtClean="0">
                <a:solidFill>
                  <a:schemeClr val="tx1">
                    <a:lumMod val="65000"/>
                    <a:lumOff val="35000"/>
                  </a:schemeClr>
                </a:solidFill>
              </a:rPr>
              <a:t>(comparison between Microsoft local exchange server which we buy without care for upgrade or maintenance for years to 360 the cloud based where you don’t have any server cost but pay annually) </a:t>
            </a:r>
            <a:endParaRPr lang="en-CA" sz="1800" dirty="0">
              <a:solidFill>
                <a:schemeClr val="tx1">
                  <a:lumMod val="65000"/>
                  <a:lumOff val="35000"/>
                </a:schemeClr>
              </a:solidFill>
            </a:endParaRPr>
          </a:p>
          <a:p>
            <a:endParaRPr lang="en-CA" sz="1800" dirty="0" smtClean="0">
              <a:solidFill>
                <a:schemeClr val="tx1">
                  <a:lumMod val="65000"/>
                  <a:lumOff val="35000"/>
                </a:schemeClr>
              </a:solidFill>
            </a:endParaRPr>
          </a:p>
          <a:p>
            <a:endParaRPr lang="en-CA" sz="1800" dirty="0">
              <a:solidFill>
                <a:schemeClr val="tx1">
                  <a:lumMod val="65000"/>
                  <a:lumOff val="35000"/>
                </a:schemeClr>
              </a:solidFill>
            </a:endParaRPr>
          </a:p>
        </p:txBody>
      </p:sp>
      <p:sp>
        <p:nvSpPr>
          <p:cNvPr id="18" name="Rectangle 17"/>
          <p:cNvSpPr/>
          <p:nvPr/>
        </p:nvSpPr>
        <p:spPr>
          <a:xfrm>
            <a:off x="9568508" y="7461013"/>
            <a:ext cx="4320480" cy="70268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Existing - Project 2- Folders and Files</a:t>
            </a:r>
            <a:endParaRPr lang="en-CA" sz="1800" b="1" dirty="0">
              <a:solidFill>
                <a:schemeClr val="tx1">
                  <a:lumMod val="65000"/>
                  <a:lumOff val="35000"/>
                </a:schemeClr>
              </a:solidFill>
            </a:endParaRPr>
          </a:p>
        </p:txBody>
      </p:sp>
      <p:sp>
        <p:nvSpPr>
          <p:cNvPr id="22" name="Rectangle 21"/>
          <p:cNvSpPr/>
          <p:nvPr/>
        </p:nvSpPr>
        <p:spPr>
          <a:xfrm>
            <a:off x="9568508" y="6858404"/>
            <a:ext cx="4320480" cy="6014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Existing - Project 2- Data Base</a:t>
            </a:r>
            <a:endParaRPr lang="en-CA" sz="1800" b="1" dirty="0">
              <a:solidFill>
                <a:schemeClr val="tx1">
                  <a:lumMod val="65000"/>
                  <a:lumOff val="35000"/>
                </a:schemeClr>
              </a:solidFill>
            </a:endParaRPr>
          </a:p>
        </p:txBody>
      </p:sp>
      <p:sp>
        <p:nvSpPr>
          <p:cNvPr id="25" name="Rectangle 24"/>
          <p:cNvSpPr/>
          <p:nvPr/>
        </p:nvSpPr>
        <p:spPr>
          <a:xfrm>
            <a:off x="4706588" y="7393962"/>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smtClean="0">
                <a:solidFill>
                  <a:schemeClr val="tx1">
                    <a:lumMod val="65000"/>
                    <a:lumOff val="35000"/>
                  </a:schemeClr>
                </a:solidFill>
              </a:rPr>
              <a:t>Desktop</a:t>
            </a:r>
          </a:p>
          <a:p>
            <a:pPr algn="ctr"/>
            <a:endParaRPr lang="en-CA" sz="1800" b="1" dirty="0" smtClean="0">
              <a:solidFill>
                <a:schemeClr val="tx1">
                  <a:lumMod val="65000"/>
                  <a:lumOff val="35000"/>
                </a:schemeClr>
              </a:solidFill>
            </a:endParaRPr>
          </a:p>
        </p:txBody>
      </p:sp>
      <p:sp>
        <p:nvSpPr>
          <p:cNvPr id="37" name="Rectangle 36"/>
          <p:cNvSpPr/>
          <p:nvPr/>
        </p:nvSpPr>
        <p:spPr>
          <a:xfrm>
            <a:off x="9568508" y="5766222"/>
            <a:ext cx="4320480" cy="66253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New - Project 1- Folders and Files</a:t>
            </a:r>
            <a:endParaRPr lang="en-CA" sz="1800" b="1" dirty="0">
              <a:solidFill>
                <a:schemeClr val="tx1">
                  <a:lumMod val="65000"/>
                  <a:lumOff val="35000"/>
                </a:schemeClr>
              </a:solidFill>
            </a:endParaRPr>
          </a:p>
        </p:txBody>
      </p:sp>
      <p:sp>
        <p:nvSpPr>
          <p:cNvPr id="40" name="Rectangle 39"/>
          <p:cNvSpPr/>
          <p:nvPr/>
        </p:nvSpPr>
        <p:spPr>
          <a:xfrm>
            <a:off x="9568508" y="5162462"/>
            <a:ext cx="4320480" cy="6026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New - Project 1- Data Base</a:t>
            </a:r>
            <a:endParaRPr lang="en-CA" sz="1800" b="1" dirty="0">
              <a:solidFill>
                <a:schemeClr val="tx1">
                  <a:lumMod val="65000"/>
                  <a:lumOff val="35000"/>
                </a:schemeClr>
              </a:solidFill>
            </a:endParaRPr>
          </a:p>
        </p:txBody>
      </p:sp>
      <p:sp>
        <p:nvSpPr>
          <p:cNvPr id="41" name="Rectangle 40"/>
          <p:cNvSpPr/>
          <p:nvPr/>
        </p:nvSpPr>
        <p:spPr>
          <a:xfrm>
            <a:off x="7644517" y="10899998"/>
            <a:ext cx="2736304" cy="528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DAQ1</a:t>
            </a:r>
            <a:endParaRPr lang="en-CA" sz="1800" b="1" dirty="0">
              <a:solidFill>
                <a:schemeClr val="tx1">
                  <a:lumMod val="65000"/>
                  <a:lumOff val="35000"/>
                </a:schemeClr>
              </a:solidFill>
            </a:endParaRPr>
          </a:p>
        </p:txBody>
      </p:sp>
      <p:sp>
        <p:nvSpPr>
          <p:cNvPr id="42" name="Rectangle 41"/>
          <p:cNvSpPr/>
          <p:nvPr/>
        </p:nvSpPr>
        <p:spPr>
          <a:xfrm>
            <a:off x="10782963" y="10899998"/>
            <a:ext cx="2736304" cy="528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DAQ2</a:t>
            </a:r>
            <a:endParaRPr lang="en-CA" sz="1800" b="1" dirty="0">
              <a:solidFill>
                <a:schemeClr val="tx1">
                  <a:lumMod val="65000"/>
                  <a:lumOff val="35000"/>
                </a:schemeClr>
              </a:solidFill>
            </a:endParaRPr>
          </a:p>
        </p:txBody>
      </p:sp>
      <p:sp>
        <p:nvSpPr>
          <p:cNvPr id="43" name="Rectangle 42"/>
          <p:cNvSpPr/>
          <p:nvPr/>
        </p:nvSpPr>
        <p:spPr>
          <a:xfrm>
            <a:off x="4706588" y="9021158"/>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smtClean="0">
                <a:solidFill>
                  <a:schemeClr val="tx1">
                    <a:lumMod val="65000"/>
                    <a:lumOff val="35000"/>
                  </a:schemeClr>
                </a:solidFill>
              </a:rPr>
              <a:t>Desktop</a:t>
            </a:r>
          </a:p>
          <a:p>
            <a:pPr algn="ctr"/>
            <a:endParaRPr lang="en-CA" sz="1800" b="1" dirty="0" smtClean="0">
              <a:solidFill>
                <a:schemeClr val="tx1">
                  <a:lumMod val="65000"/>
                  <a:lumOff val="35000"/>
                </a:schemeClr>
              </a:solidFill>
            </a:endParaRPr>
          </a:p>
        </p:txBody>
      </p:sp>
      <p:sp>
        <p:nvSpPr>
          <p:cNvPr id="44" name="Rectangle 43"/>
          <p:cNvSpPr/>
          <p:nvPr/>
        </p:nvSpPr>
        <p:spPr>
          <a:xfrm>
            <a:off x="9568508" y="9541100"/>
            <a:ext cx="4320480" cy="63881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Imported from Project 2 and renamed</a:t>
            </a:r>
          </a:p>
          <a:p>
            <a:r>
              <a:rPr lang="en-CA" sz="1800" b="1" dirty="0" smtClean="0">
                <a:solidFill>
                  <a:schemeClr val="tx1">
                    <a:lumMod val="65000"/>
                    <a:lumOff val="35000"/>
                  </a:schemeClr>
                </a:solidFill>
              </a:rPr>
              <a:t>Project 3- Folders and Files</a:t>
            </a:r>
            <a:endParaRPr lang="en-CA" sz="1800" b="1" dirty="0">
              <a:solidFill>
                <a:schemeClr val="tx1">
                  <a:lumMod val="65000"/>
                  <a:lumOff val="35000"/>
                </a:schemeClr>
              </a:solidFill>
            </a:endParaRPr>
          </a:p>
        </p:txBody>
      </p:sp>
      <p:sp>
        <p:nvSpPr>
          <p:cNvPr id="45" name="Rectangle 44"/>
          <p:cNvSpPr/>
          <p:nvPr/>
        </p:nvSpPr>
        <p:spPr>
          <a:xfrm>
            <a:off x="9568508" y="8837275"/>
            <a:ext cx="4320480" cy="70382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smtClean="0">
                <a:solidFill>
                  <a:schemeClr val="tx1">
                    <a:lumMod val="65000"/>
                    <a:lumOff val="35000"/>
                  </a:schemeClr>
                </a:solidFill>
              </a:rPr>
              <a:t>Imported from Project 2 and renamed Project 3- Data Base </a:t>
            </a:r>
            <a:endParaRPr lang="en-CA" sz="1800" b="1" dirty="0">
              <a:solidFill>
                <a:schemeClr val="tx1">
                  <a:lumMod val="65000"/>
                  <a:lumOff val="35000"/>
                </a:schemeClr>
              </a:solidFill>
            </a:endParaRPr>
          </a:p>
        </p:txBody>
      </p:sp>
      <p:sp>
        <p:nvSpPr>
          <p:cNvPr id="16" name="Rounded Rectangle 15"/>
          <p:cNvSpPr/>
          <p:nvPr/>
        </p:nvSpPr>
        <p:spPr>
          <a:xfrm>
            <a:off x="22963539" y="695475"/>
            <a:ext cx="6302589" cy="11471194"/>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Standard Folders</a:t>
            </a:r>
          </a:p>
          <a:p>
            <a:r>
              <a:rPr lang="en-CA" sz="2800" b="1" dirty="0" smtClean="0">
                <a:solidFill>
                  <a:schemeClr val="tx1"/>
                </a:solidFill>
              </a:rPr>
              <a:t>Output</a:t>
            </a:r>
          </a:p>
          <a:p>
            <a:pPr lvl="1"/>
            <a:r>
              <a:rPr lang="en-CA" sz="2800" dirty="0" smtClean="0">
                <a:solidFill>
                  <a:schemeClr val="tx1"/>
                </a:solidFill>
              </a:rPr>
              <a:t>01 Revision Control</a:t>
            </a:r>
          </a:p>
          <a:p>
            <a:pPr lvl="1"/>
            <a:r>
              <a:rPr lang="en-CA" sz="2800" dirty="0" smtClean="0">
                <a:solidFill>
                  <a:schemeClr val="tx1"/>
                </a:solidFill>
              </a:rPr>
              <a:t>      R1</a:t>
            </a:r>
          </a:p>
          <a:p>
            <a:pPr lvl="1"/>
            <a:r>
              <a:rPr lang="en-CA" sz="2800" dirty="0">
                <a:solidFill>
                  <a:schemeClr val="tx1"/>
                </a:solidFill>
              </a:rPr>
              <a:t> </a:t>
            </a:r>
            <a:r>
              <a:rPr lang="en-CA" sz="2800" dirty="0" smtClean="0">
                <a:solidFill>
                  <a:schemeClr val="tx1"/>
                </a:solidFill>
              </a:rPr>
              <a:t>     R2</a:t>
            </a:r>
          </a:p>
          <a:p>
            <a:pPr lvl="1"/>
            <a:r>
              <a:rPr lang="en-CA" sz="2800" dirty="0">
                <a:solidFill>
                  <a:schemeClr val="tx1"/>
                </a:solidFill>
              </a:rPr>
              <a:t> </a:t>
            </a:r>
            <a:r>
              <a:rPr lang="en-CA" sz="2800" dirty="0" smtClean="0">
                <a:solidFill>
                  <a:schemeClr val="tx1"/>
                </a:solidFill>
              </a:rPr>
              <a:t>     Rn</a:t>
            </a:r>
          </a:p>
          <a:p>
            <a:pPr lvl="1"/>
            <a:r>
              <a:rPr lang="en-CA" sz="2800" dirty="0" smtClean="0">
                <a:solidFill>
                  <a:schemeClr val="tx1"/>
                </a:solidFill>
              </a:rPr>
              <a:t>02 Digitized DIP, DIF, DIL</a:t>
            </a:r>
          </a:p>
          <a:p>
            <a:pPr lvl="1"/>
            <a:r>
              <a:rPr lang="en-CA" sz="2800" dirty="0">
                <a:solidFill>
                  <a:schemeClr val="tx1"/>
                </a:solidFill>
              </a:rPr>
              <a:t> </a:t>
            </a:r>
            <a:r>
              <a:rPr lang="en-CA" sz="2800" dirty="0" smtClean="0">
                <a:solidFill>
                  <a:schemeClr val="tx1"/>
                </a:solidFill>
              </a:rPr>
              <a:t>     DIP1, DIP2, DIP3,…</a:t>
            </a:r>
          </a:p>
          <a:p>
            <a:pPr lvl="1"/>
            <a:r>
              <a:rPr lang="en-CA" sz="2800" dirty="0">
                <a:solidFill>
                  <a:schemeClr val="tx1"/>
                </a:solidFill>
              </a:rPr>
              <a:t> </a:t>
            </a:r>
            <a:r>
              <a:rPr lang="en-CA" sz="2800" dirty="0" smtClean="0">
                <a:solidFill>
                  <a:schemeClr val="tx1"/>
                </a:solidFill>
              </a:rPr>
              <a:t>     DIF1, DIF2, DIF3,…</a:t>
            </a:r>
          </a:p>
          <a:p>
            <a:pPr lvl="1"/>
            <a:r>
              <a:rPr lang="en-CA" sz="2800" dirty="0">
                <a:solidFill>
                  <a:schemeClr val="tx1"/>
                </a:solidFill>
              </a:rPr>
              <a:t> </a:t>
            </a:r>
            <a:r>
              <a:rPr lang="en-CA" sz="2800" dirty="0" smtClean="0">
                <a:solidFill>
                  <a:schemeClr val="tx1"/>
                </a:solidFill>
              </a:rPr>
              <a:t>     DIL1, DIL2, DIL3,…</a:t>
            </a:r>
          </a:p>
          <a:p>
            <a:r>
              <a:rPr lang="en-CA" sz="2800" b="1" dirty="0" smtClean="0">
                <a:solidFill>
                  <a:schemeClr val="tx1"/>
                </a:solidFill>
              </a:rPr>
              <a:t>INPUT (uploading files)</a:t>
            </a:r>
          </a:p>
          <a:p>
            <a:pPr lvl="1"/>
            <a:r>
              <a:rPr lang="en-CA" sz="2800" dirty="0" smtClean="0">
                <a:solidFill>
                  <a:schemeClr val="tx1"/>
                </a:solidFill>
              </a:rPr>
              <a:t>01 Drawings</a:t>
            </a:r>
          </a:p>
          <a:p>
            <a:pPr lvl="1"/>
            <a:r>
              <a:rPr lang="en-CA" sz="2800" dirty="0" smtClean="0">
                <a:solidFill>
                  <a:schemeClr val="tx1"/>
                </a:solidFill>
              </a:rPr>
              <a:t>02 Documents</a:t>
            </a:r>
          </a:p>
          <a:p>
            <a:pPr lvl="1"/>
            <a:r>
              <a:rPr lang="en-CA" sz="2800" dirty="0" smtClean="0">
                <a:solidFill>
                  <a:schemeClr val="tx1"/>
                </a:solidFill>
              </a:rPr>
              <a:t>05 Schematics</a:t>
            </a:r>
          </a:p>
          <a:p>
            <a:pPr lvl="1"/>
            <a:r>
              <a:rPr lang="en-CA" sz="2800" dirty="0" smtClean="0">
                <a:solidFill>
                  <a:schemeClr val="tx1"/>
                </a:solidFill>
              </a:rPr>
              <a:t>06 Schematics &amp; BOM</a:t>
            </a:r>
          </a:p>
          <a:p>
            <a:pPr lvl="1"/>
            <a:r>
              <a:rPr lang="en-CA" sz="2800" dirty="0" smtClean="0">
                <a:solidFill>
                  <a:schemeClr val="tx1"/>
                </a:solidFill>
              </a:rPr>
              <a:t>07 Engineering Standards</a:t>
            </a:r>
          </a:p>
          <a:p>
            <a:pPr lvl="1"/>
            <a:r>
              <a:rPr lang="en-CA" sz="2800" dirty="0" smtClean="0">
                <a:solidFill>
                  <a:schemeClr val="tx1"/>
                </a:solidFill>
              </a:rPr>
              <a:t>08 Engineering Norms</a:t>
            </a:r>
          </a:p>
          <a:p>
            <a:pPr lvl="1"/>
            <a:r>
              <a:rPr lang="en-CA" sz="2800" dirty="0">
                <a:solidFill>
                  <a:schemeClr val="tx1"/>
                </a:solidFill>
              </a:rPr>
              <a:t>03 Failure analytics</a:t>
            </a:r>
          </a:p>
          <a:p>
            <a:pPr lvl="1"/>
            <a:r>
              <a:rPr lang="en-CA" sz="2800" dirty="0">
                <a:solidFill>
                  <a:schemeClr val="tx1"/>
                </a:solidFill>
              </a:rPr>
              <a:t>04 Test </a:t>
            </a:r>
            <a:r>
              <a:rPr lang="en-CA" sz="2800" dirty="0" smtClean="0">
                <a:solidFill>
                  <a:schemeClr val="tx1"/>
                </a:solidFill>
              </a:rPr>
              <a:t>Results</a:t>
            </a:r>
          </a:p>
          <a:p>
            <a:pPr lvl="1"/>
            <a:r>
              <a:rPr lang="en-CA" sz="2800" dirty="0" smtClean="0">
                <a:solidFill>
                  <a:schemeClr val="tx1"/>
                </a:solidFill>
              </a:rPr>
              <a:t>09 SORs</a:t>
            </a:r>
          </a:p>
          <a:p>
            <a:pPr lvl="1"/>
            <a:r>
              <a:rPr lang="en-CA" sz="2800" dirty="0" smtClean="0">
                <a:solidFill>
                  <a:schemeClr val="tx1"/>
                </a:solidFill>
              </a:rPr>
              <a:t>10 Suppliers</a:t>
            </a:r>
          </a:p>
          <a:p>
            <a:pPr lvl="1"/>
            <a:r>
              <a:rPr lang="en-CA" sz="2800" dirty="0" smtClean="0">
                <a:solidFill>
                  <a:schemeClr val="tx1"/>
                </a:solidFill>
              </a:rPr>
              <a:t>11 Company Logo</a:t>
            </a:r>
          </a:p>
          <a:p>
            <a:pPr lvl="1"/>
            <a:r>
              <a:rPr lang="en-CA" sz="2800" dirty="0" smtClean="0">
                <a:solidFill>
                  <a:schemeClr val="tx1"/>
                </a:solidFill>
              </a:rPr>
              <a:t>12 Blank</a:t>
            </a:r>
          </a:p>
          <a:p>
            <a:pPr lvl="1"/>
            <a:r>
              <a:rPr lang="en-CA" sz="2800" dirty="0" smtClean="0">
                <a:solidFill>
                  <a:schemeClr val="tx1"/>
                </a:solidFill>
              </a:rPr>
              <a:t>13 Blank</a:t>
            </a:r>
          </a:p>
          <a:p>
            <a:pPr lvl="1"/>
            <a:r>
              <a:rPr lang="en-CA" sz="2800" dirty="0" smtClean="0">
                <a:solidFill>
                  <a:schemeClr val="tx1"/>
                </a:solidFill>
              </a:rPr>
              <a:t>14 Blank</a:t>
            </a:r>
          </a:p>
          <a:p>
            <a:pPr lvl="1"/>
            <a:r>
              <a:rPr lang="en-CA" sz="2800" dirty="0" smtClean="0">
                <a:solidFill>
                  <a:schemeClr val="tx1"/>
                </a:solidFill>
              </a:rPr>
              <a:t>15 Blank</a:t>
            </a:r>
          </a:p>
        </p:txBody>
      </p:sp>
      <p:sp>
        <p:nvSpPr>
          <p:cNvPr id="17" name="Rounded Rectangle 16"/>
          <p:cNvSpPr/>
          <p:nvPr/>
        </p:nvSpPr>
        <p:spPr>
          <a:xfrm>
            <a:off x="23284142" y="12381108"/>
            <a:ext cx="6302589" cy="785013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Data Base Folder</a:t>
            </a: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dirty="0" smtClean="0">
              <a:solidFill>
                <a:schemeClr val="tx1"/>
              </a:solidFill>
            </a:endParaRPr>
          </a:p>
          <a:p>
            <a:endParaRPr lang="en-CA" sz="2800" dirty="0">
              <a:solidFill>
                <a:schemeClr val="tx1"/>
              </a:solidFill>
            </a:endParaRPr>
          </a:p>
        </p:txBody>
      </p:sp>
      <p:sp>
        <p:nvSpPr>
          <p:cNvPr id="19" name="Rounded Rectangle 18"/>
          <p:cNvSpPr/>
          <p:nvPr/>
        </p:nvSpPr>
        <p:spPr>
          <a:xfrm>
            <a:off x="27578790" y="17320462"/>
            <a:ext cx="1498826" cy="251072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smtClean="0">
                <a:solidFill>
                  <a:schemeClr val="tx1"/>
                </a:solidFill>
              </a:rPr>
              <a:t>DBn</a:t>
            </a:r>
            <a:endParaRPr lang="en-CA" sz="2800" b="1" dirty="0" smtClean="0">
              <a:solidFill>
                <a:schemeClr val="tx1"/>
              </a:solidFill>
            </a:endParaRPr>
          </a:p>
          <a:p>
            <a:endParaRPr lang="en-CA" sz="2800" dirty="0" smtClean="0">
              <a:solidFill>
                <a:schemeClr val="tx1"/>
              </a:solidFill>
            </a:endParaRPr>
          </a:p>
          <a:p>
            <a:endParaRPr lang="en-CA" sz="2800" dirty="0">
              <a:solidFill>
                <a:schemeClr val="tx1"/>
              </a:solidFill>
            </a:endParaRPr>
          </a:p>
        </p:txBody>
      </p:sp>
      <p:sp>
        <p:nvSpPr>
          <p:cNvPr id="20" name="Rounded Rectangle 19"/>
          <p:cNvSpPr/>
          <p:nvPr/>
        </p:nvSpPr>
        <p:spPr>
          <a:xfrm>
            <a:off x="23343762" y="14037879"/>
            <a:ext cx="1498826" cy="251072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DB1</a:t>
            </a:r>
            <a:endParaRPr lang="en-CA" sz="2800" b="1" dirty="0" smtClean="0">
              <a:solidFill>
                <a:schemeClr val="tx1"/>
              </a:solidFill>
            </a:endParaRPr>
          </a:p>
          <a:p>
            <a:endParaRPr lang="en-CA" sz="2800" dirty="0" smtClean="0">
              <a:solidFill>
                <a:schemeClr val="tx1"/>
              </a:solidFill>
            </a:endParaRPr>
          </a:p>
          <a:p>
            <a:endParaRPr lang="en-CA" sz="2800" dirty="0">
              <a:solidFill>
                <a:schemeClr val="tx1"/>
              </a:solidFill>
            </a:endParaRPr>
          </a:p>
        </p:txBody>
      </p:sp>
      <p:sp>
        <p:nvSpPr>
          <p:cNvPr id="21" name="Rounded Rectangle 20"/>
          <p:cNvSpPr/>
          <p:nvPr/>
        </p:nvSpPr>
        <p:spPr>
          <a:xfrm>
            <a:off x="22169908" y="521288"/>
            <a:ext cx="7897418" cy="1970995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t" anchorCtr="0"/>
          <a:lstStyle/>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dirty="0">
              <a:solidFill>
                <a:schemeClr val="tx1"/>
              </a:solidFill>
            </a:endParaRPr>
          </a:p>
          <a:p>
            <a:endParaRPr lang="en-CA" sz="2800"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b="1" dirty="0">
              <a:solidFill>
                <a:schemeClr val="tx1"/>
              </a:solidFill>
            </a:endParaRPr>
          </a:p>
          <a:p>
            <a:endParaRPr lang="en-CA" sz="2800" b="1" dirty="0" smtClean="0">
              <a:solidFill>
                <a:schemeClr val="tx1"/>
              </a:solidFill>
            </a:endParaRPr>
          </a:p>
          <a:p>
            <a:endParaRPr lang="en-CA" sz="2800" dirty="0" smtClean="0">
              <a:solidFill>
                <a:schemeClr val="tx1"/>
              </a:solidFill>
            </a:endParaRPr>
          </a:p>
          <a:p>
            <a:endParaRPr lang="en-CA" sz="2800" dirty="0">
              <a:solidFill>
                <a:schemeClr val="tx1"/>
              </a:solidFill>
            </a:endParaRPr>
          </a:p>
        </p:txBody>
      </p:sp>
      <p:sp>
        <p:nvSpPr>
          <p:cNvPr id="23" name="TextBox 22"/>
          <p:cNvSpPr txBox="1"/>
          <p:nvPr/>
        </p:nvSpPr>
        <p:spPr>
          <a:xfrm>
            <a:off x="351484" y="18915701"/>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System Architecture</a:t>
            </a:r>
            <a:endParaRPr lang="en-US" sz="13798" b="1" dirty="0">
              <a:solidFill>
                <a:schemeClr val="tx1">
                  <a:lumMod val="65000"/>
                  <a:lumOff val="35000"/>
                </a:schemeClr>
              </a:solidFill>
              <a:latin typeface="Times New Roman" pitchFamily="18" charset="0"/>
              <a:cs typeface="Times New Roman" pitchFamily="18" charset="0"/>
            </a:endParaRPr>
          </a:p>
        </p:txBody>
      </p:sp>
      <p:cxnSp>
        <p:nvCxnSpPr>
          <p:cNvPr id="3" name="Straight Connector 2"/>
          <p:cNvCxnSpPr>
            <a:stCxn id="35" idx="3"/>
            <a:endCxn id="38" idx="1"/>
          </p:cNvCxnSpPr>
          <p:nvPr/>
        </p:nvCxnSpPr>
        <p:spPr>
          <a:xfrm>
            <a:off x="6146748" y="6158452"/>
            <a:ext cx="1477544" cy="1501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5" idx="3"/>
            <a:endCxn id="38" idx="1"/>
          </p:cNvCxnSpPr>
          <p:nvPr/>
        </p:nvCxnSpPr>
        <p:spPr>
          <a:xfrm flipV="1">
            <a:off x="6146748" y="7659638"/>
            <a:ext cx="1477544" cy="130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8" idx="1"/>
          </p:cNvCxnSpPr>
          <p:nvPr/>
        </p:nvCxnSpPr>
        <p:spPr>
          <a:xfrm flipV="1">
            <a:off x="6173271" y="7659638"/>
            <a:ext cx="1451021" cy="1881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431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29804" y="9824724"/>
            <a:ext cx="25474995" cy="94330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800"/>
              </a:spcAft>
            </a:pPr>
            <a:r>
              <a:rPr lang="en-CA" sz="11500" b="1" dirty="0" smtClean="0">
                <a:solidFill>
                  <a:srgbClr val="C00000"/>
                </a:solidFill>
              </a:rPr>
              <a:t>DSP</a:t>
            </a:r>
          </a:p>
          <a:p>
            <a:pPr>
              <a:spcAft>
                <a:spcPts val="1800"/>
              </a:spcAft>
            </a:pPr>
            <a:r>
              <a:rPr lang="en-CA" sz="7200" b="1" dirty="0" smtClean="0">
                <a:solidFill>
                  <a:schemeClr val="tx1">
                    <a:lumMod val="65000"/>
                    <a:lumOff val="35000"/>
                  </a:schemeClr>
                </a:solidFill>
              </a:rPr>
              <a:t>DNA Structured Development-Process</a:t>
            </a:r>
          </a:p>
          <a:p>
            <a:pPr>
              <a:spcAft>
                <a:spcPts val="1800"/>
              </a:spcAft>
            </a:pPr>
            <a:r>
              <a:rPr lang="en-CA" sz="7200" b="1" dirty="0" smtClean="0">
                <a:solidFill>
                  <a:schemeClr val="tx1">
                    <a:lumMod val="65000"/>
                    <a:lumOff val="35000"/>
                  </a:schemeClr>
                </a:solidFill>
              </a:rPr>
              <a:t>Automating Advanced Engineering Systems</a:t>
            </a:r>
          </a:p>
          <a:p>
            <a:pPr>
              <a:spcBef>
                <a:spcPts val="1800"/>
              </a:spcBef>
              <a:spcAft>
                <a:spcPts val="1800"/>
              </a:spcAft>
            </a:pPr>
            <a:r>
              <a:rPr lang="en-CA" sz="6600" i="1" dirty="0" smtClean="0">
                <a:solidFill>
                  <a:schemeClr val="tx1">
                    <a:lumMod val="65000"/>
                    <a:lumOff val="35000"/>
                  </a:schemeClr>
                </a:solidFill>
              </a:rPr>
              <a:t>Map your </a:t>
            </a:r>
            <a:r>
              <a:rPr lang="en-CA" sz="6600" i="1" dirty="0">
                <a:solidFill>
                  <a:schemeClr val="tx1">
                    <a:lumMod val="65000"/>
                    <a:lumOff val="35000"/>
                  </a:schemeClr>
                </a:solidFill>
              </a:rPr>
              <a:t>p</a:t>
            </a:r>
            <a:r>
              <a:rPr lang="en-CA" sz="6600" i="1" dirty="0" smtClean="0">
                <a:solidFill>
                  <a:schemeClr val="tx1">
                    <a:lumMod val="65000"/>
                    <a:lumOff val="35000"/>
                  </a:schemeClr>
                </a:solidFill>
              </a:rPr>
              <a:t>roduct DNA and Solve Complex Problems</a:t>
            </a:r>
          </a:p>
          <a:p>
            <a:pPr>
              <a:spcAft>
                <a:spcPts val="1800"/>
              </a:spcAft>
            </a:pPr>
            <a:r>
              <a:rPr lang="en-CA" sz="6600" i="1" dirty="0" smtClean="0">
                <a:solidFill>
                  <a:schemeClr val="tx1">
                    <a:lumMod val="65000"/>
                    <a:lumOff val="35000"/>
                  </a:schemeClr>
                </a:solidFill>
              </a:rPr>
              <a:t>Generate the Digital Twin, Modify and Improve its DNA</a:t>
            </a:r>
          </a:p>
          <a:p>
            <a:pPr>
              <a:spcAft>
                <a:spcPts val="1800"/>
              </a:spcAft>
            </a:pPr>
            <a:r>
              <a:rPr lang="en-CA" sz="6600" i="1" dirty="0" smtClean="0">
                <a:solidFill>
                  <a:schemeClr val="tx1">
                    <a:lumMod val="65000"/>
                    <a:lumOff val="35000"/>
                  </a:schemeClr>
                </a:solidFill>
              </a:rPr>
              <a:t>Create an Intelligent DNA Library to Avoid Recalls</a:t>
            </a:r>
          </a:p>
          <a:p>
            <a:pPr>
              <a:spcAft>
                <a:spcPts val="1800"/>
              </a:spcAft>
            </a:pPr>
            <a:endParaRPr lang="en-CA" sz="7200" i="1" dirty="0" smtClean="0">
              <a:solidFill>
                <a:schemeClr val="tx1">
                  <a:lumMod val="65000"/>
                  <a:lumOff val="35000"/>
                </a:schemeClr>
              </a:solidFill>
            </a:endParaRPr>
          </a:p>
          <a:p>
            <a:pPr>
              <a:spcAft>
                <a:spcPts val="1800"/>
              </a:spcAft>
            </a:pPr>
            <a:endParaRPr lang="en-CA" sz="7200" i="1" dirty="0" smtClean="0">
              <a:solidFill>
                <a:schemeClr val="tx1">
                  <a:lumMod val="65000"/>
                  <a:lumOff val="35000"/>
                </a:schemeClr>
              </a:solidFill>
            </a:endParaRPr>
          </a:p>
        </p:txBody>
      </p:sp>
      <p:pic>
        <p:nvPicPr>
          <p:cNvPr id="13" name="Picture 12"/>
          <p:cNvPicPr>
            <a:picLocks noChangeAspect="1"/>
          </p:cNvPicPr>
          <p:nvPr/>
        </p:nvPicPr>
        <p:blipFill>
          <a:blip r:embed="rId2"/>
          <a:stretch>
            <a:fillRect/>
          </a:stretch>
        </p:blipFill>
        <p:spPr>
          <a:xfrm>
            <a:off x="32573173" y="93363"/>
            <a:ext cx="6438052" cy="3183223"/>
          </a:xfrm>
          <a:prstGeom prst="rect">
            <a:avLst/>
          </a:prstGeom>
        </p:spPr>
      </p:pic>
      <p:sp>
        <p:nvSpPr>
          <p:cNvPr id="14" name="TextBox 13">
            <a:hlinkClick r:id="rId3" action="ppaction://hlinkfile"/>
          </p:cNvPr>
          <p:cNvSpPr txBox="1"/>
          <p:nvPr/>
        </p:nvSpPr>
        <p:spPr>
          <a:xfrm>
            <a:off x="1391272" y="18668490"/>
            <a:ext cx="10068520"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Login Page</a:t>
            </a:r>
            <a:endParaRPr lang="en-US" sz="13798" b="1" dirty="0">
              <a:solidFill>
                <a:schemeClr val="tx1">
                  <a:lumMod val="65000"/>
                  <a:lumOff val="35000"/>
                </a:schemeClr>
              </a:solidFill>
              <a:latin typeface="Times New Roman" pitchFamily="18" charset="0"/>
              <a:cs typeface="Times New Roman" pitchFamily="18" charset="0"/>
            </a:endParaRPr>
          </a:p>
        </p:txBody>
      </p:sp>
      <p:sp>
        <p:nvSpPr>
          <p:cNvPr id="15" name="Rounded Rectangle 14"/>
          <p:cNvSpPr/>
          <p:nvPr/>
        </p:nvSpPr>
        <p:spPr>
          <a:xfrm>
            <a:off x="20153684" y="5354470"/>
            <a:ext cx="3736060" cy="115212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Login to Revision Log </a:t>
            </a:r>
            <a:endParaRPr lang="en-CA" sz="2800" dirty="0">
              <a:solidFill>
                <a:schemeClr val="tx1"/>
              </a:solidFill>
            </a:endParaRPr>
          </a:p>
        </p:txBody>
      </p:sp>
      <p:sp>
        <p:nvSpPr>
          <p:cNvPr id="11" name="Rounded Rectangle 10"/>
          <p:cNvSpPr/>
          <p:nvPr/>
        </p:nvSpPr>
        <p:spPr>
          <a:xfrm>
            <a:off x="20216187" y="7183661"/>
            <a:ext cx="3736060" cy="115212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New Project Registration? </a:t>
            </a:r>
            <a:endParaRPr lang="en-CA" sz="2800" dirty="0">
              <a:solidFill>
                <a:schemeClr val="tx1"/>
              </a:solidFill>
            </a:endParaRPr>
          </a:p>
        </p:txBody>
      </p:sp>
      <p:sp>
        <p:nvSpPr>
          <p:cNvPr id="23" name="Rounded Rectangle 22"/>
          <p:cNvSpPr/>
          <p:nvPr/>
        </p:nvSpPr>
        <p:spPr>
          <a:xfrm>
            <a:off x="9424492" y="2048475"/>
            <a:ext cx="2875451" cy="907320"/>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Model/Folder ID</a:t>
            </a:r>
            <a:endParaRPr lang="en-CA" sz="2800" dirty="0">
              <a:solidFill>
                <a:schemeClr val="tx1"/>
              </a:solidFill>
            </a:endParaRPr>
          </a:p>
        </p:txBody>
      </p:sp>
      <p:sp>
        <p:nvSpPr>
          <p:cNvPr id="24" name="Rounded Rectangle 23"/>
          <p:cNvSpPr/>
          <p:nvPr/>
        </p:nvSpPr>
        <p:spPr>
          <a:xfrm>
            <a:off x="9424492" y="3234490"/>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123456789012345678901234567890</a:t>
            </a:r>
            <a:endParaRPr lang="en-CA" sz="2800" dirty="0">
              <a:solidFill>
                <a:schemeClr val="tx1"/>
              </a:solidFill>
            </a:endParaRPr>
          </a:p>
        </p:txBody>
      </p:sp>
      <p:sp>
        <p:nvSpPr>
          <p:cNvPr id="25" name="Rounded Rectangle 24"/>
          <p:cNvSpPr/>
          <p:nvPr/>
        </p:nvSpPr>
        <p:spPr>
          <a:xfrm>
            <a:off x="9432848" y="4132877"/>
            <a:ext cx="6696744" cy="109920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Epump-2121</a:t>
            </a:r>
          </a:p>
        </p:txBody>
      </p:sp>
      <p:sp>
        <p:nvSpPr>
          <p:cNvPr id="27" name="Rounded Rectangle 26"/>
          <p:cNvSpPr/>
          <p:nvPr/>
        </p:nvSpPr>
        <p:spPr>
          <a:xfrm>
            <a:off x="9424492" y="818878"/>
            <a:ext cx="4032448" cy="840107"/>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Open an Existing Project</a:t>
            </a:r>
            <a:endParaRPr lang="en-CA" sz="2800" dirty="0">
              <a:solidFill>
                <a:schemeClr val="tx1"/>
              </a:solidFill>
            </a:endParaRPr>
          </a:p>
        </p:txBody>
      </p:sp>
      <p:sp>
        <p:nvSpPr>
          <p:cNvPr id="30" name="Rounded Rectangle 29"/>
          <p:cNvSpPr/>
          <p:nvPr/>
        </p:nvSpPr>
        <p:spPr>
          <a:xfrm>
            <a:off x="20655335" y="4275261"/>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1123 </a:t>
            </a:r>
          </a:p>
        </p:txBody>
      </p:sp>
      <p:sp>
        <p:nvSpPr>
          <p:cNvPr id="31" name="Rounded Rectangle 30"/>
          <p:cNvSpPr/>
          <p:nvPr/>
        </p:nvSpPr>
        <p:spPr>
          <a:xfrm>
            <a:off x="16481276" y="2134883"/>
            <a:ext cx="2623938" cy="77222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User Name</a:t>
            </a:r>
          </a:p>
        </p:txBody>
      </p:sp>
      <p:sp>
        <p:nvSpPr>
          <p:cNvPr id="32" name="Rounded Rectangle 31"/>
          <p:cNvSpPr/>
          <p:nvPr/>
        </p:nvSpPr>
        <p:spPr>
          <a:xfrm>
            <a:off x="16481277" y="3344559"/>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a:t>
            </a:r>
          </a:p>
        </p:txBody>
      </p:sp>
      <p:sp>
        <p:nvSpPr>
          <p:cNvPr id="33" name="Rounded Rectangle 32"/>
          <p:cNvSpPr/>
          <p:nvPr/>
        </p:nvSpPr>
        <p:spPr>
          <a:xfrm>
            <a:off x="16481277" y="4193835"/>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Pkianpour</a:t>
            </a:r>
            <a:endParaRPr lang="en-CA" sz="2800" b="1" dirty="0">
              <a:solidFill>
                <a:schemeClr val="tx1"/>
              </a:solidFill>
            </a:endParaRPr>
          </a:p>
        </p:txBody>
      </p:sp>
      <p:sp>
        <p:nvSpPr>
          <p:cNvPr id="34" name="Rounded Rectangle 33"/>
          <p:cNvSpPr/>
          <p:nvPr/>
        </p:nvSpPr>
        <p:spPr>
          <a:xfrm>
            <a:off x="20655334" y="3344559"/>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a:t>
            </a:r>
          </a:p>
        </p:txBody>
      </p:sp>
      <p:sp>
        <p:nvSpPr>
          <p:cNvPr id="36" name="Rounded Rectangle 35"/>
          <p:cNvSpPr/>
          <p:nvPr/>
        </p:nvSpPr>
        <p:spPr>
          <a:xfrm>
            <a:off x="20655334" y="2134883"/>
            <a:ext cx="2623938" cy="77222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Access Code</a:t>
            </a:r>
          </a:p>
        </p:txBody>
      </p:sp>
    </p:spTree>
    <p:extLst>
      <p:ext uri="{BB962C8B-B14F-4D97-AF65-F5344CB8AC3E}">
        <p14:creationId xmlns:p14="http://schemas.microsoft.com/office/powerpoint/2010/main" val="4055984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New Project Reg. Lead ID SETUP</a:t>
            </a:r>
            <a:endParaRPr lang="en-US" sz="13798" b="1" dirty="0">
              <a:solidFill>
                <a:schemeClr val="tx1">
                  <a:lumMod val="65000"/>
                  <a:lumOff val="35000"/>
                </a:schemeClr>
              </a:solidFill>
              <a:latin typeface="Times New Roman" pitchFamily="18" charset="0"/>
              <a:cs typeface="Times New Roman" pitchFamily="18" charset="0"/>
            </a:endParaRPr>
          </a:p>
        </p:txBody>
      </p:sp>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Lead </a:t>
            </a:r>
            <a:r>
              <a:rPr lang="en-CA" sz="2800" dirty="0" smtClean="0">
                <a:solidFill>
                  <a:schemeClr val="tx1"/>
                </a:solidFill>
              </a:rPr>
              <a:t>Responsible to Release</a:t>
            </a:r>
            <a:r>
              <a:rPr lang="en-CA" sz="3999" dirty="0" smtClean="0">
                <a:solidFill>
                  <a:schemeClr val="tx1"/>
                </a:solidFill>
              </a:rPr>
              <a:t> </a:t>
            </a:r>
            <a:endParaRPr lang="en-CA" sz="3999" dirty="0">
              <a:solidFill>
                <a:schemeClr val="tx1"/>
              </a:solidFill>
            </a:endParaRP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9" name="Rounded Rectangle 28"/>
          <p:cNvSpPr/>
          <p:nvPr/>
        </p:nvSpPr>
        <p:spPr>
          <a:xfrm>
            <a:off x="25367139"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User Name</a:t>
            </a:r>
            <a:endParaRPr lang="en-CA" sz="3999" dirty="0">
              <a:solidFill>
                <a:schemeClr val="tx1"/>
              </a:solidFill>
            </a:endParaRPr>
          </a:p>
        </p:txBody>
      </p:sp>
      <p:sp>
        <p:nvSpPr>
          <p:cNvPr id="31" name="Rounded Rectangle 30"/>
          <p:cNvSpPr/>
          <p:nvPr/>
        </p:nvSpPr>
        <p:spPr>
          <a:xfrm>
            <a:off x="25386198"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yy</a:t>
            </a:r>
            <a:r>
              <a:rPr lang="en-CA" sz="2800" dirty="0">
                <a:solidFill>
                  <a:schemeClr val="tx1"/>
                </a:solidFill>
              </a:rPr>
              <a:t>-mm-</a:t>
            </a:r>
            <a:r>
              <a:rPr lang="en-CA" sz="2800" dirty="0" err="1">
                <a:solidFill>
                  <a:schemeClr val="tx1"/>
                </a:solidFill>
              </a:rPr>
              <a:t>dd</a:t>
            </a:r>
            <a:r>
              <a:rPr lang="en-CA" sz="2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5" name="Rounded Rectangle 14"/>
          <p:cNvSpPr/>
          <p:nvPr/>
        </p:nvSpPr>
        <p:spPr>
          <a:xfrm>
            <a:off x="25386198"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pkianpour</a:t>
            </a:r>
            <a:endParaRPr lang="en-CA" sz="2800" b="1" dirty="0">
              <a:solidFill>
                <a:schemeClr val="tx1"/>
              </a:solidFill>
            </a:endParaRP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a:t>
            </a:r>
            <a:r>
              <a:rPr lang="en-CA" sz="2800" dirty="0" smtClean="0">
                <a:solidFill>
                  <a:schemeClr val="tx1"/>
                </a:solidFill>
              </a:rPr>
              <a:t>Kianpour </a:t>
            </a:r>
            <a:endParaRPr lang="en-CA" sz="2800" dirty="0">
              <a:solidFill>
                <a:schemeClr val="tx1"/>
              </a:solidFill>
            </a:endParaRPr>
          </a:p>
        </p:txBody>
      </p:sp>
      <p:sp>
        <p:nvSpPr>
          <p:cNvPr id="49" name="Rounded Rectangle 48"/>
          <p:cNvSpPr/>
          <p:nvPr/>
        </p:nvSpPr>
        <p:spPr>
          <a:xfrm>
            <a:off x="34794384" y="699130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Users</a:t>
            </a:r>
            <a:endParaRPr lang="en-CA" sz="2800" dirty="0">
              <a:solidFill>
                <a:schemeClr val="tx1"/>
              </a:solidFill>
            </a:endParaRP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smtClean="0">
                <a:solidFill>
                  <a:schemeClr val="tx1"/>
                </a:solidFill>
              </a:rPr>
              <a:t>Line</a:t>
            </a:r>
            <a:endParaRPr lang="en-CA" sz="1800" dirty="0">
              <a:solidFill>
                <a:schemeClr val="tx1"/>
              </a:solidFill>
            </a:endParaRP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smtClean="0">
                <a:solidFill>
                  <a:schemeClr val="tx1"/>
                </a:solidFill>
              </a:rPr>
              <a:t>1</a:t>
            </a:r>
            <a:endParaRPr lang="en-CA" sz="1800" dirty="0">
              <a:solidFill>
                <a:schemeClr val="tx1"/>
              </a:solidFill>
            </a:endParaRPr>
          </a:p>
        </p:txBody>
      </p:sp>
      <p:sp>
        <p:nvSpPr>
          <p:cNvPr id="37" name="Rounded Rectangle 36"/>
          <p:cNvSpPr/>
          <p:nvPr/>
        </p:nvSpPr>
        <p:spPr>
          <a:xfrm>
            <a:off x="279476" y="4563294"/>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4" name="Rounded Rectangle 43"/>
          <p:cNvSpPr/>
          <p:nvPr/>
        </p:nvSpPr>
        <p:spPr>
          <a:xfrm>
            <a:off x="368624" y="269459"/>
            <a:ext cx="7344816" cy="625707"/>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New Lead ID Set Up</a:t>
            </a:r>
            <a:endParaRPr lang="en-CA" sz="2800" dirty="0">
              <a:solidFill>
                <a:schemeClr val="tx1"/>
              </a:solidFill>
            </a:endParaRPr>
          </a:p>
        </p:txBody>
      </p:sp>
      <p:sp>
        <p:nvSpPr>
          <p:cNvPr id="45" name="Rounded Rectangle 44"/>
          <p:cNvSpPr/>
          <p:nvPr/>
        </p:nvSpPr>
        <p:spPr>
          <a:xfrm>
            <a:off x="28095864"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Access Code</a:t>
            </a:r>
            <a:r>
              <a:rPr lang="en-CA" sz="3999" dirty="0" smtClean="0">
                <a:solidFill>
                  <a:schemeClr val="tx1"/>
                </a:solidFill>
              </a:rPr>
              <a:t> </a:t>
            </a:r>
            <a:endParaRPr lang="en-CA" sz="3999" dirty="0">
              <a:solidFill>
                <a:schemeClr val="tx1"/>
              </a:solidFill>
            </a:endParaRPr>
          </a:p>
        </p:txBody>
      </p:sp>
      <p:sp>
        <p:nvSpPr>
          <p:cNvPr id="51" name="Rounded Rectangle 50"/>
          <p:cNvSpPr/>
          <p:nvPr/>
        </p:nvSpPr>
        <p:spPr>
          <a:xfrm>
            <a:off x="2811492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52" name="Rounded Rectangle 51"/>
          <p:cNvSpPr/>
          <p:nvPr/>
        </p:nvSpPr>
        <p:spPr>
          <a:xfrm>
            <a:off x="2811492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smtClean="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123456789012344567890</a:t>
            </a:r>
            <a:endParaRPr lang="en-CA" sz="2800" dirty="0">
              <a:solidFill>
                <a:schemeClr val="tx1"/>
              </a:solidFill>
            </a:endParaRP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Director</a:t>
            </a:r>
            <a:endParaRPr lang="en-CA" sz="2800" dirty="0">
              <a:solidFill>
                <a:schemeClr val="tx1"/>
              </a:solidFill>
            </a:endParaRPr>
          </a:p>
        </p:txBody>
      </p:sp>
      <p:pic>
        <p:nvPicPr>
          <p:cNvPr id="30" name="Picture 29"/>
          <p:cNvPicPr>
            <a:picLocks noChangeAspect="1"/>
          </p:cNvPicPr>
          <p:nvPr/>
        </p:nvPicPr>
        <p:blipFill>
          <a:blip r:embed="rId3"/>
          <a:stretch>
            <a:fillRect/>
          </a:stretch>
        </p:blipFill>
        <p:spPr>
          <a:xfrm>
            <a:off x="32573173" y="93363"/>
            <a:ext cx="6438052" cy="3183223"/>
          </a:xfrm>
          <a:prstGeom prst="rect">
            <a:avLst/>
          </a:prstGeom>
        </p:spPr>
      </p:pic>
      <p:sp>
        <p:nvSpPr>
          <p:cNvPr id="27" name="Rounded Rectangle 26"/>
          <p:cNvSpPr/>
          <p:nvPr/>
        </p:nvSpPr>
        <p:spPr>
          <a:xfrm>
            <a:off x="31139654" y="3062579"/>
            <a:ext cx="3654730" cy="95951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err="1" smtClean="0">
                <a:solidFill>
                  <a:schemeClr val="tx1"/>
                </a:solidFill>
              </a:rPr>
              <a:t>Confim</a:t>
            </a:r>
            <a:r>
              <a:rPr lang="en-CA" sz="2800" dirty="0" smtClean="0">
                <a:solidFill>
                  <a:schemeClr val="tx1"/>
                </a:solidFill>
              </a:rPr>
              <a:t>  Access Code</a:t>
            </a:r>
            <a:r>
              <a:rPr lang="en-CA" sz="3999" dirty="0" smtClean="0">
                <a:solidFill>
                  <a:schemeClr val="tx1"/>
                </a:solidFill>
              </a:rPr>
              <a:t> </a:t>
            </a:r>
            <a:endParaRPr lang="en-CA" sz="3999" dirty="0">
              <a:solidFill>
                <a:schemeClr val="tx1"/>
              </a:solidFill>
            </a:endParaRPr>
          </a:p>
        </p:txBody>
      </p:sp>
      <p:sp>
        <p:nvSpPr>
          <p:cNvPr id="32" name="Rounded Rectangle 31"/>
          <p:cNvSpPr/>
          <p:nvPr/>
        </p:nvSpPr>
        <p:spPr>
          <a:xfrm>
            <a:off x="3115871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33" name="Rounded Rectangle 32"/>
          <p:cNvSpPr/>
          <p:nvPr/>
        </p:nvSpPr>
        <p:spPr>
          <a:xfrm>
            <a:off x="3115871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Tree>
    <p:extLst>
      <p:ext uri="{BB962C8B-B14F-4D97-AF65-F5344CB8AC3E}">
        <p14:creationId xmlns:p14="http://schemas.microsoft.com/office/powerpoint/2010/main" val="27102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smtClean="0">
                <a:solidFill>
                  <a:schemeClr val="tx1"/>
                </a:solidFill>
              </a:rPr>
              <a:t>Project Associate </a:t>
            </a:r>
            <a:r>
              <a:rPr lang="en-CA" sz="3999" dirty="0" smtClean="0">
                <a:solidFill>
                  <a:schemeClr val="tx1"/>
                </a:solidFill>
              </a:rPr>
              <a:t> </a:t>
            </a:r>
            <a:endParaRPr lang="en-CA" sz="3999" dirty="0">
              <a:solidFill>
                <a:schemeClr val="tx1"/>
              </a:solidFill>
            </a:endParaRP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9" name="Rounded Rectangle 28"/>
          <p:cNvSpPr/>
          <p:nvPr/>
        </p:nvSpPr>
        <p:spPr>
          <a:xfrm>
            <a:off x="25367139"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User Name</a:t>
            </a:r>
            <a:endParaRPr lang="en-CA" sz="3999" dirty="0">
              <a:solidFill>
                <a:schemeClr val="tx1"/>
              </a:solidFill>
            </a:endParaRPr>
          </a:p>
        </p:txBody>
      </p:sp>
      <p:sp>
        <p:nvSpPr>
          <p:cNvPr id="31" name="Rounded Rectangle 30"/>
          <p:cNvSpPr/>
          <p:nvPr/>
        </p:nvSpPr>
        <p:spPr>
          <a:xfrm>
            <a:off x="25386198"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400" dirty="0" err="1">
                <a:solidFill>
                  <a:schemeClr val="tx1"/>
                </a:solidFill>
              </a:rPr>
              <a:t>yy</a:t>
            </a:r>
            <a:r>
              <a:rPr lang="en-CA" sz="2400" dirty="0">
                <a:solidFill>
                  <a:schemeClr val="tx1"/>
                </a:solidFill>
              </a:rPr>
              <a:t>-mm-</a:t>
            </a:r>
            <a:r>
              <a:rPr lang="en-CA" sz="2400" dirty="0" err="1">
                <a:solidFill>
                  <a:schemeClr val="tx1"/>
                </a:solidFill>
              </a:rPr>
              <a:t>dd</a:t>
            </a:r>
            <a:r>
              <a:rPr lang="en-CA" sz="1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5" name="Rounded Rectangle 14"/>
          <p:cNvSpPr/>
          <p:nvPr/>
        </p:nvSpPr>
        <p:spPr>
          <a:xfrm>
            <a:off x="25386198"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smtClean="0">
                <a:solidFill>
                  <a:schemeClr val="tx1"/>
                </a:solidFill>
              </a:rPr>
              <a:t>pkianpour</a:t>
            </a:r>
            <a:endParaRPr lang="en-CA" sz="2800" b="1" dirty="0">
              <a:solidFill>
                <a:schemeClr val="tx1"/>
              </a:solidFill>
            </a:endParaRP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a:t>
            </a:r>
            <a:r>
              <a:rPr lang="en-CA" sz="2800" dirty="0" smtClean="0">
                <a:solidFill>
                  <a:schemeClr val="tx1"/>
                </a:solidFill>
              </a:rPr>
              <a:t>Kianpour </a:t>
            </a:r>
            <a:endParaRPr lang="en-CA" sz="2800" dirty="0">
              <a:solidFill>
                <a:schemeClr val="tx1"/>
              </a:solidFill>
            </a:endParaRP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smtClean="0">
                <a:solidFill>
                  <a:schemeClr val="tx1"/>
                </a:solidFill>
              </a:rPr>
              <a:t>Line</a:t>
            </a:r>
            <a:endParaRPr lang="en-CA" sz="1800" dirty="0">
              <a:solidFill>
                <a:schemeClr val="tx1"/>
              </a:solidFill>
            </a:endParaRP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smtClean="0">
                <a:solidFill>
                  <a:schemeClr val="tx1"/>
                </a:solidFill>
              </a:rPr>
              <a:t>12</a:t>
            </a:r>
            <a:endParaRPr lang="en-CA" sz="1800" dirty="0">
              <a:solidFill>
                <a:schemeClr val="tx1"/>
              </a:solidFill>
            </a:endParaRPr>
          </a:p>
        </p:txBody>
      </p:sp>
      <p:sp>
        <p:nvSpPr>
          <p:cNvPr id="36" name="Rounded Rectangle 35"/>
          <p:cNvSpPr/>
          <p:nvPr/>
        </p:nvSpPr>
        <p:spPr>
          <a:xfrm>
            <a:off x="249342" y="4761883"/>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smtClean="0">
                <a:solidFill>
                  <a:schemeClr val="tx1"/>
                </a:solidFill>
              </a:rPr>
              <a:t>1</a:t>
            </a:r>
            <a:endParaRPr lang="en-CA" sz="1800" dirty="0">
              <a:solidFill>
                <a:schemeClr val="tx1"/>
              </a:solidFill>
            </a:endParaRPr>
          </a:p>
        </p:txBody>
      </p:sp>
      <p:sp>
        <p:nvSpPr>
          <p:cNvPr id="37" name="Rounded Rectangle 36"/>
          <p:cNvSpPr/>
          <p:nvPr/>
        </p:nvSpPr>
        <p:spPr>
          <a:xfrm>
            <a:off x="278488" y="5211365"/>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0" name="Rounded Rectangle 39"/>
          <p:cNvSpPr/>
          <p:nvPr/>
        </p:nvSpPr>
        <p:spPr>
          <a:xfrm>
            <a:off x="1742879" y="1933129"/>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Add </a:t>
            </a:r>
            <a:r>
              <a:rPr lang="en-CA" sz="2800" dirty="0" smtClean="0">
                <a:solidFill>
                  <a:schemeClr val="tx1"/>
                </a:solidFill>
              </a:rPr>
              <a:t>a new line</a:t>
            </a:r>
            <a:r>
              <a:rPr lang="en-CA" sz="3999" dirty="0" smtClean="0">
                <a:solidFill>
                  <a:schemeClr val="tx1"/>
                </a:solidFill>
              </a:rPr>
              <a:t> </a:t>
            </a:r>
            <a:endParaRPr lang="en-CA" sz="3999" dirty="0">
              <a:solidFill>
                <a:schemeClr val="tx1"/>
              </a:solidFill>
            </a:endParaRPr>
          </a:p>
        </p:txBody>
      </p:sp>
      <p:sp>
        <p:nvSpPr>
          <p:cNvPr id="45" name="Rounded Rectangle 44"/>
          <p:cNvSpPr/>
          <p:nvPr/>
        </p:nvSpPr>
        <p:spPr>
          <a:xfrm>
            <a:off x="28095864" y="3062579"/>
            <a:ext cx="2623937" cy="80399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Access Code</a:t>
            </a:r>
            <a:r>
              <a:rPr lang="en-CA" sz="3999" dirty="0" smtClean="0">
                <a:solidFill>
                  <a:schemeClr val="tx1"/>
                </a:solidFill>
              </a:rPr>
              <a:t> </a:t>
            </a:r>
            <a:endParaRPr lang="en-CA" sz="3999" dirty="0">
              <a:solidFill>
                <a:schemeClr val="tx1"/>
              </a:solidFill>
            </a:endParaRPr>
          </a:p>
        </p:txBody>
      </p:sp>
      <p:sp>
        <p:nvSpPr>
          <p:cNvPr id="51" name="Rounded Rectangle 50"/>
          <p:cNvSpPr/>
          <p:nvPr/>
        </p:nvSpPr>
        <p:spPr>
          <a:xfrm>
            <a:off x="2811492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52" name="Rounded Rectangle 51"/>
          <p:cNvSpPr/>
          <p:nvPr/>
        </p:nvSpPr>
        <p:spPr>
          <a:xfrm>
            <a:off x="2811492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smtClean="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123456789012344567890</a:t>
            </a:r>
            <a:endParaRPr lang="en-CA" sz="2800" dirty="0">
              <a:solidFill>
                <a:schemeClr val="tx1"/>
              </a:solidFill>
            </a:endParaRP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Director</a:t>
            </a:r>
            <a:endParaRPr lang="en-CA" sz="2800" dirty="0">
              <a:solidFill>
                <a:schemeClr val="tx1"/>
              </a:solidFill>
            </a:endParaRPr>
          </a:p>
        </p:txBody>
      </p:sp>
      <p:sp>
        <p:nvSpPr>
          <p:cNvPr id="30" name="Rounded Rectangle 29"/>
          <p:cNvSpPr/>
          <p:nvPr/>
        </p:nvSpPr>
        <p:spPr>
          <a:xfrm>
            <a:off x="299052" y="149848"/>
            <a:ext cx="7344816" cy="745318"/>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List of Associates for Operating Access</a:t>
            </a:r>
            <a:endParaRPr lang="en-CA" sz="2800" dirty="0">
              <a:solidFill>
                <a:schemeClr val="tx1"/>
              </a:solidFill>
            </a:endParaRPr>
          </a:p>
        </p:txBody>
      </p:sp>
      <p:sp>
        <p:nvSpPr>
          <p:cNvPr id="32" name="Rounded Rectangle 31"/>
          <p:cNvSpPr/>
          <p:nvPr/>
        </p:nvSpPr>
        <p:spPr>
          <a:xfrm>
            <a:off x="33763591" y="696276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Stakeholders</a:t>
            </a:r>
            <a:endParaRPr lang="en-CA" sz="2800" dirty="0">
              <a:solidFill>
                <a:schemeClr val="tx1"/>
              </a:solidFill>
            </a:endParaRPr>
          </a:p>
        </p:txBody>
      </p:sp>
      <p:sp>
        <p:nvSpPr>
          <p:cNvPr id="33" name="Rounded Rectangle 32"/>
          <p:cNvSpPr/>
          <p:nvPr/>
        </p:nvSpPr>
        <p:spPr>
          <a:xfrm>
            <a:off x="33760853" y="9387982"/>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Lead ID</a:t>
            </a:r>
            <a:endParaRPr lang="en-CA" sz="2800" dirty="0">
              <a:solidFill>
                <a:schemeClr val="tx1"/>
              </a:solidFill>
            </a:endParaRPr>
          </a:p>
        </p:txBody>
      </p:sp>
      <p:sp>
        <p:nvSpPr>
          <p:cNvPr id="38" name="TextBox 3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New Project Reg. Users</a:t>
            </a:r>
            <a:endParaRPr lang="en-US" sz="13798" b="1" dirty="0">
              <a:solidFill>
                <a:schemeClr val="tx1">
                  <a:lumMod val="65000"/>
                  <a:lumOff val="35000"/>
                </a:schemeClr>
              </a:solidFill>
              <a:latin typeface="Times New Roman" pitchFamily="18" charset="0"/>
              <a:cs typeface="Times New Roman" pitchFamily="18" charset="0"/>
            </a:endParaRPr>
          </a:p>
        </p:txBody>
      </p:sp>
      <p:pic>
        <p:nvPicPr>
          <p:cNvPr id="39" name="Picture 38"/>
          <p:cNvPicPr>
            <a:picLocks noChangeAspect="1"/>
          </p:cNvPicPr>
          <p:nvPr/>
        </p:nvPicPr>
        <p:blipFill>
          <a:blip r:embed="rId3"/>
          <a:stretch>
            <a:fillRect/>
          </a:stretch>
        </p:blipFill>
        <p:spPr>
          <a:xfrm>
            <a:off x="32573173" y="93363"/>
            <a:ext cx="6438052" cy="3183223"/>
          </a:xfrm>
          <a:prstGeom prst="rect">
            <a:avLst/>
          </a:prstGeom>
        </p:spPr>
      </p:pic>
      <p:sp>
        <p:nvSpPr>
          <p:cNvPr id="41" name="Rounded Rectangle 40"/>
          <p:cNvSpPr/>
          <p:nvPr/>
        </p:nvSpPr>
        <p:spPr>
          <a:xfrm>
            <a:off x="31139654" y="2907110"/>
            <a:ext cx="3654730" cy="95951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Confirm  Access Code</a:t>
            </a:r>
            <a:r>
              <a:rPr lang="en-CA" sz="3999" dirty="0" smtClean="0">
                <a:solidFill>
                  <a:schemeClr val="tx1"/>
                </a:solidFill>
              </a:rPr>
              <a:t> </a:t>
            </a:r>
            <a:endParaRPr lang="en-CA" sz="3999" dirty="0">
              <a:solidFill>
                <a:schemeClr val="tx1"/>
              </a:solidFill>
            </a:endParaRPr>
          </a:p>
        </p:txBody>
      </p:sp>
      <p:sp>
        <p:nvSpPr>
          <p:cNvPr id="44" name="Rounded Rectangle 43"/>
          <p:cNvSpPr/>
          <p:nvPr/>
        </p:nvSpPr>
        <p:spPr>
          <a:xfrm>
            <a:off x="3115871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46" name="Rounded Rectangle 45"/>
          <p:cNvSpPr/>
          <p:nvPr/>
        </p:nvSpPr>
        <p:spPr>
          <a:xfrm>
            <a:off x="3115871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Tree>
    <p:extLst>
      <p:ext uri="{BB962C8B-B14F-4D97-AF65-F5344CB8AC3E}">
        <p14:creationId xmlns:p14="http://schemas.microsoft.com/office/powerpoint/2010/main" val="1246650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smtClean="0">
                <a:solidFill>
                  <a:schemeClr val="tx1"/>
                </a:solidFill>
              </a:rPr>
              <a:t>Project Associate </a:t>
            </a:r>
            <a:r>
              <a:rPr lang="en-CA" sz="3999" dirty="0" smtClean="0">
                <a:solidFill>
                  <a:schemeClr val="tx1"/>
                </a:solidFill>
              </a:rPr>
              <a:t> </a:t>
            </a:r>
            <a:endParaRPr lang="en-CA" sz="3999" dirty="0">
              <a:solidFill>
                <a:schemeClr val="tx1"/>
              </a:solidFill>
            </a:endParaRP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400" dirty="0" err="1">
                <a:solidFill>
                  <a:schemeClr val="tx1"/>
                </a:solidFill>
              </a:rPr>
              <a:t>yy</a:t>
            </a:r>
            <a:r>
              <a:rPr lang="en-CA" sz="2400" dirty="0">
                <a:solidFill>
                  <a:schemeClr val="tx1"/>
                </a:solidFill>
              </a:rPr>
              <a:t>-mm-</a:t>
            </a:r>
            <a:r>
              <a:rPr lang="en-CA" sz="2400" dirty="0" err="1">
                <a:solidFill>
                  <a:schemeClr val="tx1"/>
                </a:solidFill>
              </a:rPr>
              <a:t>dd</a:t>
            </a:r>
            <a:r>
              <a:rPr lang="en-CA" sz="1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a:t>
            </a:r>
            <a:r>
              <a:rPr lang="en-CA" sz="2800" dirty="0" smtClean="0">
                <a:solidFill>
                  <a:schemeClr val="tx1"/>
                </a:solidFill>
              </a:rPr>
              <a:t>Kianpour </a:t>
            </a:r>
            <a:endParaRPr lang="en-CA" sz="2800" dirty="0">
              <a:solidFill>
                <a:schemeClr val="tx1"/>
              </a:solidFill>
            </a:endParaRP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smtClean="0">
                <a:solidFill>
                  <a:schemeClr val="tx1"/>
                </a:solidFill>
              </a:rPr>
              <a:t>Line</a:t>
            </a:r>
            <a:endParaRPr lang="en-CA" sz="1800" dirty="0">
              <a:solidFill>
                <a:schemeClr val="tx1"/>
              </a:solidFill>
            </a:endParaRP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smtClean="0">
                <a:solidFill>
                  <a:schemeClr val="tx1"/>
                </a:solidFill>
              </a:rPr>
              <a:t>12</a:t>
            </a:r>
            <a:endParaRPr lang="en-CA" sz="1800" dirty="0">
              <a:solidFill>
                <a:schemeClr val="tx1"/>
              </a:solidFill>
            </a:endParaRPr>
          </a:p>
        </p:txBody>
      </p:sp>
      <p:sp>
        <p:nvSpPr>
          <p:cNvPr id="36" name="Rounded Rectangle 35"/>
          <p:cNvSpPr/>
          <p:nvPr/>
        </p:nvSpPr>
        <p:spPr>
          <a:xfrm>
            <a:off x="249342" y="4761883"/>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smtClean="0">
                <a:solidFill>
                  <a:schemeClr val="tx1"/>
                </a:solidFill>
              </a:rPr>
              <a:t>1</a:t>
            </a:r>
            <a:endParaRPr lang="en-CA" sz="1800" dirty="0">
              <a:solidFill>
                <a:schemeClr val="tx1"/>
              </a:solidFill>
            </a:endParaRPr>
          </a:p>
        </p:txBody>
      </p:sp>
      <p:sp>
        <p:nvSpPr>
          <p:cNvPr id="37" name="Rounded Rectangle 36"/>
          <p:cNvSpPr/>
          <p:nvPr/>
        </p:nvSpPr>
        <p:spPr>
          <a:xfrm>
            <a:off x="278488" y="5211365"/>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0" name="Rounded Rectangle 39"/>
          <p:cNvSpPr/>
          <p:nvPr/>
        </p:nvSpPr>
        <p:spPr>
          <a:xfrm>
            <a:off x="1742879" y="1933129"/>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Add </a:t>
            </a:r>
            <a:r>
              <a:rPr lang="en-CA" sz="2800" dirty="0" smtClean="0">
                <a:solidFill>
                  <a:schemeClr val="tx1"/>
                </a:solidFill>
              </a:rPr>
              <a:t>a new line</a:t>
            </a:r>
            <a:r>
              <a:rPr lang="en-CA" sz="3999" dirty="0" smtClean="0">
                <a:solidFill>
                  <a:schemeClr val="tx1"/>
                </a:solidFill>
              </a:rPr>
              <a:t> </a:t>
            </a:r>
            <a:endParaRPr lang="en-CA" sz="3999" dirty="0">
              <a:solidFill>
                <a:schemeClr val="tx1"/>
              </a:solidFill>
            </a:endParaRP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smtClean="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123456789012344567890</a:t>
            </a:r>
            <a:endParaRPr lang="en-CA" sz="2800" dirty="0">
              <a:solidFill>
                <a:schemeClr val="tx1"/>
              </a:solidFill>
            </a:endParaRP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Director</a:t>
            </a:r>
            <a:endParaRPr lang="en-CA" sz="2800" dirty="0">
              <a:solidFill>
                <a:schemeClr val="tx1"/>
              </a:solidFill>
            </a:endParaRPr>
          </a:p>
        </p:txBody>
      </p:sp>
      <p:sp>
        <p:nvSpPr>
          <p:cNvPr id="41" name="Rounded Rectangle 40"/>
          <p:cNvSpPr/>
          <p:nvPr/>
        </p:nvSpPr>
        <p:spPr>
          <a:xfrm>
            <a:off x="279476" y="170806"/>
            <a:ext cx="7344816" cy="731270"/>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List of Recipients for New Release</a:t>
            </a:r>
            <a:endParaRPr lang="en-CA" sz="2800" dirty="0">
              <a:solidFill>
                <a:schemeClr val="tx1"/>
              </a:solidFill>
            </a:endParaRPr>
          </a:p>
        </p:txBody>
      </p:sp>
      <p:sp>
        <p:nvSpPr>
          <p:cNvPr id="44" name="Rounded Rectangle 43"/>
          <p:cNvSpPr/>
          <p:nvPr/>
        </p:nvSpPr>
        <p:spPr>
          <a:xfrm>
            <a:off x="33924169" y="3894935"/>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New Project Registration</a:t>
            </a:r>
            <a:endParaRPr lang="en-CA" sz="2800" dirty="0">
              <a:solidFill>
                <a:schemeClr val="tx1"/>
              </a:solidFill>
            </a:endParaRPr>
          </a:p>
        </p:txBody>
      </p:sp>
      <p:sp>
        <p:nvSpPr>
          <p:cNvPr id="46" name="Rounded Rectangle 45"/>
          <p:cNvSpPr/>
          <p:nvPr/>
        </p:nvSpPr>
        <p:spPr>
          <a:xfrm>
            <a:off x="33924169" y="6673524"/>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Users</a:t>
            </a:r>
            <a:endParaRPr lang="en-CA" sz="2800" dirty="0">
              <a:solidFill>
                <a:schemeClr val="tx1"/>
              </a:solidFill>
            </a:endParaRPr>
          </a:p>
        </p:txBody>
      </p:sp>
      <p:sp>
        <p:nvSpPr>
          <p:cNvPr id="47" name="Rounded Rectangle 46"/>
          <p:cNvSpPr/>
          <p:nvPr/>
        </p:nvSpPr>
        <p:spPr>
          <a:xfrm>
            <a:off x="33986662" y="9452113"/>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Lead ID</a:t>
            </a:r>
            <a:endParaRPr lang="en-CA" sz="2800" dirty="0">
              <a:solidFill>
                <a:schemeClr val="tx1"/>
              </a:solidFill>
            </a:endParaRPr>
          </a:p>
        </p:txBody>
      </p:sp>
      <p:sp>
        <p:nvSpPr>
          <p:cNvPr id="48" name="TextBox 4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New Project Reg. Stakeholders</a:t>
            </a:r>
            <a:endParaRPr lang="en-US" sz="13798" b="1" dirty="0">
              <a:solidFill>
                <a:schemeClr val="tx1">
                  <a:lumMod val="65000"/>
                  <a:lumOff val="35000"/>
                </a:schemeClr>
              </a:solidFill>
              <a:latin typeface="Times New Roman" pitchFamily="18" charset="0"/>
              <a:cs typeface="Times New Roman" pitchFamily="18" charset="0"/>
            </a:endParaRPr>
          </a:p>
        </p:txBody>
      </p:sp>
      <p:pic>
        <p:nvPicPr>
          <p:cNvPr id="25" name="Picture 24"/>
          <p:cNvPicPr>
            <a:picLocks noChangeAspect="1"/>
          </p:cNvPicPr>
          <p:nvPr/>
        </p:nvPicPr>
        <p:blipFill>
          <a:blip r:embed="rId3"/>
          <a:stretch>
            <a:fillRect/>
          </a:stretch>
        </p:blipFill>
        <p:spPr>
          <a:xfrm>
            <a:off x="32573173" y="93363"/>
            <a:ext cx="6438052" cy="3183223"/>
          </a:xfrm>
          <a:prstGeom prst="rect">
            <a:avLst/>
          </a:prstGeom>
        </p:spPr>
      </p:pic>
    </p:spTree>
    <p:extLst>
      <p:ext uri="{BB962C8B-B14F-4D97-AF65-F5344CB8AC3E}">
        <p14:creationId xmlns:p14="http://schemas.microsoft.com/office/powerpoint/2010/main" val="3395163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416414" y="2693878"/>
            <a:ext cx="5810346" cy="871926"/>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New Model/Folder/Data Base ID</a:t>
            </a:r>
            <a:endParaRPr lang="en-CA" sz="2800" dirty="0">
              <a:solidFill>
                <a:schemeClr val="tx1"/>
              </a:solidFill>
            </a:endParaRPr>
          </a:p>
        </p:txBody>
      </p:sp>
      <p:sp>
        <p:nvSpPr>
          <p:cNvPr id="91" name="Rounded Rectangle 90"/>
          <p:cNvSpPr/>
          <p:nvPr/>
        </p:nvSpPr>
        <p:spPr>
          <a:xfrm>
            <a:off x="322317" y="3810554"/>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123456789012345678901234567890</a:t>
            </a:r>
            <a:endParaRPr lang="en-CA" sz="2800" dirty="0">
              <a:solidFill>
                <a:schemeClr val="tx1"/>
              </a:solidFill>
            </a:endParaRPr>
          </a:p>
        </p:txBody>
      </p:sp>
      <p:sp>
        <p:nvSpPr>
          <p:cNvPr id="95" name="Rounded Rectangle 94"/>
          <p:cNvSpPr/>
          <p:nvPr/>
        </p:nvSpPr>
        <p:spPr>
          <a:xfrm>
            <a:off x="7892773" y="2648189"/>
            <a:ext cx="4493663" cy="1001174"/>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Company/Division Name</a:t>
            </a:r>
            <a:endParaRPr lang="en-CA" sz="2800" dirty="0">
              <a:solidFill>
                <a:schemeClr val="tx1"/>
              </a:solidFill>
            </a:endParaRPr>
          </a:p>
        </p:txBody>
      </p:sp>
      <p:sp>
        <p:nvSpPr>
          <p:cNvPr id="96" name="Rounded Rectangle 95"/>
          <p:cNvSpPr/>
          <p:nvPr/>
        </p:nvSpPr>
        <p:spPr>
          <a:xfrm>
            <a:off x="7667133" y="3784497"/>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123456789012345678901234567890</a:t>
            </a:r>
            <a:endParaRPr lang="en-CA" sz="2800" dirty="0">
              <a:solidFill>
                <a:schemeClr val="tx1"/>
              </a:solidFill>
            </a:endParaRPr>
          </a:p>
        </p:txBody>
      </p:sp>
      <p:sp>
        <p:nvSpPr>
          <p:cNvPr id="103" name="Rounded Rectangle 102"/>
          <p:cNvSpPr/>
          <p:nvPr/>
        </p:nvSpPr>
        <p:spPr>
          <a:xfrm>
            <a:off x="279476" y="244244"/>
            <a:ext cx="7344816" cy="650728"/>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Create New Project </a:t>
            </a:r>
            <a:endParaRPr lang="en-CA" sz="2800" dirty="0">
              <a:solidFill>
                <a:schemeClr val="tx1"/>
              </a:solidFill>
            </a:endParaRPr>
          </a:p>
        </p:txBody>
      </p:sp>
      <p:sp>
        <p:nvSpPr>
          <p:cNvPr id="104" name="TextBox 103"/>
          <p:cNvSpPr txBox="1"/>
          <p:nvPr/>
        </p:nvSpPr>
        <p:spPr>
          <a:xfrm>
            <a:off x="402698" y="18748870"/>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New Project Reg. Define Project</a:t>
            </a:r>
            <a:endParaRPr lang="en-US" sz="13798" b="1" dirty="0">
              <a:solidFill>
                <a:schemeClr val="tx1">
                  <a:lumMod val="65000"/>
                  <a:lumOff val="35000"/>
                </a:schemeClr>
              </a:solidFill>
              <a:latin typeface="Times New Roman" pitchFamily="18" charset="0"/>
              <a:cs typeface="Times New Roman" pitchFamily="18" charset="0"/>
            </a:endParaRPr>
          </a:p>
        </p:txBody>
      </p:sp>
      <p:sp>
        <p:nvSpPr>
          <p:cNvPr id="112" name="Rounded Rectangle 111"/>
          <p:cNvSpPr/>
          <p:nvPr/>
        </p:nvSpPr>
        <p:spPr>
          <a:xfrm>
            <a:off x="25626877" y="3447217"/>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 </a:t>
            </a:r>
          </a:p>
        </p:txBody>
      </p:sp>
      <p:sp>
        <p:nvSpPr>
          <p:cNvPr id="113" name="Rounded Rectangle 112"/>
          <p:cNvSpPr/>
          <p:nvPr/>
        </p:nvSpPr>
        <p:spPr>
          <a:xfrm>
            <a:off x="25626877" y="428045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1123 </a:t>
            </a:r>
          </a:p>
        </p:txBody>
      </p:sp>
      <p:sp>
        <p:nvSpPr>
          <p:cNvPr id="44" name="Rounded Rectangle 43"/>
          <p:cNvSpPr/>
          <p:nvPr/>
        </p:nvSpPr>
        <p:spPr>
          <a:xfrm>
            <a:off x="25626877" y="2639732"/>
            <a:ext cx="2623937" cy="636854"/>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Lead Code </a:t>
            </a:r>
            <a:endParaRPr lang="en-CA" sz="2800" dirty="0">
              <a:solidFill>
                <a:schemeClr val="tx1"/>
              </a:solidFill>
            </a:endParaRPr>
          </a:p>
        </p:txBody>
      </p:sp>
      <p:sp>
        <p:nvSpPr>
          <p:cNvPr id="54" name="Rounded Rectangle 53"/>
          <p:cNvSpPr/>
          <p:nvPr/>
        </p:nvSpPr>
        <p:spPr>
          <a:xfrm>
            <a:off x="7787843" y="4808269"/>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Kepstrum1</a:t>
            </a:r>
            <a:endParaRPr lang="en-CA" sz="2800" dirty="0">
              <a:solidFill>
                <a:schemeClr val="tx1"/>
              </a:solidFill>
            </a:endParaRPr>
          </a:p>
        </p:txBody>
      </p:sp>
      <p:sp>
        <p:nvSpPr>
          <p:cNvPr id="55" name="Rounded Rectangle 54"/>
          <p:cNvSpPr/>
          <p:nvPr/>
        </p:nvSpPr>
        <p:spPr>
          <a:xfrm>
            <a:off x="7787843" y="5782090"/>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Kepstrum2</a:t>
            </a:r>
            <a:endParaRPr lang="en-CA" sz="2800" dirty="0">
              <a:solidFill>
                <a:schemeClr val="tx1"/>
              </a:solidFill>
            </a:endParaRPr>
          </a:p>
        </p:txBody>
      </p:sp>
      <p:sp>
        <p:nvSpPr>
          <p:cNvPr id="59" name="Rounded Rectangle 58"/>
          <p:cNvSpPr/>
          <p:nvPr/>
        </p:nvSpPr>
        <p:spPr>
          <a:xfrm>
            <a:off x="490684" y="4650507"/>
            <a:ext cx="6696744" cy="109920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Epump-2121 (all existing shown in grey)</a:t>
            </a:r>
            <a:endParaRPr lang="en-CA" sz="2800" dirty="0">
              <a:solidFill>
                <a:schemeClr val="tx1"/>
              </a:solidFill>
            </a:endParaRPr>
          </a:p>
        </p:txBody>
      </p:sp>
      <p:sp>
        <p:nvSpPr>
          <p:cNvPr id="60" name="Rounded Rectangle 59"/>
          <p:cNvSpPr/>
          <p:nvPr/>
        </p:nvSpPr>
        <p:spPr>
          <a:xfrm>
            <a:off x="490684" y="5624328"/>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New</a:t>
            </a:r>
            <a:endParaRPr lang="en-CA" sz="2800" dirty="0">
              <a:solidFill>
                <a:schemeClr val="tx1"/>
              </a:solidFill>
            </a:endParaRPr>
          </a:p>
        </p:txBody>
      </p:sp>
      <p:sp>
        <p:nvSpPr>
          <p:cNvPr id="63" name="Rounded Rectangle 62"/>
          <p:cNvSpPr/>
          <p:nvPr/>
        </p:nvSpPr>
        <p:spPr>
          <a:xfrm>
            <a:off x="34050237" y="3602764"/>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Revision Control</a:t>
            </a:r>
            <a:endParaRPr lang="en-CA" sz="2800" dirty="0">
              <a:solidFill>
                <a:schemeClr val="tx1"/>
              </a:solidFill>
            </a:endParaRPr>
          </a:p>
        </p:txBody>
      </p:sp>
      <p:sp>
        <p:nvSpPr>
          <p:cNvPr id="22" name="Rounded Rectangle 21"/>
          <p:cNvSpPr/>
          <p:nvPr/>
        </p:nvSpPr>
        <p:spPr>
          <a:xfrm>
            <a:off x="14971898" y="2690875"/>
            <a:ext cx="5641571" cy="91580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Server Path for</a:t>
            </a:r>
          </a:p>
          <a:p>
            <a:pPr algn="ctr"/>
            <a:r>
              <a:rPr lang="en-CA" sz="2800" dirty="0" smtClean="0">
                <a:solidFill>
                  <a:schemeClr val="tx1"/>
                </a:solidFill>
              </a:rPr>
              <a:t>Data base and STD. Folders</a:t>
            </a:r>
            <a:endParaRPr lang="en-CA" sz="2800" dirty="0">
              <a:solidFill>
                <a:schemeClr val="tx1"/>
              </a:solidFill>
            </a:endParaRPr>
          </a:p>
        </p:txBody>
      </p:sp>
      <p:sp>
        <p:nvSpPr>
          <p:cNvPr id="23" name="Rounded Rectangle 22"/>
          <p:cNvSpPr/>
          <p:nvPr/>
        </p:nvSpPr>
        <p:spPr>
          <a:xfrm>
            <a:off x="14971898" y="3784497"/>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123456789012345678901234567890</a:t>
            </a:r>
            <a:endParaRPr lang="en-CA" sz="2800" dirty="0">
              <a:solidFill>
                <a:schemeClr val="tx1"/>
              </a:solidFill>
            </a:endParaRPr>
          </a:p>
        </p:txBody>
      </p:sp>
      <p:sp>
        <p:nvSpPr>
          <p:cNvPr id="24" name="Rounded Rectangle 23"/>
          <p:cNvSpPr/>
          <p:nvPr/>
        </p:nvSpPr>
        <p:spPr>
          <a:xfrm>
            <a:off x="15029980" y="4682884"/>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Default [C</a:t>
            </a:r>
            <a:r>
              <a:rPr lang="en-CA" sz="2800" dirty="0">
                <a:solidFill>
                  <a:schemeClr val="tx1"/>
                </a:solidFill>
              </a:rPr>
              <a:t>:\\xx</a:t>
            </a:r>
            <a:r>
              <a:rPr lang="en-CA" sz="2800" dirty="0" smtClean="0">
                <a:solidFill>
                  <a:schemeClr val="tx1"/>
                </a:solidFill>
              </a:rPr>
              <a:t>\\............]</a:t>
            </a:r>
            <a:endParaRPr lang="en-CA" sz="2800" dirty="0">
              <a:solidFill>
                <a:schemeClr val="tx1"/>
              </a:solidFill>
            </a:endParaRPr>
          </a:p>
        </p:txBody>
      </p:sp>
      <p:sp>
        <p:nvSpPr>
          <p:cNvPr id="25" name="Rounded Rectangle 24"/>
          <p:cNvSpPr/>
          <p:nvPr/>
        </p:nvSpPr>
        <p:spPr>
          <a:xfrm>
            <a:off x="15029980" y="5656705"/>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New</a:t>
            </a:r>
            <a:endParaRPr lang="en-CA" sz="2800" dirty="0">
              <a:solidFill>
                <a:schemeClr val="tx1"/>
              </a:solidFill>
            </a:endParaRPr>
          </a:p>
        </p:txBody>
      </p:sp>
      <p:sp>
        <p:nvSpPr>
          <p:cNvPr id="27" name="Rounded Rectangle 26"/>
          <p:cNvSpPr/>
          <p:nvPr/>
        </p:nvSpPr>
        <p:spPr>
          <a:xfrm>
            <a:off x="34055531" y="651339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Users</a:t>
            </a:r>
            <a:endParaRPr lang="en-CA" sz="2800" dirty="0">
              <a:solidFill>
                <a:schemeClr val="tx1"/>
              </a:solidFill>
            </a:endParaRPr>
          </a:p>
        </p:txBody>
      </p:sp>
      <p:sp>
        <p:nvSpPr>
          <p:cNvPr id="28" name="Rounded Rectangle 27"/>
          <p:cNvSpPr/>
          <p:nvPr/>
        </p:nvSpPr>
        <p:spPr>
          <a:xfrm>
            <a:off x="34053881" y="9145042"/>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Stakeholders</a:t>
            </a:r>
            <a:endParaRPr lang="en-CA" sz="2800" dirty="0">
              <a:solidFill>
                <a:schemeClr val="tx1"/>
              </a:solidFill>
            </a:endParaRPr>
          </a:p>
        </p:txBody>
      </p:sp>
      <p:sp>
        <p:nvSpPr>
          <p:cNvPr id="29" name="Rounded Rectangle 28"/>
          <p:cNvSpPr/>
          <p:nvPr/>
        </p:nvSpPr>
        <p:spPr>
          <a:xfrm>
            <a:off x="34051228" y="11990553"/>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Lead ID</a:t>
            </a:r>
            <a:endParaRPr lang="en-CA" sz="2800" dirty="0">
              <a:solidFill>
                <a:schemeClr val="tx1"/>
              </a:solidFill>
            </a:endParaRPr>
          </a:p>
        </p:txBody>
      </p:sp>
      <p:sp>
        <p:nvSpPr>
          <p:cNvPr id="30" name="Rounded Rectangle 29"/>
          <p:cNvSpPr/>
          <p:nvPr/>
        </p:nvSpPr>
        <p:spPr>
          <a:xfrm>
            <a:off x="873771" y="7960897"/>
            <a:ext cx="5810346" cy="871926"/>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Upload the LOGO 1</a:t>
            </a:r>
            <a:endParaRPr lang="en-CA" sz="2800" dirty="0">
              <a:solidFill>
                <a:schemeClr val="tx1"/>
              </a:solidFill>
            </a:endParaRPr>
          </a:p>
        </p:txBody>
      </p:sp>
      <p:sp>
        <p:nvSpPr>
          <p:cNvPr id="31" name="Rounded Rectangle 30"/>
          <p:cNvSpPr/>
          <p:nvPr/>
        </p:nvSpPr>
        <p:spPr>
          <a:xfrm>
            <a:off x="779674" y="9077573"/>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File Upload into the box</a:t>
            </a:r>
            <a:endParaRPr lang="en-CA" sz="2800" dirty="0">
              <a:solidFill>
                <a:schemeClr val="tx1"/>
              </a:solidFill>
            </a:endParaRPr>
          </a:p>
        </p:txBody>
      </p:sp>
      <p:sp>
        <p:nvSpPr>
          <p:cNvPr id="32" name="Rounded Rectangle 31"/>
          <p:cNvSpPr/>
          <p:nvPr/>
        </p:nvSpPr>
        <p:spPr>
          <a:xfrm>
            <a:off x="948041" y="9917526"/>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Kepstrum1</a:t>
            </a:r>
            <a:endParaRPr lang="en-CA" sz="2800" dirty="0">
              <a:solidFill>
                <a:schemeClr val="tx1"/>
              </a:solidFill>
            </a:endParaRPr>
          </a:p>
        </p:txBody>
      </p:sp>
      <p:sp>
        <p:nvSpPr>
          <p:cNvPr id="33" name="Rounded Rectangle 32"/>
          <p:cNvSpPr/>
          <p:nvPr/>
        </p:nvSpPr>
        <p:spPr>
          <a:xfrm>
            <a:off x="948041" y="10891347"/>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smtClean="0">
                <a:solidFill>
                  <a:schemeClr val="tx1"/>
                </a:solidFill>
              </a:rPr>
              <a:t>New</a:t>
            </a:r>
            <a:endParaRPr lang="en-CA" sz="2800" dirty="0">
              <a:solidFill>
                <a:schemeClr val="tx1"/>
              </a:solidFill>
            </a:endParaRPr>
          </a:p>
        </p:txBody>
      </p:sp>
      <p:sp>
        <p:nvSpPr>
          <p:cNvPr id="38" name="Rounded Rectangle 37"/>
          <p:cNvSpPr/>
          <p:nvPr/>
        </p:nvSpPr>
        <p:spPr>
          <a:xfrm>
            <a:off x="8013334" y="7872358"/>
            <a:ext cx="4392488" cy="2614513"/>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400" b="1" dirty="0" smtClean="0">
                <a:solidFill>
                  <a:schemeClr val="tx1"/>
                </a:solidFill>
              </a:rPr>
              <a:t>Upload Logo</a:t>
            </a:r>
            <a:endParaRPr lang="en-CA" sz="4400" b="1" dirty="0">
              <a:solidFill>
                <a:schemeClr val="tx1"/>
              </a:solidFill>
            </a:endParaRPr>
          </a:p>
        </p:txBody>
      </p:sp>
      <p:sp>
        <p:nvSpPr>
          <p:cNvPr id="39" name="Rounded Rectangle 38"/>
          <p:cNvSpPr/>
          <p:nvPr/>
        </p:nvSpPr>
        <p:spPr>
          <a:xfrm>
            <a:off x="22452651" y="2690875"/>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41" name="Rounded Rectangle 40"/>
          <p:cNvSpPr/>
          <p:nvPr/>
        </p:nvSpPr>
        <p:spPr>
          <a:xfrm>
            <a:off x="22369542" y="3615689"/>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yy</a:t>
            </a:r>
            <a:r>
              <a:rPr lang="en-CA" sz="2800" dirty="0">
                <a:solidFill>
                  <a:schemeClr val="tx1"/>
                </a:solidFill>
              </a:rPr>
              <a:t>-mm-</a:t>
            </a:r>
            <a:r>
              <a:rPr lang="en-CA" sz="2800" dirty="0" err="1">
                <a:solidFill>
                  <a:schemeClr val="tx1"/>
                </a:solidFill>
              </a:rPr>
              <a:t>dd</a:t>
            </a:r>
            <a:r>
              <a:rPr lang="en-CA" sz="2800" dirty="0">
                <a:solidFill>
                  <a:schemeClr val="tx1"/>
                </a:solidFill>
              </a:rPr>
              <a:t> </a:t>
            </a:r>
          </a:p>
        </p:txBody>
      </p:sp>
      <p:sp>
        <p:nvSpPr>
          <p:cNvPr id="42" name="Rounded Rectangle 41"/>
          <p:cNvSpPr/>
          <p:nvPr/>
        </p:nvSpPr>
        <p:spPr>
          <a:xfrm>
            <a:off x="22369542" y="4376914"/>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36" name="TextBox 35"/>
          <p:cNvSpPr txBox="1"/>
          <p:nvPr/>
        </p:nvSpPr>
        <p:spPr>
          <a:xfrm>
            <a:off x="525521" y="6713133"/>
            <a:ext cx="4362467" cy="531579"/>
          </a:xfrm>
          <a:prstGeom prst="rect">
            <a:avLst/>
          </a:prstGeom>
          <a:solidFill>
            <a:srgbClr val="FFFF00"/>
          </a:solidFill>
          <a:ln>
            <a:solidFill>
              <a:schemeClr val="tx1"/>
            </a:solidFill>
          </a:ln>
        </p:spPr>
        <p:txBody>
          <a:bodyPr wrap="square" rtlCol="0">
            <a:spAutoFit/>
          </a:bodyPr>
          <a:lstStyle/>
          <a:p>
            <a:r>
              <a:rPr lang="en-CA" sz="2800" dirty="0" smtClean="0"/>
              <a:t>Only New entry is allowed </a:t>
            </a:r>
          </a:p>
        </p:txBody>
      </p:sp>
      <p:pic>
        <p:nvPicPr>
          <p:cNvPr id="34" name="Picture 33"/>
          <p:cNvPicPr>
            <a:picLocks noChangeAspect="1"/>
          </p:cNvPicPr>
          <p:nvPr/>
        </p:nvPicPr>
        <p:blipFill>
          <a:blip r:embed="rId2"/>
          <a:stretch>
            <a:fillRect/>
          </a:stretch>
        </p:blipFill>
        <p:spPr>
          <a:xfrm>
            <a:off x="32573173" y="93363"/>
            <a:ext cx="6438052" cy="3183223"/>
          </a:xfrm>
          <a:prstGeom prst="rect">
            <a:avLst/>
          </a:prstGeom>
        </p:spPr>
      </p:pic>
      <p:sp>
        <p:nvSpPr>
          <p:cNvPr id="35" name="Rounded Rectangle 34"/>
          <p:cNvSpPr/>
          <p:nvPr/>
        </p:nvSpPr>
        <p:spPr>
          <a:xfrm>
            <a:off x="28526588" y="4280450"/>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Release</a:t>
            </a:r>
            <a:endParaRPr lang="en-CA" sz="2800" dirty="0">
              <a:solidFill>
                <a:schemeClr val="tx1"/>
              </a:solidFill>
            </a:endParaRPr>
          </a:p>
        </p:txBody>
      </p:sp>
    </p:spTree>
    <p:extLst>
      <p:ext uri="{BB962C8B-B14F-4D97-AF65-F5344CB8AC3E}">
        <p14:creationId xmlns:p14="http://schemas.microsoft.com/office/powerpoint/2010/main" val="2668978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51484" y="3759553"/>
            <a:ext cx="1796354" cy="60817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Revision </a:t>
            </a:r>
          </a:p>
        </p:txBody>
      </p:sp>
      <p:sp>
        <p:nvSpPr>
          <p:cNvPr id="11" name="Rounded Rectangle 10"/>
          <p:cNvSpPr/>
          <p:nvPr/>
        </p:nvSpPr>
        <p:spPr>
          <a:xfrm>
            <a:off x="2260260" y="3761627"/>
            <a:ext cx="1228851" cy="60609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Date </a:t>
            </a:r>
          </a:p>
        </p:txBody>
      </p:sp>
      <p:sp>
        <p:nvSpPr>
          <p:cNvPr id="45" name="Rounded Rectangle 44"/>
          <p:cNvSpPr/>
          <p:nvPr/>
        </p:nvSpPr>
        <p:spPr>
          <a:xfrm>
            <a:off x="23716954" y="1905315"/>
            <a:ext cx="3205482" cy="648074"/>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Step 2- Save as PDF</a:t>
            </a:r>
            <a:endParaRPr lang="en-CA" sz="2800" dirty="0">
              <a:solidFill>
                <a:schemeClr val="tx1"/>
              </a:solidFill>
            </a:endParaRPr>
          </a:p>
        </p:txBody>
      </p:sp>
      <p:sp>
        <p:nvSpPr>
          <p:cNvPr id="73" name="Rounded Rectangle 72"/>
          <p:cNvSpPr/>
          <p:nvPr/>
        </p:nvSpPr>
        <p:spPr>
          <a:xfrm>
            <a:off x="23565003" y="1120569"/>
            <a:ext cx="8213419" cy="661195"/>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Step 1- Add </a:t>
            </a:r>
            <a:r>
              <a:rPr lang="en-CA" sz="2800" dirty="0">
                <a:solidFill>
                  <a:schemeClr val="tx1"/>
                </a:solidFill>
              </a:rPr>
              <a:t>A </a:t>
            </a:r>
            <a:r>
              <a:rPr lang="en-CA" sz="2800" dirty="0" smtClean="0">
                <a:solidFill>
                  <a:schemeClr val="tx1"/>
                </a:solidFill>
              </a:rPr>
              <a:t>New Revision and Unlock the Dashboard </a:t>
            </a:r>
            <a:endParaRPr lang="en-CA" sz="2800" dirty="0">
              <a:solidFill>
                <a:schemeClr val="tx1"/>
              </a:solidFill>
            </a:endParaRPr>
          </a:p>
        </p:txBody>
      </p:sp>
      <p:sp>
        <p:nvSpPr>
          <p:cNvPr id="75" name="Rounded Rectangle 74"/>
          <p:cNvSpPr/>
          <p:nvPr/>
        </p:nvSpPr>
        <p:spPr>
          <a:xfrm>
            <a:off x="26994356" y="1905316"/>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Step 3- Release</a:t>
            </a:r>
            <a:endParaRPr lang="en-CA" sz="2800" dirty="0">
              <a:solidFill>
                <a:schemeClr val="tx1"/>
              </a:solidFill>
            </a:endParaRPr>
          </a:p>
        </p:txBody>
      </p:sp>
      <p:sp>
        <p:nvSpPr>
          <p:cNvPr id="41" name="Rounded Rectangle 40"/>
          <p:cNvSpPr/>
          <p:nvPr/>
        </p:nvSpPr>
        <p:spPr>
          <a:xfrm>
            <a:off x="35108266" y="1046012"/>
            <a:ext cx="3042522" cy="1476454"/>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400" b="1" dirty="0" smtClean="0">
                <a:solidFill>
                  <a:schemeClr val="tx1"/>
                </a:solidFill>
              </a:rPr>
              <a:t>Company Logo</a:t>
            </a:r>
            <a:endParaRPr lang="en-CA" sz="4400" b="1" dirty="0">
              <a:solidFill>
                <a:schemeClr val="tx1"/>
              </a:solidFill>
            </a:endParaRPr>
          </a:p>
        </p:txBody>
      </p:sp>
      <p:sp>
        <p:nvSpPr>
          <p:cNvPr id="50" name="Rounded Rectangle 49"/>
          <p:cNvSpPr/>
          <p:nvPr/>
        </p:nvSpPr>
        <p:spPr>
          <a:xfrm>
            <a:off x="270866" y="204674"/>
            <a:ext cx="7344816" cy="720080"/>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REVISION CONTROL</a:t>
            </a:r>
            <a:endParaRPr lang="en-CA" sz="2800" dirty="0">
              <a:solidFill>
                <a:schemeClr val="tx1"/>
              </a:solidFill>
            </a:endParaRPr>
          </a:p>
        </p:txBody>
      </p:sp>
      <p:sp>
        <p:nvSpPr>
          <p:cNvPr id="56" name="Rounded Rectangle 55"/>
          <p:cNvSpPr/>
          <p:nvPr/>
        </p:nvSpPr>
        <p:spPr>
          <a:xfrm>
            <a:off x="9367275" y="3735065"/>
            <a:ext cx="919361" cy="60213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Interface </a:t>
            </a:r>
          </a:p>
        </p:txBody>
      </p:sp>
      <p:sp>
        <p:nvSpPr>
          <p:cNvPr id="68" name="Rounded Rectangle 67"/>
          <p:cNvSpPr/>
          <p:nvPr/>
        </p:nvSpPr>
        <p:spPr>
          <a:xfrm>
            <a:off x="15999200" y="3587794"/>
            <a:ext cx="986132" cy="79836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DNA LIBRARY </a:t>
            </a:r>
          </a:p>
        </p:txBody>
      </p:sp>
      <p:sp>
        <p:nvSpPr>
          <p:cNvPr id="80" name="Rounded Rectangle 79"/>
          <p:cNvSpPr/>
          <p:nvPr/>
        </p:nvSpPr>
        <p:spPr>
          <a:xfrm>
            <a:off x="13550928" y="3587794"/>
            <a:ext cx="1157243" cy="771815"/>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DIP Verification</a:t>
            </a:r>
          </a:p>
        </p:txBody>
      </p:sp>
      <p:sp>
        <p:nvSpPr>
          <p:cNvPr id="81" name="Rounded Rectangle 80"/>
          <p:cNvSpPr/>
          <p:nvPr/>
        </p:nvSpPr>
        <p:spPr>
          <a:xfrm>
            <a:off x="14852187" y="3587794"/>
            <a:ext cx="1046445" cy="79836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DNA Generator</a:t>
            </a:r>
          </a:p>
        </p:txBody>
      </p:sp>
      <p:sp>
        <p:nvSpPr>
          <p:cNvPr id="82" name="Rounded Rectangle 81"/>
          <p:cNvSpPr/>
          <p:nvPr/>
        </p:nvSpPr>
        <p:spPr>
          <a:xfrm>
            <a:off x="3807491" y="3761627"/>
            <a:ext cx="699893" cy="60609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Scope </a:t>
            </a:r>
          </a:p>
        </p:txBody>
      </p:sp>
      <p:sp>
        <p:nvSpPr>
          <p:cNvPr id="83" name="Rounded Rectangle 82"/>
          <p:cNvSpPr/>
          <p:nvPr/>
        </p:nvSpPr>
        <p:spPr>
          <a:xfrm>
            <a:off x="4599579" y="3735065"/>
            <a:ext cx="689657" cy="65110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Terms</a:t>
            </a:r>
            <a:endParaRPr lang="en-CA" sz="1800" dirty="0">
              <a:solidFill>
                <a:schemeClr val="tx1"/>
              </a:solidFill>
            </a:endParaRPr>
          </a:p>
        </p:txBody>
      </p:sp>
      <p:sp>
        <p:nvSpPr>
          <p:cNvPr id="84" name="Rounded Rectangle 83"/>
          <p:cNvSpPr/>
          <p:nvPr/>
        </p:nvSpPr>
        <p:spPr>
          <a:xfrm>
            <a:off x="7480276" y="3627190"/>
            <a:ext cx="805178" cy="75897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Control Volume </a:t>
            </a:r>
          </a:p>
        </p:txBody>
      </p:sp>
      <p:sp>
        <p:nvSpPr>
          <p:cNvPr id="85" name="Rounded Rectangle 84"/>
          <p:cNvSpPr/>
          <p:nvPr/>
        </p:nvSpPr>
        <p:spPr>
          <a:xfrm>
            <a:off x="8396634" y="3639691"/>
            <a:ext cx="803452" cy="779587"/>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System </a:t>
            </a:r>
            <a:r>
              <a:rPr lang="en-CA" sz="1800" dirty="0" smtClean="0">
                <a:solidFill>
                  <a:schemeClr val="tx1"/>
                </a:solidFill>
              </a:rPr>
              <a:t>Models </a:t>
            </a:r>
            <a:endParaRPr lang="en-CA" sz="1800" dirty="0">
              <a:solidFill>
                <a:schemeClr val="tx1"/>
              </a:solidFill>
            </a:endParaRPr>
          </a:p>
        </p:txBody>
      </p:sp>
      <p:sp>
        <p:nvSpPr>
          <p:cNvPr id="47" name="Rounded Rectangle 46"/>
          <p:cNvSpPr/>
          <p:nvPr/>
        </p:nvSpPr>
        <p:spPr>
          <a:xfrm>
            <a:off x="10606822"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DIP</a:t>
            </a:r>
            <a:endParaRPr lang="en-CA" sz="1800" dirty="0">
              <a:solidFill>
                <a:schemeClr val="tx1"/>
              </a:solidFill>
            </a:endParaRPr>
          </a:p>
        </p:txBody>
      </p:sp>
      <p:sp>
        <p:nvSpPr>
          <p:cNvPr id="48" name="Rounded Rectangle 47"/>
          <p:cNvSpPr/>
          <p:nvPr/>
        </p:nvSpPr>
        <p:spPr>
          <a:xfrm>
            <a:off x="5380786" y="3724227"/>
            <a:ext cx="859550" cy="66194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Norms</a:t>
            </a:r>
            <a:endParaRPr lang="en-CA" sz="1800" dirty="0">
              <a:solidFill>
                <a:schemeClr val="tx1"/>
              </a:solidFill>
            </a:endParaRPr>
          </a:p>
        </p:txBody>
      </p:sp>
      <p:sp>
        <p:nvSpPr>
          <p:cNvPr id="49" name="Rounded Rectangle 48"/>
          <p:cNvSpPr/>
          <p:nvPr/>
        </p:nvSpPr>
        <p:spPr>
          <a:xfrm>
            <a:off x="6346603" y="3728613"/>
            <a:ext cx="917649" cy="63099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Eng. Std.</a:t>
            </a:r>
            <a:endParaRPr lang="en-CA" sz="1800" dirty="0">
              <a:solidFill>
                <a:schemeClr val="tx1"/>
              </a:solidFill>
            </a:endParaRPr>
          </a:p>
        </p:txBody>
      </p:sp>
      <p:sp>
        <p:nvSpPr>
          <p:cNvPr id="71" name="Rounded Rectangle 70"/>
          <p:cNvSpPr/>
          <p:nvPr/>
        </p:nvSpPr>
        <p:spPr>
          <a:xfrm>
            <a:off x="12765110" y="3780575"/>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KPF</a:t>
            </a:r>
            <a:endParaRPr lang="en-CA" sz="1800" dirty="0">
              <a:solidFill>
                <a:schemeClr val="tx1"/>
              </a:solidFill>
            </a:endParaRPr>
          </a:p>
        </p:txBody>
      </p:sp>
      <p:sp>
        <p:nvSpPr>
          <p:cNvPr id="60" name="Rounded Rectangle 59"/>
          <p:cNvSpPr/>
          <p:nvPr/>
        </p:nvSpPr>
        <p:spPr>
          <a:xfrm>
            <a:off x="11326902"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DIF</a:t>
            </a:r>
            <a:endParaRPr lang="en-CA" sz="1800" dirty="0">
              <a:solidFill>
                <a:schemeClr val="tx1"/>
              </a:solidFill>
            </a:endParaRPr>
          </a:p>
        </p:txBody>
      </p:sp>
      <p:sp>
        <p:nvSpPr>
          <p:cNvPr id="62" name="Rounded Rectangle 61"/>
          <p:cNvSpPr/>
          <p:nvPr/>
        </p:nvSpPr>
        <p:spPr>
          <a:xfrm>
            <a:off x="12020807"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smtClean="0">
                <a:solidFill>
                  <a:schemeClr val="tx1"/>
                </a:solidFill>
              </a:rPr>
              <a:t>DIL</a:t>
            </a:r>
            <a:endParaRPr lang="en-CA" sz="1800" dirty="0">
              <a:solidFill>
                <a:schemeClr val="tx1"/>
              </a:solidFill>
            </a:endParaRPr>
          </a:p>
        </p:txBody>
      </p:sp>
      <p:sp>
        <p:nvSpPr>
          <p:cNvPr id="59" name="TextBox 58"/>
          <p:cNvSpPr txBox="1"/>
          <p:nvPr/>
        </p:nvSpPr>
        <p:spPr>
          <a:xfrm>
            <a:off x="485302" y="19036902"/>
            <a:ext cx="18061408"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smtClean="0">
                <a:solidFill>
                  <a:schemeClr val="tx1">
                    <a:lumMod val="65000"/>
                    <a:lumOff val="35000"/>
                  </a:schemeClr>
                </a:solidFill>
                <a:latin typeface="Times New Roman" pitchFamily="18" charset="0"/>
                <a:cs typeface="Times New Roman" pitchFamily="18" charset="0"/>
              </a:rPr>
              <a:t>Revision Log</a:t>
            </a:r>
            <a:endParaRPr lang="en-US" sz="13798" b="1" dirty="0">
              <a:solidFill>
                <a:schemeClr val="tx1">
                  <a:lumMod val="65000"/>
                  <a:lumOff val="35000"/>
                </a:schemeClr>
              </a:solidFill>
              <a:latin typeface="Times New Roman" pitchFamily="18" charset="0"/>
              <a:cs typeface="Times New Roman" pitchFamily="18" charset="0"/>
            </a:endParaRPr>
          </a:p>
        </p:txBody>
      </p:sp>
      <p:sp>
        <p:nvSpPr>
          <p:cNvPr id="87" name="Rounded Rectangle 86"/>
          <p:cNvSpPr/>
          <p:nvPr/>
        </p:nvSpPr>
        <p:spPr>
          <a:xfrm>
            <a:off x="5913662" y="1005408"/>
            <a:ext cx="8416026" cy="734144"/>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Request to Lead to Open a New Revision</a:t>
            </a:r>
            <a:endParaRPr lang="en-CA" sz="2800" dirty="0">
              <a:solidFill>
                <a:schemeClr val="tx1"/>
              </a:solidFill>
            </a:endParaRPr>
          </a:p>
        </p:txBody>
      </p:sp>
      <p:sp>
        <p:nvSpPr>
          <p:cNvPr id="88" name="Rounded Rectangle 87"/>
          <p:cNvSpPr/>
          <p:nvPr/>
        </p:nvSpPr>
        <p:spPr>
          <a:xfrm>
            <a:off x="18137238" y="1120569"/>
            <a:ext cx="2516020" cy="66119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Code-Lead</a:t>
            </a:r>
            <a:endParaRPr lang="en-CA" sz="2800" dirty="0">
              <a:solidFill>
                <a:schemeClr val="tx1"/>
              </a:solidFill>
            </a:endParaRPr>
          </a:p>
        </p:txBody>
      </p:sp>
      <p:sp>
        <p:nvSpPr>
          <p:cNvPr id="93" name="Rounded Rectangle 92"/>
          <p:cNvSpPr/>
          <p:nvPr/>
        </p:nvSpPr>
        <p:spPr>
          <a:xfrm>
            <a:off x="20784280" y="1088286"/>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dirty="0" smtClean="0">
                <a:solidFill>
                  <a:schemeClr val="tx1"/>
                </a:solidFill>
              </a:rPr>
              <a:t>1234567890</a:t>
            </a:r>
            <a:endParaRPr lang="en-CA" sz="2800" dirty="0">
              <a:solidFill>
                <a:schemeClr val="tx1"/>
              </a:solidFill>
            </a:endParaRPr>
          </a:p>
        </p:txBody>
      </p:sp>
      <p:grpSp>
        <p:nvGrpSpPr>
          <p:cNvPr id="7" name="Group 6"/>
          <p:cNvGrpSpPr/>
          <p:nvPr/>
        </p:nvGrpSpPr>
        <p:grpSpPr>
          <a:xfrm>
            <a:off x="33237866" y="18829585"/>
            <a:ext cx="4909606" cy="1875346"/>
            <a:chOff x="20563223" y="8307710"/>
            <a:chExt cx="15486202" cy="9649072"/>
          </a:xfrm>
        </p:grpSpPr>
        <p:sp>
          <p:nvSpPr>
            <p:cNvPr id="4" name="Rounded Rectangle 3"/>
            <p:cNvSpPr/>
            <p:nvPr/>
          </p:nvSpPr>
          <p:spPr>
            <a:xfrm>
              <a:off x="20563223" y="8307710"/>
              <a:ext cx="15486202" cy="964907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3200" dirty="0" smtClean="0"/>
                <a:t>Help, Error and Warning Pop-out</a:t>
              </a:r>
            </a:p>
            <a:p>
              <a:pPr algn="ctr"/>
              <a:r>
                <a:rPr lang="en-CA" sz="3200" dirty="0" smtClean="0"/>
                <a:t>(not to scale)</a:t>
              </a:r>
              <a:endParaRPr lang="en-CA" sz="3200" dirty="0"/>
            </a:p>
          </p:txBody>
        </p:sp>
        <p:sp>
          <p:nvSpPr>
            <p:cNvPr id="5" name="Up-Down Arrow 4"/>
            <p:cNvSpPr/>
            <p:nvPr/>
          </p:nvSpPr>
          <p:spPr>
            <a:xfrm>
              <a:off x="34843316" y="10323934"/>
              <a:ext cx="792088" cy="460851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94" name="Up-Down Arrow 93"/>
            <p:cNvSpPr/>
            <p:nvPr/>
          </p:nvSpPr>
          <p:spPr>
            <a:xfrm rot="16200000">
              <a:off x="28110568" y="14968450"/>
              <a:ext cx="792088" cy="460851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grpSp>
      <p:sp>
        <p:nvSpPr>
          <p:cNvPr id="95" name="Rounded Rectangle 94"/>
          <p:cNvSpPr/>
          <p:nvPr/>
        </p:nvSpPr>
        <p:spPr>
          <a:xfrm>
            <a:off x="423412" y="1078356"/>
            <a:ext cx="2516020" cy="66119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smtClean="0">
                <a:solidFill>
                  <a:schemeClr val="tx1"/>
                </a:solidFill>
              </a:rPr>
              <a:t>Code-Associate</a:t>
            </a:r>
            <a:endParaRPr lang="en-CA" sz="2800" dirty="0">
              <a:solidFill>
                <a:schemeClr val="tx1"/>
              </a:solidFill>
            </a:endParaRPr>
          </a:p>
        </p:txBody>
      </p:sp>
      <p:sp>
        <p:nvSpPr>
          <p:cNvPr id="96" name="Rounded Rectangle 95"/>
          <p:cNvSpPr/>
          <p:nvPr/>
        </p:nvSpPr>
        <p:spPr>
          <a:xfrm>
            <a:off x="3087930" y="1075628"/>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dirty="0" smtClean="0">
                <a:solidFill>
                  <a:schemeClr val="tx1"/>
                </a:solidFill>
              </a:rPr>
              <a:t>1234567890</a:t>
            </a:r>
            <a:endParaRPr lang="en-CA" sz="2800" dirty="0">
              <a:solidFill>
                <a:schemeClr val="tx1"/>
              </a:solidFill>
            </a:endParaRPr>
          </a:p>
        </p:txBody>
      </p:sp>
      <p:sp>
        <p:nvSpPr>
          <p:cNvPr id="97" name="Rounded Rectangle 96"/>
          <p:cNvSpPr/>
          <p:nvPr/>
        </p:nvSpPr>
        <p:spPr>
          <a:xfrm>
            <a:off x="2151684" y="4698197"/>
            <a:ext cx="1384203" cy="49411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YY-MM-DD </a:t>
            </a:r>
            <a:endParaRPr lang="en-CA" sz="1800" b="1" dirty="0">
              <a:solidFill>
                <a:schemeClr val="tx1"/>
              </a:solidFill>
            </a:endParaRPr>
          </a:p>
        </p:txBody>
      </p:sp>
      <p:sp>
        <p:nvSpPr>
          <p:cNvPr id="98" name="Rounded Rectangle 97"/>
          <p:cNvSpPr/>
          <p:nvPr/>
        </p:nvSpPr>
        <p:spPr>
          <a:xfrm>
            <a:off x="781585" y="5350097"/>
            <a:ext cx="31541452" cy="7253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smtClean="0">
                <a:solidFill>
                  <a:schemeClr val="tx1"/>
                </a:solidFill>
              </a:rPr>
              <a:t>1234567890123445678901234567890123456789012345678901234456789012345678901234567890123456789012344567890123456789012345678901234567890 234567890123445678901234567890123456789012345678901234456789012345678901234567890123456789012344567890123456789012345678901234567890</a:t>
            </a:r>
          </a:p>
        </p:txBody>
      </p:sp>
      <p:sp>
        <p:nvSpPr>
          <p:cNvPr id="99" name="Rounded Rectangle 98"/>
          <p:cNvSpPr/>
          <p:nvPr/>
        </p:nvSpPr>
        <p:spPr>
          <a:xfrm>
            <a:off x="781585" y="4731640"/>
            <a:ext cx="1082067" cy="440601"/>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R12 </a:t>
            </a:r>
            <a:endParaRPr lang="en-CA" sz="1800" b="1" dirty="0">
              <a:solidFill>
                <a:schemeClr val="tx1"/>
              </a:solidFill>
            </a:endParaRPr>
          </a:p>
        </p:txBody>
      </p:sp>
      <p:sp>
        <p:nvSpPr>
          <p:cNvPr id="100" name="Rounded Rectangle 99"/>
          <p:cNvSpPr/>
          <p:nvPr/>
        </p:nvSpPr>
        <p:spPr>
          <a:xfrm>
            <a:off x="3879499"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1" name="Rounded Rectangle 100"/>
          <p:cNvSpPr/>
          <p:nvPr/>
        </p:nvSpPr>
        <p:spPr>
          <a:xfrm>
            <a:off x="4633458"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2" name="Rounded Rectangle 101"/>
          <p:cNvSpPr/>
          <p:nvPr/>
        </p:nvSpPr>
        <p:spPr>
          <a:xfrm>
            <a:off x="5497415"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3" name="Rounded Rectangle 102"/>
          <p:cNvSpPr/>
          <p:nvPr/>
        </p:nvSpPr>
        <p:spPr>
          <a:xfrm>
            <a:off x="6494478"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4" name="Rounded Rectangle 103"/>
          <p:cNvSpPr/>
          <p:nvPr/>
        </p:nvSpPr>
        <p:spPr>
          <a:xfrm>
            <a:off x="7571916"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5" name="Rounded Rectangle 104"/>
          <p:cNvSpPr/>
          <p:nvPr/>
        </p:nvSpPr>
        <p:spPr>
          <a:xfrm>
            <a:off x="8487411"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6" name="Rounded Rectangle 105"/>
          <p:cNvSpPr/>
          <p:nvPr/>
        </p:nvSpPr>
        <p:spPr>
          <a:xfrm>
            <a:off x="9516006"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7" name="Rounded Rectangle 106"/>
          <p:cNvSpPr/>
          <p:nvPr/>
        </p:nvSpPr>
        <p:spPr>
          <a:xfrm>
            <a:off x="10602795"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a:t>
            </a:r>
            <a:endParaRPr lang="en-CA" sz="1800" b="1" dirty="0">
              <a:solidFill>
                <a:schemeClr val="tx1"/>
              </a:solidFill>
            </a:endParaRPr>
          </a:p>
        </p:txBody>
      </p:sp>
      <p:sp>
        <p:nvSpPr>
          <p:cNvPr id="108" name="Rounded Rectangle 107"/>
          <p:cNvSpPr/>
          <p:nvPr/>
        </p:nvSpPr>
        <p:spPr>
          <a:xfrm>
            <a:off x="13912464"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09" name="Rounded Rectangle 108"/>
          <p:cNvSpPr/>
          <p:nvPr/>
        </p:nvSpPr>
        <p:spPr>
          <a:xfrm>
            <a:off x="15064460"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10" name="Rounded Rectangle 109"/>
          <p:cNvSpPr/>
          <p:nvPr/>
        </p:nvSpPr>
        <p:spPr>
          <a:xfrm>
            <a:off x="16186936"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14" name="Rounded Rectangle 113"/>
          <p:cNvSpPr/>
          <p:nvPr/>
        </p:nvSpPr>
        <p:spPr>
          <a:xfrm>
            <a:off x="12761083" y="4685290"/>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 </a:t>
            </a:r>
            <a:endParaRPr lang="en-CA" sz="1800" b="1" dirty="0">
              <a:solidFill>
                <a:schemeClr val="tx1"/>
              </a:solidFill>
            </a:endParaRPr>
          </a:p>
        </p:txBody>
      </p:sp>
      <p:sp>
        <p:nvSpPr>
          <p:cNvPr id="115" name="Rounded Rectangle 114"/>
          <p:cNvSpPr/>
          <p:nvPr/>
        </p:nvSpPr>
        <p:spPr>
          <a:xfrm>
            <a:off x="11322875"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a:t>
            </a:r>
            <a:endParaRPr lang="en-CA" sz="1800" b="1" dirty="0">
              <a:solidFill>
                <a:schemeClr val="tx1"/>
              </a:solidFill>
            </a:endParaRPr>
          </a:p>
        </p:txBody>
      </p:sp>
      <p:sp>
        <p:nvSpPr>
          <p:cNvPr id="116" name="Rounded Rectangle 115"/>
          <p:cNvSpPr/>
          <p:nvPr/>
        </p:nvSpPr>
        <p:spPr>
          <a:xfrm>
            <a:off x="12016780"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smtClean="0">
                <a:solidFill>
                  <a:schemeClr val="tx1"/>
                </a:solidFill>
              </a:rPr>
              <a:t>12</a:t>
            </a:r>
            <a:endParaRPr lang="en-CA" sz="1800" b="1" dirty="0">
              <a:solidFill>
                <a:schemeClr val="tx1"/>
              </a:solidFill>
            </a:endParaRPr>
          </a:p>
        </p:txBody>
      </p:sp>
      <p:sp>
        <p:nvSpPr>
          <p:cNvPr id="118" name="TextBox 1"/>
          <p:cNvSpPr txBox="1"/>
          <p:nvPr/>
        </p:nvSpPr>
        <p:spPr>
          <a:xfrm>
            <a:off x="830591" y="6266225"/>
            <a:ext cx="9097957" cy="12649617"/>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sz="1200" b="1" dirty="0" smtClean="0"/>
              <a:t>Common rules</a:t>
            </a:r>
          </a:p>
          <a:p>
            <a:r>
              <a:rPr lang="en-CA" sz="1200" dirty="0" smtClean="0"/>
              <a:t>Resolution &gt; 1024(min</a:t>
            </a:r>
            <a:r>
              <a:rPr lang="en-CA" sz="1200" dirty="0"/>
              <a:t>) x 768  </a:t>
            </a:r>
            <a:r>
              <a:rPr lang="en-CA" sz="1200" dirty="0" smtClean="0"/>
              <a:t>AND 1280 </a:t>
            </a:r>
            <a:r>
              <a:rPr lang="en-CA" sz="1200" dirty="0"/>
              <a:t>x 720(min) </a:t>
            </a:r>
            <a:endParaRPr lang="en-CA" sz="1200" dirty="0" smtClean="0"/>
          </a:p>
          <a:p>
            <a:endParaRPr lang="en-CA" sz="1200" dirty="0"/>
          </a:p>
          <a:p>
            <a:r>
              <a:rPr lang="en-CA" sz="1200" dirty="0" smtClean="0"/>
              <a:t>Border &gt; nested </a:t>
            </a:r>
            <a:r>
              <a:rPr lang="en-CA" sz="1200" dirty="0"/>
              <a:t>30 pixels from the edges with a grid line to next the </a:t>
            </a:r>
            <a:r>
              <a:rPr lang="en-CA" sz="1200" dirty="0" smtClean="0"/>
              <a:t>titles</a:t>
            </a:r>
          </a:p>
          <a:p>
            <a:endParaRPr lang="en-CA" sz="1200" dirty="0" smtClean="0"/>
          </a:p>
          <a:p>
            <a:r>
              <a:rPr lang="en-CA" sz="1200" dirty="0" smtClean="0"/>
              <a:t>Company Logo &gt; Insert-jpeg-100x100-designated-position</a:t>
            </a:r>
          </a:p>
          <a:p>
            <a:endParaRPr lang="en-CA" sz="1200" dirty="0" smtClean="0"/>
          </a:p>
          <a:p>
            <a:r>
              <a:rPr lang="en-CA" sz="1200" dirty="0" smtClean="0"/>
              <a:t>Label-title-{Revision Control}-Background-Purple-Text-18-Black</a:t>
            </a:r>
          </a:p>
          <a:p>
            <a:r>
              <a:rPr lang="en-CA" sz="1200" dirty="0"/>
              <a:t>Label-project-/Character-30/-</a:t>
            </a:r>
            <a:r>
              <a:rPr lang="en-CA" sz="1200" dirty="0" smtClean="0"/>
              <a:t>Background-Grey-Text-18-Black-Character-30 &gt; </a:t>
            </a:r>
            <a:r>
              <a:rPr lang="en-CA" sz="1200" dirty="0" smtClean="0">
                <a:solidFill>
                  <a:srgbClr val="FF0000"/>
                </a:solidFill>
              </a:rPr>
              <a:t>DB-{Create New Project}</a:t>
            </a:r>
          </a:p>
          <a:p>
            <a:endParaRPr lang="en-CA" sz="1200" dirty="0" smtClean="0">
              <a:solidFill>
                <a:srgbClr val="FF0000"/>
              </a:solidFill>
            </a:endParaRPr>
          </a:p>
          <a:p>
            <a:r>
              <a:rPr lang="en-CA" sz="1200" dirty="0" smtClean="0"/>
              <a:t>Label-/Revision/-Background-Orange-Text-12-Black</a:t>
            </a:r>
          </a:p>
          <a:p>
            <a:r>
              <a:rPr lang="en-CA" sz="1200" dirty="0" smtClean="0"/>
              <a:t>Fixed-field-/Integer 2/-Background-Grey-Text 12-Black &gt; </a:t>
            </a:r>
            <a:r>
              <a:rPr lang="en-CA" sz="1200" dirty="0" smtClean="0">
                <a:solidFill>
                  <a:srgbClr val="FF0000"/>
                </a:solidFill>
              </a:rPr>
              <a:t>DB-{Revision Control}</a:t>
            </a:r>
          </a:p>
          <a:p>
            <a:endParaRPr lang="en-CA" sz="1200" dirty="0"/>
          </a:p>
          <a:p>
            <a:r>
              <a:rPr lang="en-CA" sz="1200" dirty="0" smtClean="0"/>
              <a:t>Label-/Date/-Background-Orange-Text-12-Black</a:t>
            </a:r>
          </a:p>
          <a:p>
            <a:r>
              <a:rPr lang="en-CA" sz="1200" dirty="0" smtClean="0"/>
              <a:t>Fixed-field-/</a:t>
            </a:r>
            <a:r>
              <a:rPr lang="en-CA" sz="1200" dirty="0" smtClean="0">
                <a:solidFill>
                  <a:srgbClr val="FF0000"/>
                </a:solidFill>
              </a:rPr>
              <a:t>YY-MM-DD</a:t>
            </a:r>
            <a:r>
              <a:rPr lang="en-CA" sz="1200" dirty="0" smtClean="0"/>
              <a:t>/-Background-Grey-Text 12-Black &gt; </a:t>
            </a:r>
            <a:r>
              <a:rPr lang="en-CA" sz="1200" dirty="0" smtClean="0">
                <a:solidFill>
                  <a:srgbClr val="FF0000"/>
                </a:solidFill>
              </a:rPr>
              <a:t>DB-{Revision Control}</a:t>
            </a:r>
          </a:p>
          <a:p>
            <a:endParaRPr lang="en-CA" sz="1200" dirty="0">
              <a:solidFill>
                <a:srgbClr val="FF0000"/>
              </a:solidFill>
            </a:endParaRPr>
          </a:p>
          <a:p>
            <a:r>
              <a:rPr lang="en-CA" sz="1200" dirty="0" smtClean="0"/>
              <a:t>Action-button-/Scope/-Background-Pink-Text-12-Black </a:t>
            </a:r>
            <a:r>
              <a:rPr lang="en-CA" sz="1200" dirty="0"/>
              <a:t>&gt; </a:t>
            </a:r>
            <a:r>
              <a:rPr lang="en-CA" sz="1200" dirty="0" smtClean="0">
                <a:solidFill>
                  <a:srgbClr val="FF0000"/>
                </a:solidFill>
              </a:rPr>
              <a:t>redirect to </a:t>
            </a:r>
            <a:r>
              <a:rPr lang="en-CA" sz="1200" dirty="0">
                <a:solidFill>
                  <a:srgbClr val="FF0000"/>
                </a:solidFill>
              </a:rPr>
              <a:t>[</a:t>
            </a:r>
            <a:r>
              <a:rPr lang="en-CA" sz="1200" dirty="0" smtClean="0">
                <a:solidFill>
                  <a:srgbClr val="FF0000"/>
                </a:solidFill>
              </a:rPr>
              <a:t>Scope]</a:t>
            </a:r>
            <a:endParaRPr lang="en-CA" sz="1200" dirty="0" smtClean="0"/>
          </a:p>
          <a:p>
            <a:r>
              <a:rPr lang="en-CA" sz="1200" dirty="0" smtClean="0"/>
              <a:t>Fixed-field-</a:t>
            </a:r>
            <a:r>
              <a:rPr lang="en-CA" sz="1200" dirty="0"/>
              <a:t>/</a:t>
            </a:r>
            <a:r>
              <a:rPr lang="en-CA" sz="1200" dirty="0">
                <a:solidFill>
                  <a:srgbClr val="FF0000"/>
                </a:solidFill>
              </a:rPr>
              <a:t>Integer 2</a:t>
            </a:r>
            <a:r>
              <a:rPr lang="en-CA" sz="1200" dirty="0"/>
              <a:t>/-Background-Grey-Text 12-Black &gt; </a:t>
            </a:r>
            <a:r>
              <a:rPr lang="en-CA" sz="1200" dirty="0" smtClean="0">
                <a:solidFill>
                  <a:srgbClr val="FF0000"/>
                </a:solidFill>
              </a:rPr>
              <a:t>DB-{Scope}</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/Terms/-</a:t>
            </a:r>
            <a:r>
              <a:rPr lang="en-CA" sz="1200" dirty="0"/>
              <a:t>Background-Pink-Text-12-Black &gt; </a:t>
            </a:r>
            <a:r>
              <a:rPr lang="en-CA" sz="1200" dirty="0">
                <a:solidFill>
                  <a:srgbClr val="FF0000"/>
                </a:solidFill>
              </a:rPr>
              <a:t>redirect </a:t>
            </a:r>
            <a:r>
              <a:rPr lang="en-CA" sz="1200" dirty="0" smtClean="0">
                <a:solidFill>
                  <a:srgbClr val="FF0000"/>
                </a:solidFill>
              </a:rPr>
              <a:t>to [General Terms]</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{General Terms}</a:t>
            </a:r>
            <a:endParaRPr lang="en-CA" sz="1200" dirty="0">
              <a:solidFill>
                <a:srgbClr val="FF0000"/>
              </a:solidFill>
            </a:endParaRPr>
          </a:p>
          <a:p>
            <a:endParaRPr lang="en-CA" sz="1200" dirty="0" smtClean="0"/>
          </a:p>
          <a:p>
            <a:r>
              <a:rPr lang="en-CA" sz="1200" dirty="0"/>
              <a:t>Action-button-</a:t>
            </a:r>
            <a:r>
              <a:rPr lang="en-CA" sz="1200" dirty="0" smtClean="0"/>
              <a:t>/Norms/-</a:t>
            </a:r>
            <a:r>
              <a:rPr lang="en-CA" sz="1200" dirty="0"/>
              <a:t>Background-Pink-Text-12-Black &gt; </a:t>
            </a:r>
            <a:r>
              <a:rPr lang="en-CA" sz="1200" dirty="0">
                <a:solidFill>
                  <a:srgbClr val="FF0000"/>
                </a:solidFill>
              </a:rPr>
              <a:t>redirect to </a:t>
            </a:r>
            <a:r>
              <a:rPr lang="en-CA" sz="1200" dirty="0" smtClean="0">
                <a:solidFill>
                  <a:srgbClr val="FF0000"/>
                </a:solidFill>
              </a:rPr>
              <a:t>[Conformity to Norms]</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{Conformity to Norms}</a:t>
            </a:r>
            <a:endParaRPr lang="en-CA" sz="1200" dirty="0">
              <a:solidFill>
                <a:srgbClr val="FF0000"/>
              </a:solidFill>
            </a:endParaRPr>
          </a:p>
          <a:p>
            <a:endParaRPr lang="en-CA" sz="1200" dirty="0"/>
          </a:p>
          <a:p>
            <a:r>
              <a:rPr lang="en-CA" sz="1200" dirty="0"/>
              <a:t>Action-button-</a:t>
            </a:r>
            <a:r>
              <a:rPr lang="en-CA" sz="1200" dirty="0" smtClean="0"/>
              <a:t>/Eng. STD./-</a:t>
            </a:r>
            <a:r>
              <a:rPr lang="en-CA" sz="1200" dirty="0"/>
              <a:t>Background-Pink-Text-12-Black &gt; </a:t>
            </a:r>
            <a:r>
              <a:rPr lang="en-CA" sz="1200" dirty="0">
                <a:solidFill>
                  <a:srgbClr val="FF0000"/>
                </a:solidFill>
              </a:rPr>
              <a:t>redirect to </a:t>
            </a:r>
            <a:r>
              <a:rPr lang="en-CA" sz="1200" dirty="0" smtClean="0">
                <a:solidFill>
                  <a:srgbClr val="FF0000"/>
                </a:solidFill>
              </a:rPr>
              <a:t>[</a:t>
            </a:r>
            <a:r>
              <a:rPr lang="en-CA" sz="1200" dirty="0">
                <a:solidFill>
                  <a:srgbClr val="FF0000"/>
                </a:solidFill>
              </a:rPr>
              <a:t>Eng. STD</a:t>
            </a:r>
            <a:r>
              <a:rPr lang="en-CA" sz="1200" dirty="0" smtClean="0">
                <a:solidFill>
                  <a:srgbClr val="FF0000"/>
                </a:solidFill>
              </a:rPr>
              <a:t>]</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a:t>
            </a:r>
            <a:r>
              <a:rPr lang="en-CA" sz="1200" dirty="0">
                <a:solidFill>
                  <a:srgbClr val="FF0000"/>
                </a:solidFill>
              </a:rPr>
              <a:t>Eng. STD</a:t>
            </a:r>
            <a:r>
              <a:rPr lang="en-CA" sz="1200" dirty="0" smtClean="0">
                <a:solidFill>
                  <a:srgbClr val="FF0000"/>
                </a:solidFill>
              </a:rPr>
              <a:t>}</a:t>
            </a:r>
            <a:endParaRPr lang="en-CA" sz="1200" dirty="0">
              <a:solidFill>
                <a:srgbClr val="FF0000"/>
              </a:solidFill>
            </a:endParaRPr>
          </a:p>
          <a:p>
            <a:endParaRPr lang="en-CA" sz="1200" dirty="0" smtClean="0"/>
          </a:p>
          <a:p>
            <a:r>
              <a:rPr lang="en-CA" sz="1200" dirty="0"/>
              <a:t>Action-button-</a:t>
            </a:r>
            <a:r>
              <a:rPr lang="en-CA" sz="1200" dirty="0" smtClean="0"/>
              <a:t>/Control Volume/Background-Pink-Text-12-Black </a:t>
            </a:r>
            <a:r>
              <a:rPr lang="en-CA" sz="1200" dirty="0"/>
              <a:t>&gt; </a:t>
            </a:r>
            <a:r>
              <a:rPr lang="en-CA" sz="1200" dirty="0">
                <a:solidFill>
                  <a:srgbClr val="FF0000"/>
                </a:solidFill>
              </a:rPr>
              <a:t>redirect to </a:t>
            </a:r>
            <a:r>
              <a:rPr lang="en-CA" sz="1200" dirty="0" smtClean="0">
                <a:solidFill>
                  <a:srgbClr val="FF0000"/>
                </a:solidFill>
              </a:rPr>
              <a:t>[</a:t>
            </a:r>
            <a:r>
              <a:rPr lang="en-CA" sz="1200" dirty="0">
                <a:solidFill>
                  <a:srgbClr val="FF0000"/>
                </a:solidFill>
              </a:rPr>
              <a:t>Control Volume</a:t>
            </a:r>
            <a:r>
              <a:rPr lang="en-CA" sz="1200" dirty="0" smtClean="0">
                <a:solidFill>
                  <a:srgbClr val="FF0000"/>
                </a:solidFill>
              </a:rPr>
              <a:t>]</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a:t>
            </a:r>
            <a:r>
              <a:rPr lang="en-CA" sz="1200" dirty="0">
                <a:solidFill>
                  <a:srgbClr val="FF0000"/>
                </a:solidFill>
              </a:rPr>
              <a:t>Control Volume</a:t>
            </a:r>
            <a:r>
              <a:rPr lang="en-CA" sz="1200" dirty="0" smtClean="0">
                <a:solidFill>
                  <a:srgbClr val="FF0000"/>
                </a:solidFill>
              </a:rPr>
              <a:t>}</a:t>
            </a:r>
          </a:p>
          <a:p>
            <a:endParaRPr lang="en-CA" sz="1200" dirty="0">
              <a:solidFill>
                <a:srgbClr val="FF0000"/>
              </a:solidFill>
            </a:endParaRPr>
          </a:p>
          <a:p>
            <a:r>
              <a:rPr lang="en-CA" sz="1200" dirty="0"/>
              <a:t>Action-button-</a:t>
            </a:r>
            <a:r>
              <a:rPr lang="en-CA" sz="1200" dirty="0" smtClean="0"/>
              <a:t>/System Models/Background-Pink-Text-12-Black </a:t>
            </a:r>
            <a:r>
              <a:rPr lang="en-CA" sz="1200" dirty="0"/>
              <a:t>&gt; </a:t>
            </a:r>
            <a:r>
              <a:rPr lang="en-CA" sz="1200" dirty="0">
                <a:solidFill>
                  <a:srgbClr val="FF0000"/>
                </a:solidFill>
              </a:rPr>
              <a:t>redirect to </a:t>
            </a:r>
            <a:r>
              <a:rPr lang="en-CA" sz="1200" dirty="0" smtClean="0">
                <a:solidFill>
                  <a:srgbClr val="FF0000"/>
                </a:solidFill>
              </a:rPr>
              <a:t>[</a:t>
            </a:r>
            <a:r>
              <a:rPr lang="en-CA" sz="1200" dirty="0">
                <a:solidFill>
                  <a:srgbClr val="FF0000"/>
                </a:solidFill>
              </a:rPr>
              <a:t>System Models</a:t>
            </a:r>
            <a:r>
              <a:rPr lang="en-CA" sz="1200" dirty="0" smtClean="0">
                <a:solidFill>
                  <a:srgbClr val="FF0000"/>
                </a:solidFill>
              </a:rPr>
              <a:t>]</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a:t>
            </a:r>
            <a:r>
              <a:rPr lang="en-CA" sz="1200" dirty="0">
                <a:solidFill>
                  <a:srgbClr val="FF0000"/>
                </a:solidFill>
              </a:rPr>
              <a:t>System Models</a:t>
            </a:r>
            <a:r>
              <a:rPr lang="en-CA" sz="1200" dirty="0" smtClean="0">
                <a:solidFill>
                  <a:srgbClr val="FF0000"/>
                </a:solidFill>
              </a:rPr>
              <a:t>}</a:t>
            </a:r>
          </a:p>
          <a:p>
            <a:endParaRPr lang="en-CA" sz="1200" dirty="0">
              <a:solidFill>
                <a:srgbClr val="FF0000"/>
              </a:solidFill>
            </a:endParaRPr>
          </a:p>
          <a:p>
            <a:r>
              <a:rPr lang="en-CA" sz="1200" dirty="0"/>
              <a:t>Action-button-</a:t>
            </a:r>
            <a:r>
              <a:rPr lang="en-CA" sz="1200" dirty="0" smtClean="0"/>
              <a:t>/Interface/Background-Pink-Text-12-Black </a:t>
            </a:r>
            <a:r>
              <a:rPr lang="en-CA" sz="1200" dirty="0"/>
              <a:t>&gt; </a:t>
            </a:r>
            <a:r>
              <a:rPr lang="en-CA" sz="1200" dirty="0">
                <a:solidFill>
                  <a:srgbClr val="FF0000"/>
                </a:solidFill>
              </a:rPr>
              <a:t>redirect to </a:t>
            </a:r>
            <a:r>
              <a:rPr lang="en-CA" sz="1200" dirty="0" smtClean="0">
                <a:solidFill>
                  <a:srgbClr val="FF0000"/>
                </a:solidFill>
              </a:rPr>
              <a:t>[Interface]</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a:t>
            </a:r>
            <a:r>
              <a:rPr lang="en-CA" sz="1200" dirty="0">
                <a:solidFill>
                  <a:srgbClr val="FF0000"/>
                </a:solidFill>
              </a:rPr>
              <a:t>Interface</a:t>
            </a:r>
            <a:r>
              <a:rPr lang="en-CA" sz="1200" dirty="0" smtClean="0">
                <a:solidFill>
                  <a:srgbClr val="FF0000"/>
                </a:solidFill>
              </a:rPr>
              <a:t>}</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/DIP/Background-Pink-Text-12-Black </a:t>
            </a:r>
            <a:r>
              <a:rPr lang="en-CA" sz="1200" dirty="0"/>
              <a:t>&gt; </a:t>
            </a:r>
            <a:r>
              <a:rPr lang="en-CA" sz="1200" dirty="0">
                <a:solidFill>
                  <a:srgbClr val="FF0000"/>
                </a:solidFill>
              </a:rPr>
              <a:t>redirect to </a:t>
            </a:r>
            <a:r>
              <a:rPr lang="en-CA" sz="1200" dirty="0" smtClean="0">
                <a:solidFill>
                  <a:srgbClr val="FF0000"/>
                </a:solidFill>
              </a:rPr>
              <a:t>[</a:t>
            </a:r>
            <a:r>
              <a:rPr lang="en-CA" sz="1200" dirty="0">
                <a:solidFill>
                  <a:srgbClr val="FF0000"/>
                </a:solidFill>
              </a:rPr>
              <a:t>DIP</a:t>
            </a:r>
            <a:r>
              <a:rPr lang="en-CA" sz="1200" dirty="0" smtClean="0">
                <a:solidFill>
                  <a:srgbClr val="FF0000"/>
                </a:solidFill>
              </a:rPr>
              <a:t>]</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a:t>
            </a:r>
            <a:r>
              <a:rPr lang="en-CA" sz="1200" dirty="0">
                <a:solidFill>
                  <a:srgbClr val="FF0000"/>
                </a:solidFill>
              </a:rPr>
              <a:t>DIP</a:t>
            </a:r>
            <a:r>
              <a:rPr lang="en-CA" sz="1200" dirty="0" smtClean="0">
                <a:solidFill>
                  <a:srgbClr val="FF0000"/>
                </a:solidFill>
              </a:rPr>
              <a:t>}</a:t>
            </a:r>
            <a:endParaRPr lang="en-CA" sz="1200" dirty="0">
              <a:solidFill>
                <a:srgbClr val="FF0000"/>
              </a:solidFill>
            </a:endParaRPr>
          </a:p>
          <a:p>
            <a:endParaRPr lang="en-CA" sz="1200" dirty="0" smtClean="0">
              <a:solidFill>
                <a:srgbClr val="FF0000"/>
              </a:solidFill>
            </a:endParaRPr>
          </a:p>
          <a:p>
            <a:r>
              <a:rPr lang="en-CA" sz="1200" dirty="0"/>
              <a:t>Action-button-/</a:t>
            </a:r>
            <a:r>
              <a:rPr lang="en-CA" sz="1200" dirty="0" smtClean="0"/>
              <a:t>DIF/Background-Pink-Text-12-Black </a:t>
            </a:r>
            <a:r>
              <a:rPr lang="en-CA" sz="1200" dirty="0"/>
              <a:t>&gt; </a:t>
            </a:r>
            <a:r>
              <a:rPr lang="en-CA" sz="1200" dirty="0">
                <a:solidFill>
                  <a:srgbClr val="FF0000"/>
                </a:solidFill>
              </a:rPr>
              <a:t>redirect to [</a:t>
            </a:r>
            <a:r>
              <a:rPr lang="en-CA" sz="1200" dirty="0" smtClean="0">
                <a:solidFill>
                  <a:srgbClr val="FF0000"/>
                </a:solidFill>
              </a:rPr>
              <a:t>DIF]</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DIF}</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DIL/Background-Pink-Text-12-Black </a:t>
            </a:r>
            <a:r>
              <a:rPr lang="en-CA" sz="1200" dirty="0"/>
              <a:t>&gt; </a:t>
            </a:r>
            <a:r>
              <a:rPr lang="en-CA" sz="1200" dirty="0">
                <a:solidFill>
                  <a:srgbClr val="FF0000"/>
                </a:solidFill>
              </a:rPr>
              <a:t>redirect to [</a:t>
            </a:r>
            <a:r>
              <a:rPr lang="en-CA" sz="1200" dirty="0" smtClean="0">
                <a:solidFill>
                  <a:srgbClr val="FF0000"/>
                </a:solidFill>
              </a:rPr>
              <a:t>DIL]</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DIL}</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/KPFs/Background-Pink-Text-12-Black </a:t>
            </a:r>
            <a:r>
              <a:rPr lang="en-CA" sz="1200" dirty="0"/>
              <a:t>&gt; </a:t>
            </a:r>
            <a:r>
              <a:rPr lang="en-CA" sz="1200" dirty="0">
                <a:solidFill>
                  <a:srgbClr val="FF0000"/>
                </a:solidFill>
              </a:rPr>
              <a:t>redirect to </a:t>
            </a:r>
            <a:r>
              <a:rPr lang="en-CA" sz="1200" dirty="0" smtClean="0">
                <a:solidFill>
                  <a:srgbClr val="FF0000"/>
                </a:solidFill>
              </a:rPr>
              <a:t>[KPFs]</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{KPFs}</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DIP Verification/Background-Pink-Text-12-Black </a:t>
            </a:r>
            <a:r>
              <a:rPr lang="en-CA" sz="1200" dirty="0"/>
              <a:t>&gt; </a:t>
            </a:r>
            <a:r>
              <a:rPr lang="en-CA" sz="1200" dirty="0">
                <a:solidFill>
                  <a:srgbClr val="FF0000"/>
                </a:solidFill>
              </a:rPr>
              <a:t>redirect to [</a:t>
            </a:r>
            <a:r>
              <a:rPr lang="en-CA" sz="1200" dirty="0" smtClean="0">
                <a:solidFill>
                  <a:srgbClr val="FF0000"/>
                </a:solidFill>
              </a:rPr>
              <a:t>DIP Verification]</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DIP Verification}</a:t>
            </a:r>
          </a:p>
          <a:p>
            <a:endParaRPr lang="en-CA" sz="1200" dirty="0">
              <a:solidFill>
                <a:srgbClr val="FF0000"/>
              </a:solidFill>
            </a:endParaRPr>
          </a:p>
          <a:p>
            <a:r>
              <a:rPr lang="en-CA" sz="1200" dirty="0"/>
              <a:t>Action-button-</a:t>
            </a:r>
            <a:r>
              <a:rPr lang="en-CA" sz="1200" dirty="0" smtClean="0"/>
              <a:t>/DNA Generator/Background-Pink-Text-12-Black </a:t>
            </a:r>
            <a:r>
              <a:rPr lang="en-CA" sz="1200" dirty="0"/>
              <a:t>&gt; </a:t>
            </a:r>
            <a:r>
              <a:rPr lang="en-CA" sz="1200" dirty="0">
                <a:solidFill>
                  <a:srgbClr val="FF0000"/>
                </a:solidFill>
              </a:rPr>
              <a:t>redirect to [</a:t>
            </a:r>
            <a:r>
              <a:rPr lang="en-CA" sz="1200" dirty="0" smtClean="0">
                <a:solidFill>
                  <a:srgbClr val="FF0000"/>
                </a:solidFill>
              </a:rPr>
              <a:t>DNA Generator]</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DNA Generator}</a:t>
            </a:r>
          </a:p>
          <a:p>
            <a:endParaRPr lang="en-CA" sz="1200" dirty="0">
              <a:solidFill>
                <a:srgbClr val="FF0000"/>
              </a:solidFill>
            </a:endParaRPr>
          </a:p>
          <a:p>
            <a:r>
              <a:rPr lang="en-CA" sz="1200" dirty="0"/>
              <a:t>Action-button-/</a:t>
            </a:r>
            <a:r>
              <a:rPr lang="en-CA" sz="1200" dirty="0" smtClean="0"/>
              <a:t>DNA Library/Background-Pink-Text-12-Black </a:t>
            </a:r>
            <a:r>
              <a:rPr lang="en-CA" sz="1200" dirty="0"/>
              <a:t>&gt; </a:t>
            </a:r>
            <a:r>
              <a:rPr lang="en-CA" sz="1200" dirty="0">
                <a:solidFill>
                  <a:srgbClr val="FF0000"/>
                </a:solidFill>
              </a:rPr>
              <a:t>redirect to [</a:t>
            </a:r>
            <a:r>
              <a:rPr lang="en-CA" sz="1200" dirty="0" smtClean="0">
                <a:solidFill>
                  <a:srgbClr val="FF0000"/>
                </a:solidFill>
              </a:rPr>
              <a:t>DNA Library]</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DNA Library}</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/print/Background-Pink-Text-12-Black </a:t>
            </a:r>
            <a:r>
              <a:rPr lang="en-CA" sz="1200" dirty="0"/>
              <a:t>&gt; </a:t>
            </a:r>
            <a:r>
              <a:rPr lang="en-CA" sz="1200" dirty="0">
                <a:solidFill>
                  <a:srgbClr val="FF0000"/>
                </a:solidFill>
              </a:rPr>
              <a:t>redirect </a:t>
            </a:r>
            <a:r>
              <a:rPr lang="en-CA" sz="1200" dirty="0" smtClean="0">
                <a:solidFill>
                  <a:srgbClr val="FF0000"/>
                </a:solidFill>
              </a:rPr>
              <a:t>[print]</a:t>
            </a:r>
            <a:endParaRPr lang="en-CA" sz="1200" dirty="0">
              <a:solidFill>
                <a:srgbClr val="FF0000"/>
              </a:solidFill>
            </a:endParaRPr>
          </a:p>
          <a:p>
            <a:endParaRPr lang="en-CA" sz="1200" dirty="0">
              <a:solidFill>
                <a:srgbClr val="FF0000"/>
              </a:solidFill>
            </a:endParaRPr>
          </a:p>
          <a:p>
            <a:r>
              <a:rPr lang="en-CA" sz="1200" dirty="0"/>
              <a:t>Action-button-</a:t>
            </a:r>
            <a:r>
              <a:rPr lang="en-CA" sz="1200" dirty="0" smtClean="0"/>
              <a:t>/Help/Background-Pink-Text-12-Black </a:t>
            </a:r>
            <a:r>
              <a:rPr lang="en-CA" sz="1200" dirty="0"/>
              <a:t>&gt; </a:t>
            </a:r>
            <a:r>
              <a:rPr lang="en-CA" sz="1200" dirty="0" smtClean="0">
                <a:solidFill>
                  <a:srgbClr val="FF0000"/>
                </a:solidFill>
              </a:rPr>
              <a:t>opens [Help]</a:t>
            </a:r>
            <a:endParaRPr lang="en-CA" sz="1200" dirty="0" smtClean="0"/>
          </a:p>
          <a:p>
            <a:endParaRPr lang="en-CA" sz="1200" dirty="0">
              <a:solidFill>
                <a:srgbClr val="FF0000"/>
              </a:solidFill>
            </a:endParaRPr>
          </a:p>
          <a:p>
            <a:r>
              <a:rPr lang="en-CA" sz="1200" dirty="0"/>
              <a:t>Action-button-</a:t>
            </a:r>
            <a:r>
              <a:rPr lang="en-CA" sz="1200" dirty="0" smtClean="0"/>
              <a:t>/Dashboard/Background-Pink-Text-12-Black </a:t>
            </a:r>
            <a:r>
              <a:rPr lang="en-CA" sz="1200" dirty="0"/>
              <a:t>&gt; </a:t>
            </a:r>
            <a:r>
              <a:rPr lang="en-CA" sz="1200" dirty="0">
                <a:solidFill>
                  <a:srgbClr val="FF0000"/>
                </a:solidFill>
              </a:rPr>
              <a:t>redirect to </a:t>
            </a:r>
            <a:r>
              <a:rPr lang="en-CA" sz="1200" dirty="0" smtClean="0">
                <a:solidFill>
                  <a:srgbClr val="FF0000"/>
                </a:solidFill>
              </a:rPr>
              <a:t>Dashboard]</a:t>
            </a:r>
          </a:p>
          <a:p>
            <a:endParaRPr lang="en-CA" sz="1200" dirty="0">
              <a:solidFill>
                <a:srgbClr val="FF0000"/>
              </a:solidFill>
            </a:endParaRPr>
          </a:p>
          <a:p>
            <a:r>
              <a:rPr lang="en-CA" sz="1200" dirty="0"/>
              <a:t>Action-button-</a:t>
            </a:r>
            <a:r>
              <a:rPr lang="en-CA" sz="1200" dirty="0" smtClean="0"/>
              <a:t>/New Project Registration/&gt; </a:t>
            </a:r>
            <a:r>
              <a:rPr lang="en-CA" sz="1200" dirty="0">
                <a:solidFill>
                  <a:srgbClr val="FF0000"/>
                </a:solidFill>
              </a:rPr>
              <a:t>redirect to </a:t>
            </a:r>
            <a:r>
              <a:rPr lang="en-CA" sz="1200" dirty="0" smtClean="0">
                <a:solidFill>
                  <a:srgbClr val="FF0000"/>
                </a:solidFill>
              </a:rPr>
              <a:t>[Project Registration]</a:t>
            </a:r>
            <a:endParaRPr lang="en-CA" sz="1200" dirty="0">
              <a:solidFill>
                <a:srgbClr val="FF0000"/>
              </a:solidFill>
            </a:endParaRP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a:t>
            </a:r>
            <a:r>
              <a:rPr lang="en-CA" sz="1200" dirty="0" smtClean="0">
                <a:solidFill>
                  <a:srgbClr val="FF0000"/>
                </a:solidFill>
              </a:rPr>
              <a:t>{Project Registration}</a:t>
            </a:r>
            <a:endParaRPr lang="en-CA" sz="1200" dirty="0">
              <a:solidFill>
                <a:srgbClr val="FF0000"/>
              </a:solidFill>
            </a:endParaRPr>
          </a:p>
          <a:p>
            <a:endParaRPr lang="en-CA" sz="1200" dirty="0">
              <a:solidFill>
                <a:srgbClr val="FF0000"/>
              </a:solidFill>
            </a:endParaRPr>
          </a:p>
          <a:p>
            <a:endParaRPr lang="en-CA" sz="1200" dirty="0" smtClean="0"/>
          </a:p>
        </p:txBody>
      </p:sp>
      <p:graphicFrame>
        <p:nvGraphicFramePr>
          <p:cNvPr id="9" name="Table 8"/>
          <p:cNvGraphicFramePr>
            <a:graphicFrameLocks noGrp="1"/>
          </p:cNvGraphicFramePr>
          <p:nvPr>
            <p:extLst>
              <p:ext uri="{D42A27DB-BD31-4B8C-83A1-F6EECF244321}">
                <p14:modId xmlns:p14="http://schemas.microsoft.com/office/powerpoint/2010/main" val="790762625"/>
              </p:ext>
            </p:extLst>
          </p:nvPr>
        </p:nvGraphicFramePr>
        <p:xfrm>
          <a:off x="12626791" y="16491802"/>
          <a:ext cx="24820374" cy="1787374"/>
        </p:xfrm>
        <a:graphic>
          <a:graphicData uri="http://schemas.openxmlformats.org/drawingml/2006/table">
            <a:tbl>
              <a:tblPr firstRow="1" bandRow="1">
                <a:tableStyleId>{5C22544A-7EE6-4342-B048-85BDC9FD1C3A}</a:tableStyleId>
              </a:tblPr>
              <a:tblGrid>
                <a:gridCol w="1460022"/>
                <a:gridCol w="1460022"/>
                <a:gridCol w="1460022"/>
                <a:gridCol w="1460022"/>
                <a:gridCol w="1460022"/>
                <a:gridCol w="1460022"/>
                <a:gridCol w="1460022"/>
                <a:gridCol w="1460022"/>
                <a:gridCol w="1475349"/>
                <a:gridCol w="1444695"/>
                <a:gridCol w="1460022"/>
                <a:gridCol w="1460022"/>
                <a:gridCol w="1460022"/>
                <a:gridCol w="1460022"/>
                <a:gridCol w="1460022"/>
                <a:gridCol w="1460022"/>
                <a:gridCol w="1460022"/>
              </a:tblGrid>
              <a:tr h="1045694">
                <a:tc>
                  <a:txBody>
                    <a:bodyPr/>
                    <a:lstStyle/>
                    <a:p>
                      <a:pPr algn="ctr"/>
                      <a:r>
                        <a:rPr lang="en-CA" dirty="0" smtClean="0"/>
                        <a:t>REVISION_ID</a:t>
                      </a:r>
                      <a:endParaRPr lang="en-CA" dirty="0"/>
                    </a:p>
                  </a:txBody>
                  <a:tcPr/>
                </a:tc>
                <a:tc>
                  <a:txBody>
                    <a:bodyPr/>
                    <a:lstStyle/>
                    <a:p>
                      <a:pPr algn="ctr"/>
                      <a:r>
                        <a:rPr lang="en-CA" dirty="0" smtClean="0"/>
                        <a:t>DATE</a:t>
                      </a:r>
                      <a:endParaRPr lang="en-CA" dirty="0"/>
                    </a:p>
                  </a:txBody>
                  <a:tcPr/>
                </a:tc>
                <a:tc>
                  <a:txBody>
                    <a:bodyPr/>
                    <a:lstStyle/>
                    <a:p>
                      <a:pPr algn="ctr"/>
                      <a:r>
                        <a:rPr lang="en-CA" dirty="0" smtClean="0"/>
                        <a:t>SCOPE</a:t>
                      </a:r>
                      <a:endParaRPr lang="en-CA" dirty="0"/>
                    </a:p>
                  </a:txBody>
                  <a:tcPr/>
                </a:tc>
                <a:tc>
                  <a:txBody>
                    <a:bodyPr/>
                    <a:lstStyle/>
                    <a:p>
                      <a:pPr algn="ctr"/>
                      <a:r>
                        <a:rPr lang="en-CA" dirty="0" smtClean="0"/>
                        <a:t>TERMS</a:t>
                      </a:r>
                      <a:endParaRPr lang="en-CA" dirty="0"/>
                    </a:p>
                  </a:txBody>
                  <a:tcPr/>
                </a:tc>
                <a:tc>
                  <a:txBody>
                    <a:bodyPr/>
                    <a:lstStyle/>
                    <a:p>
                      <a:pPr algn="ctr"/>
                      <a:r>
                        <a:rPr lang="en-CA" dirty="0" smtClean="0"/>
                        <a:t>NORMS</a:t>
                      </a:r>
                      <a:endParaRPr lang="en-CA" dirty="0"/>
                    </a:p>
                  </a:txBody>
                  <a:tcPr/>
                </a:tc>
                <a:tc>
                  <a:txBody>
                    <a:bodyPr/>
                    <a:lstStyle/>
                    <a:p>
                      <a:pPr algn="ctr"/>
                      <a:r>
                        <a:rPr lang="en-CA" dirty="0" smtClean="0"/>
                        <a:t>ENG. STD</a:t>
                      </a:r>
                      <a:endParaRPr lang="en-CA" dirty="0"/>
                    </a:p>
                  </a:txBody>
                  <a:tcPr/>
                </a:tc>
                <a:tc>
                  <a:txBody>
                    <a:bodyPr/>
                    <a:lstStyle/>
                    <a:p>
                      <a:pPr algn="ctr"/>
                      <a:r>
                        <a:rPr lang="en-CA" dirty="0" smtClean="0"/>
                        <a:t>CONTROL_VOLUME</a:t>
                      </a:r>
                      <a:endParaRPr lang="en-CA" dirty="0"/>
                    </a:p>
                  </a:txBody>
                  <a:tcPr/>
                </a:tc>
                <a:tc>
                  <a:txBody>
                    <a:bodyPr/>
                    <a:lstStyle/>
                    <a:p>
                      <a:pPr algn="ctr"/>
                      <a:r>
                        <a:rPr lang="en-CA" dirty="0" smtClean="0"/>
                        <a:t>SYSTEM</a:t>
                      </a:r>
                      <a:r>
                        <a:rPr lang="en-CA" baseline="0" dirty="0" smtClean="0"/>
                        <a:t>_MODELS</a:t>
                      </a:r>
                      <a:endParaRPr lang="en-CA" dirty="0"/>
                    </a:p>
                  </a:txBody>
                  <a:tcPr/>
                </a:tc>
                <a:tc>
                  <a:txBody>
                    <a:bodyPr/>
                    <a:lstStyle/>
                    <a:p>
                      <a:pPr algn="ctr"/>
                      <a:r>
                        <a:rPr lang="en-CA" dirty="0" smtClean="0"/>
                        <a:t>INTERFACE</a:t>
                      </a:r>
                      <a:endParaRPr lang="en-CA" dirty="0"/>
                    </a:p>
                  </a:txBody>
                  <a:tcPr/>
                </a:tc>
                <a:tc>
                  <a:txBody>
                    <a:bodyPr/>
                    <a:lstStyle/>
                    <a:p>
                      <a:pPr algn="ctr"/>
                      <a:r>
                        <a:rPr lang="en-CA" dirty="0" smtClean="0"/>
                        <a:t>DIP</a:t>
                      </a:r>
                      <a:endParaRPr lang="en-CA" dirty="0"/>
                    </a:p>
                  </a:txBody>
                  <a:tcPr/>
                </a:tc>
                <a:tc>
                  <a:txBody>
                    <a:bodyPr/>
                    <a:lstStyle/>
                    <a:p>
                      <a:pPr algn="ctr"/>
                      <a:r>
                        <a:rPr lang="en-CA" dirty="0" smtClean="0"/>
                        <a:t>DIF</a:t>
                      </a:r>
                      <a:endParaRPr lang="en-CA" dirty="0"/>
                    </a:p>
                  </a:txBody>
                  <a:tcPr/>
                </a:tc>
                <a:tc>
                  <a:txBody>
                    <a:bodyPr/>
                    <a:lstStyle/>
                    <a:p>
                      <a:pPr algn="ctr"/>
                      <a:r>
                        <a:rPr lang="en-CA" dirty="0" smtClean="0"/>
                        <a:t>DIL</a:t>
                      </a:r>
                      <a:endParaRPr lang="en-CA" dirty="0"/>
                    </a:p>
                  </a:txBody>
                  <a:tcPr/>
                </a:tc>
                <a:tc>
                  <a:txBody>
                    <a:bodyPr/>
                    <a:lstStyle/>
                    <a:p>
                      <a:pPr algn="ctr"/>
                      <a:r>
                        <a:rPr lang="en-CA" dirty="0" smtClean="0"/>
                        <a:t>KPF</a:t>
                      </a:r>
                      <a:endParaRPr lang="en-CA" dirty="0"/>
                    </a:p>
                  </a:txBody>
                  <a:tcPr/>
                </a:tc>
                <a:tc>
                  <a:txBody>
                    <a:bodyPr/>
                    <a:lstStyle/>
                    <a:p>
                      <a:pPr algn="ctr"/>
                      <a:r>
                        <a:rPr lang="en-CA" dirty="0" smtClean="0"/>
                        <a:t>DIP_VERIFICATION</a:t>
                      </a:r>
                      <a:endParaRPr lang="en-CA" dirty="0"/>
                    </a:p>
                  </a:txBody>
                  <a:tcPr/>
                </a:tc>
                <a:tc>
                  <a:txBody>
                    <a:bodyPr/>
                    <a:lstStyle/>
                    <a:p>
                      <a:pPr algn="ctr"/>
                      <a:r>
                        <a:rPr lang="en-CA" dirty="0" smtClean="0"/>
                        <a:t>DNA_GENERATOR</a:t>
                      </a:r>
                      <a:endParaRPr lang="en-CA" dirty="0"/>
                    </a:p>
                  </a:txBody>
                  <a:tcPr/>
                </a:tc>
                <a:tc>
                  <a:txBody>
                    <a:bodyPr/>
                    <a:lstStyle/>
                    <a:p>
                      <a:pPr algn="ctr"/>
                      <a:r>
                        <a:rPr lang="en-CA" dirty="0" smtClean="0"/>
                        <a:t>DNA_LIBARY</a:t>
                      </a:r>
                      <a:endParaRPr lang="en-CA" dirty="0"/>
                    </a:p>
                  </a:txBody>
                  <a:tcPr/>
                </a:tc>
                <a:tc>
                  <a:txBody>
                    <a:bodyPr/>
                    <a:lstStyle/>
                    <a:p>
                      <a:pPr algn="ctr"/>
                      <a:r>
                        <a:rPr lang="en-CA" dirty="0" smtClean="0"/>
                        <a:t>DESCRIPTION</a:t>
                      </a:r>
                      <a:endParaRPr lang="en-CA" dirty="0"/>
                    </a:p>
                  </a:txBody>
                  <a:tcPr/>
                </a:tc>
              </a:tr>
              <a:tr h="370840">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dirty="0"/>
                    </a:p>
                  </a:txBody>
                  <a:tcPr/>
                </a:tc>
              </a:tr>
              <a:tr h="370840">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r>
            </a:tbl>
          </a:graphicData>
        </a:graphic>
      </p:graphicFrame>
      <p:sp>
        <p:nvSpPr>
          <p:cNvPr id="126" name="Rounded Rectangle 125"/>
          <p:cNvSpPr/>
          <p:nvPr/>
        </p:nvSpPr>
        <p:spPr>
          <a:xfrm>
            <a:off x="29690213" y="1888825"/>
            <a:ext cx="4941609" cy="72420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a:t>
            </a:r>
          </a:p>
        </p:txBody>
      </p:sp>
      <p:sp>
        <p:nvSpPr>
          <p:cNvPr id="2" name="TextBox 1"/>
          <p:cNvSpPr txBox="1"/>
          <p:nvPr/>
        </p:nvSpPr>
        <p:spPr>
          <a:xfrm>
            <a:off x="7786539" y="6573056"/>
            <a:ext cx="9022294" cy="6740307"/>
          </a:xfrm>
          <a:prstGeom prst="rect">
            <a:avLst/>
          </a:prstGeom>
          <a:noFill/>
        </p:spPr>
        <p:txBody>
          <a:bodyPr wrap="square" rtlCol="0">
            <a:spAutoFit/>
          </a:bodyPr>
          <a:lstStyle/>
          <a:p>
            <a:r>
              <a:rPr lang="en-CA" sz="1200" dirty="0"/>
              <a:t>Editable-field-/Code-Lead/-Background-Green-Text-12-Black-Integer-10</a:t>
            </a:r>
          </a:p>
          <a:p>
            <a:r>
              <a:rPr lang="en-CA" sz="1200" dirty="0"/>
              <a:t>Editable-field-/Code-Associates/-Background-Green-Text-12-Black-Integer-10</a:t>
            </a:r>
          </a:p>
          <a:p>
            <a:r>
              <a:rPr lang="en-CA" sz="1200" dirty="0"/>
              <a:t>Editable-field-/Description/-Background-Green-Text-12-Black-Character-105</a:t>
            </a:r>
          </a:p>
          <a:p>
            <a:r>
              <a:rPr lang="en-CA" sz="1200" dirty="0"/>
              <a:t>Editable-data-enter &gt; Mouse click-out</a:t>
            </a:r>
          </a:p>
          <a:p>
            <a:endParaRPr lang="en-CA" sz="1200" dirty="0"/>
          </a:p>
          <a:p>
            <a:endParaRPr lang="en-CA" sz="1200" dirty="0"/>
          </a:p>
          <a:p>
            <a:r>
              <a:rPr lang="en-CA" sz="1200" dirty="0"/>
              <a:t>Action-button-/Step1*/-Background-Pink-Text-12-Black </a:t>
            </a:r>
            <a:r>
              <a:rPr lang="en-CA" sz="1200" dirty="0">
                <a:solidFill>
                  <a:srgbClr val="FF0000"/>
                </a:solidFill>
              </a:rPr>
              <a:t>&gt; create revision line</a:t>
            </a:r>
          </a:p>
          <a:p>
            <a:r>
              <a:rPr lang="en-CA" sz="1200" dirty="0"/>
              <a:t>Action-button-/Step2*/-Background-Pink-Text-12-Black &gt; </a:t>
            </a:r>
            <a:r>
              <a:rPr lang="en-CA" sz="1200" dirty="0">
                <a:solidFill>
                  <a:srgbClr val="FF0000"/>
                </a:solidFill>
              </a:rPr>
              <a:t>save the entire page including borders in PDF in x folder</a:t>
            </a:r>
          </a:p>
          <a:p>
            <a:r>
              <a:rPr lang="en-CA" sz="1200" dirty="0"/>
              <a:t>Action-button-/Step3*/-Background-Pink-Text-12-Black </a:t>
            </a:r>
            <a:r>
              <a:rPr lang="en-CA" sz="1200" dirty="0">
                <a:solidFill>
                  <a:srgbClr val="FF0000"/>
                </a:solidFill>
              </a:rPr>
              <a:t>&gt; save the current revision in data base &gt; Grey out the current revision&gt; send email  </a:t>
            </a:r>
          </a:p>
          <a:p>
            <a:r>
              <a:rPr lang="en-CA" sz="1200" dirty="0">
                <a:solidFill>
                  <a:srgbClr val="FF0000"/>
                </a:solidFill>
              </a:rPr>
              <a:t>account &gt; User defined</a:t>
            </a:r>
          </a:p>
          <a:p>
            <a:r>
              <a:rPr lang="en-CA" sz="1200" dirty="0">
                <a:solidFill>
                  <a:srgbClr val="FF0000"/>
                </a:solidFill>
              </a:rPr>
              <a:t>recipients &gt; Stakeholders and Associates</a:t>
            </a:r>
          </a:p>
          <a:p>
            <a:r>
              <a:rPr lang="en-CA" sz="1200" dirty="0">
                <a:solidFill>
                  <a:srgbClr val="FF0000"/>
                </a:solidFill>
              </a:rPr>
              <a:t>content text &gt; Project-ID Update</a:t>
            </a:r>
          </a:p>
          <a:p>
            <a:r>
              <a:rPr lang="en-CA" sz="1200" dirty="0">
                <a:solidFill>
                  <a:srgbClr val="FF0000"/>
                </a:solidFill>
              </a:rPr>
              <a:t>attachment &gt; Released revision PDF Page stored in “Revision Control” folder </a:t>
            </a:r>
          </a:p>
          <a:p>
            <a:r>
              <a:rPr lang="en-CA" sz="1200" dirty="0"/>
              <a:t>Action-button-/New*/- Background-Pink-Text-12-Black &gt; redirect</a:t>
            </a:r>
          </a:p>
          <a:p>
            <a:r>
              <a:rPr lang="en-CA" sz="1200" dirty="0"/>
              <a:t>Action-button-/Request*/- Background-Pink-Text-12-Black &gt; </a:t>
            </a:r>
          </a:p>
          <a:p>
            <a:r>
              <a:rPr lang="en-CA" sz="1200" dirty="0"/>
              <a:t>Action-button-mouse-over &gt; shadowed</a:t>
            </a:r>
          </a:p>
          <a:p>
            <a:endParaRPr lang="en-CA" sz="1200" dirty="0"/>
          </a:p>
          <a:p>
            <a:r>
              <a:rPr lang="en-CA" sz="1200" dirty="0"/>
              <a:t>Help &gt; Window-pop-out-/Help/-Backround-White-Text-12-Black-400x300-scrollpane-centered-repositionable </a:t>
            </a:r>
          </a:p>
          <a:p>
            <a:r>
              <a:rPr lang="en-CA" sz="1200" u="sng" dirty="0">
                <a:solidFill>
                  <a:srgbClr val="FF0000"/>
                </a:solidFill>
              </a:rPr>
              <a:t>/Page Instruction</a:t>
            </a:r>
          </a:p>
          <a:p>
            <a:r>
              <a:rPr lang="en-CA" sz="1200" dirty="0">
                <a:solidFill>
                  <a:srgbClr val="FF0000"/>
                </a:solidFill>
              </a:rPr>
              <a:t>In order to work on a project, you must have an open revision</a:t>
            </a:r>
          </a:p>
          <a:p>
            <a:r>
              <a:rPr lang="en-CA" sz="1200" dirty="0">
                <a:solidFill>
                  <a:srgbClr val="FF0000"/>
                </a:solidFill>
              </a:rPr>
              <a:t>Lead to open a new revision to unlock the Dashboard to start, add or make changes </a:t>
            </a:r>
          </a:p>
          <a:p>
            <a:r>
              <a:rPr lang="en-CA" sz="1200" dirty="0">
                <a:solidFill>
                  <a:srgbClr val="FF0000"/>
                </a:solidFill>
              </a:rPr>
              <a:t>Lead to Release and lock the current revision</a:t>
            </a:r>
          </a:p>
          <a:p>
            <a:r>
              <a:rPr lang="en-CA" sz="1200" dirty="0">
                <a:solidFill>
                  <a:srgbClr val="FF0000"/>
                </a:solidFill>
              </a:rPr>
              <a:t>Lead to Generate an email update </a:t>
            </a:r>
          </a:p>
          <a:p>
            <a:r>
              <a:rPr lang="en-CA" sz="1200" dirty="0">
                <a:solidFill>
                  <a:srgbClr val="FF0000"/>
                </a:solidFill>
              </a:rPr>
              <a:t>Associates to Request to open a new revision</a:t>
            </a:r>
          </a:p>
          <a:p>
            <a:r>
              <a:rPr lang="en-CA" sz="1200" dirty="0">
                <a:solidFill>
                  <a:srgbClr val="FF0000"/>
                </a:solidFill>
              </a:rPr>
              <a:t>Redirect to the corresponding pages/  </a:t>
            </a: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Code/ </a:t>
            </a:r>
            <a:r>
              <a:rPr lang="en-CA" sz="1200" dirty="0"/>
              <a:t>&gt; if incorrect code entered</a:t>
            </a:r>
          </a:p>
          <a:p>
            <a:r>
              <a:rPr lang="en-CA" sz="1200" dirty="0">
                <a:solidFill>
                  <a:srgbClr val="FF0000"/>
                </a:solidFill>
              </a:rPr>
              <a:t>/Input your Code/ </a:t>
            </a:r>
            <a:r>
              <a:rPr lang="en-CA" sz="1200" dirty="0"/>
              <a:t>&gt; IF Code-Lead or Code-Associate Editable are empty AND /Step1* or /Step2* or /Step3  or /Request*  Action-buttons clicked</a:t>
            </a:r>
          </a:p>
          <a:p>
            <a:r>
              <a:rPr lang="en-CA" sz="1200" dirty="0">
                <a:solidFill>
                  <a:srgbClr val="FF0000"/>
                </a:solidFill>
              </a:rPr>
              <a:t>/Iterations are empty (no work is done)/  </a:t>
            </a:r>
            <a:r>
              <a:rPr lang="en-CA" sz="1200" dirty="0"/>
              <a:t>&gt; IF Fixed-Iterations are empty AND /Step2* or /Step3* Action-buttons clicked</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/DIP revision is higher than DIF/</a:t>
            </a:r>
          </a:p>
        </p:txBody>
      </p:sp>
    </p:spTree>
    <p:extLst>
      <p:ext uri="{BB962C8B-B14F-4D97-AF65-F5344CB8AC3E}">
        <p14:creationId xmlns:p14="http://schemas.microsoft.com/office/powerpoint/2010/main" val="1389386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solidFill>
        </a:ln>
      </a:spPr>
      <a:bodyPr rtlCol="0" anchor="ctr"/>
      <a:lstStyle>
        <a:defPPr algn="ctr">
          <a:defRPr sz="11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Design_Intent_Feed" id="{FCAEB50C-F096-4B64-AE48-1086CF19130A}" vid="{7364D247-09E8-43AF-A25B-A074DFCF4F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1_Design_Intent_Feed</Template>
  <TotalTime>66277</TotalTime>
  <Words>1338</Words>
  <Application>Microsoft Office PowerPoint</Application>
  <PresentationFormat>Custom</PresentationFormat>
  <Paragraphs>407</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SimSun</vt:lpstr>
      <vt:lpstr>Arial</vt:lpstr>
      <vt:lpstr>Calibri</vt:lpstr>
      <vt:lpstr>Times New Roman</vt:lpstr>
      <vt:lpstr>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Payman Kianpour</dc:creator>
  <cp:lastModifiedBy>KepstrumInspiron13</cp:lastModifiedBy>
  <cp:revision>1388</cp:revision>
  <cp:lastPrinted>2018-05-02T15:29:57Z</cp:lastPrinted>
  <dcterms:created xsi:type="dcterms:W3CDTF">2016-01-13T21:16:11Z</dcterms:created>
  <dcterms:modified xsi:type="dcterms:W3CDTF">2018-06-12T17:44:29Z</dcterms:modified>
</cp:coreProperties>
</file>