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0E75-6212-4A82-B8BD-099779F18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Budgeting Website Midterm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3F469-9BFC-489C-8E4B-1938DC265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Boyle</a:t>
            </a:r>
          </a:p>
          <a:p>
            <a:r>
              <a:rPr lang="en-US" dirty="0"/>
              <a:t>Mitchell Lehman</a:t>
            </a:r>
          </a:p>
          <a:p>
            <a:r>
              <a:rPr lang="en-US" dirty="0"/>
              <a:t>Yang Zhang</a:t>
            </a:r>
          </a:p>
        </p:txBody>
      </p:sp>
    </p:spTree>
    <p:extLst>
      <p:ext uri="{BB962C8B-B14F-4D97-AF65-F5344CB8AC3E}">
        <p14:creationId xmlns:p14="http://schemas.microsoft.com/office/powerpoint/2010/main" val="27983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5CB1-D1AE-4CA6-BF77-048D2B1C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3DF7-B214-475A-8C32-A9C8F712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tools written in </a:t>
            </a:r>
            <a:r>
              <a:rPr lang="en-US" sz="3600" dirty="0" err="1"/>
              <a:t>Javascript</a:t>
            </a:r>
            <a:r>
              <a:rPr lang="en-US" sz="3600" dirty="0"/>
              <a:t> to help visitors manage their finances</a:t>
            </a:r>
          </a:p>
          <a:p>
            <a:r>
              <a:rPr lang="en-US" sz="3600" dirty="0"/>
              <a:t>Simple and Intuitive Layout</a:t>
            </a:r>
          </a:p>
          <a:p>
            <a:r>
              <a:rPr lang="en-US" sz="3600" dirty="0"/>
              <a:t>Optional account system if users want to track their financial history on the website more easily</a:t>
            </a:r>
          </a:p>
        </p:txBody>
      </p:sp>
    </p:spTree>
    <p:extLst>
      <p:ext uri="{BB962C8B-B14F-4D97-AF65-F5344CB8AC3E}">
        <p14:creationId xmlns:p14="http://schemas.microsoft.com/office/powerpoint/2010/main" val="264420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F9D5-935B-41CD-B81C-C01F8FE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completed?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2B3E-0B93-40CA-B9C8-37D4E0A0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3600" dirty="0"/>
              <a:t>We have designed a simple homepage</a:t>
            </a:r>
          </a:p>
          <a:p>
            <a:r>
              <a:rPr lang="en-US" sz="3600" dirty="0"/>
              <a:t>Basic Navigation between pages</a:t>
            </a:r>
          </a:p>
          <a:p>
            <a:r>
              <a:rPr lang="en-US" sz="3600" dirty="0"/>
              <a:t>We have started work on our first tool to help users track their day-to-day budgeting by calculating their net gains/losses for a given period</a:t>
            </a:r>
          </a:p>
        </p:txBody>
      </p:sp>
    </p:spTree>
    <p:extLst>
      <p:ext uri="{BB962C8B-B14F-4D97-AF65-F5344CB8AC3E}">
        <p14:creationId xmlns:p14="http://schemas.microsoft.com/office/powerpoint/2010/main" val="221117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EE4F-8000-4C76-82B7-2F6584AF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left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E7E9-4DF9-4C38-9FF4-C8B64A97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 more visuals to each page to make them stand out more</a:t>
            </a:r>
          </a:p>
          <a:p>
            <a:r>
              <a:rPr lang="en-US" sz="3200" dirty="0"/>
              <a:t>Finish up the remaining tool functionality</a:t>
            </a:r>
          </a:p>
          <a:p>
            <a:r>
              <a:rPr lang="en-US" sz="3200" dirty="0"/>
              <a:t>Fully implement account/user tracking system that would allow users to be able to keep information securely on the website to refer back to later</a:t>
            </a:r>
          </a:p>
        </p:txBody>
      </p:sp>
    </p:spTree>
    <p:extLst>
      <p:ext uri="{BB962C8B-B14F-4D97-AF65-F5344CB8AC3E}">
        <p14:creationId xmlns:p14="http://schemas.microsoft.com/office/powerpoint/2010/main" val="11258231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137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Budgeting Website Midterm Report</vt:lpstr>
      <vt:lpstr>What did we plan?</vt:lpstr>
      <vt:lpstr>What have we completed?</vt:lpstr>
      <vt:lpstr>What is left to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Budgeting Website Midterm Report</dc:title>
  <dc:creator>Metal Neo</dc:creator>
  <cp:lastModifiedBy>Metal Neo</cp:lastModifiedBy>
  <cp:revision>2</cp:revision>
  <dcterms:created xsi:type="dcterms:W3CDTF">2019-10-23T00:34:12Z</dcterms:created>
  <dcterms:modified xsi:type="dcterms:W3CDTF">2019-10-23T00:43:51Z</dcterms:modified>
</cp:coreProperties>
</file>