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B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70" autoAdjust="0"/>
  </p:normalViewPr>
  <p:slideViewPr>
    <p:cSldViewPr snapToGrid="0">
      <p:cViewPr varScale="1">
        <p:scale>
          <a:sx n="81" d="100"/>
          <a:sy n="81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BDC1-51A9-DB52-2BCA-CB7BF708F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66682-FCEB-CC04-347B-0E9B34D31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B0B7C-C77B-5E29-6E11-3A45AC5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8007-6A29-63D5-AA51-C3D61386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CC53C-0338-382C-6B91-727F9BB5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9325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F7AF-2593-2DA0-5BCF-35BF5CB1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F745F-B26C-084F-03A0-AF9749CC0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A32BE-F46E-5452-DC13-E215E0E34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7D5D-FD6D-08FC-18DE-BADAAE5B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9B525-47A6-6ECD-8845-7B2F215F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656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567FB-E9CE-E679-41B9-C04C1F835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2D372-02E7-F532-F958-2294F0F9C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EC69B-CBF2-0549-0C49-BDA0F9DE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26F3-AA6C-3BD2-075B-A1010F8A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F8F7-B75D-7BC9-616E-EF0A8D19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64972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40D22-3F19-B4E3-FC04-5DCEA656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4B729-B7C4-6154-C56D-076AF80C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D9D3C-713D-4188-7A51-76B785D4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727C5-F89E-2812-5954-FF4697A8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85D67-3DE4-7843-E3D2-F439AF94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6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A597-1E0E-DF61-79E7-78A7A9C6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214BD-AFE0-A78E-D63D-89CFBA700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900A3-B6EF-BE54-92D8-3B2B8AFDE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EA762-D013-BD37-A3DE-C771EC7A1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440A-3C0C-BAB7-4AC1-A22FDC09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608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EBDC-D2FC-4394-4858-D4D5E9435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128DD-C994-33BC-6D5F-7721572A8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C1540-AD54-9B1F-6E42-24BE67595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CA5A7-F14B-A9F7-16BF-8A93B6CAB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6D3C7-6761-65E4-F84F-72F4B5ECD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26A72-0473-C504-BA97-EC155B1E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605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B151E-EA12-F7F6-7CC8-31C6AC186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334FA-33C1-7A9F-8CF8-FE0B8234E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B15C4-F132-7266-D46C-011ED4492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E35B3-FBFB-1B53-B101-E9FC1EFBD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660EE-BB8C-C7F1-5D33-B7ACACEE4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7AB8A-653C-2805-195B-D157C592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870CE4-8EDD-0DFB-1F51-007650E1F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FAB74-6FAC-2BA3-8277-B1FAF8A32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493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E1314-4E40-65AB-28B8-A25B73D1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9E06E-B61A-4BEA-027E-36FF636D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A6551-91AD-F9EE-4BCA-43DD2013A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D9BD8-D175-1A82-CD5B-D28A17B4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1872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E24EA9-028C-2CFB-F711-51667F73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18D76-8A52-E62D-7670-E424F48A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57671-6DEC-AA10-A4E7-E1BB042FD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221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2A52E-D718-3C9D-C340-58F3F9516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CF5DB-87B5-36AF-DD5D-7BA105E9F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FD115-531F-8955-5FA6-95D5027C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72D90-579C-5F9B-A23A-9138F168C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48A09-C21A-AA75-E489-C0F87D53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C28B-C894-18DD-F68C-B57CC877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5757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1E3B-8626-1E67-2CC9-8F621AEE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EB49CF-228D-D15D-E470-9BED5B310A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EA38E-A9FA-9B8D-ECA2-4496EFF11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FA160-BD1D-8CD5-8D34-7BEFC8F6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CE53B-259E-1B7B-D877-0496681E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86F7-9588-339F-0D80-C2260B38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702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36966-0662-C8D7-B7E2-E8A92E9F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D0161-8FF8-81AB-2051-4DA6C55C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2B85A-DFC4-6ADB-8CFF-B99E61B93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2DC7D-CB5B-48AD-B144-4E99CA4A858F}" type="datetimeFigureOut">
              <a:rPr lang="en-MY" smtClean="0"/>
              <a:t>4/1/2025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423B-44CD-7080-531C-36149B4E0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512D-1C3F-088B-193B-DC1C2F8BF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50650-5180-4F0D-ADBA-4EE9A485CB8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1463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75000"/>
              </a:schemeClr>
            </a:gs>
            <a:gs pos="93000">
              <a:schemeClr val="accent1">
                <a:lumMod val="45000"/>
                <a:lumOff val="55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D11F05-DAA0-5718-00A8-A78F27FC21EB}"/>
              </a:ext>
            </a:extLst>
          </p:cNvPr>
          <p:cNvSpPr/>
          <p:nvPr/>
        </p:nvSpPr>
        <p:spPr>
          <a:xfrm>
            <a:off x="7658100" y="1158240"/>
            <a:ext cx="4410075" cy="5480685"/>
          </a:xfrm>
          <a:prstGeom prst="roundRect">
            <a:avLst/>
          </a:prstGeom>
          <a:solidFill>
            <a:schemeClr val="bg1">
              <a:lumMod val="95000"/>
              <a:alpha val="66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15A227-DE87-F938-3531-C7DC123771E8}"/>
              </a:ext>
            </a:extLst>
          </p:cNvPr>
          <p:cNvSpPr txBox="1"/>
          <p:nvPr/>
        </p:nvSpPr>
        <p:spPr>
          <a:xfrm>
            <a:off x="7896667" y="1503680"/>
            <a:ext cx="39329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nama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Allah s.w.t,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>
                <a:latin typeface="Arial" panose="020B0604020202020204" pitchFamily="34" charset="0"/>
                <a:cs typeface="Arial" panose="020B0604020202020204" pitchFamily="34" charset="0"/>
              </a:rPr>
              <a:t>nama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dibawah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sedar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bahawa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dipertanggung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jawabkan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dihadapan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Allah s.w.t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diatas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segala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perbuatan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saya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beraku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janji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memegang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amanah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ini dan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melaksanakan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sebaik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mungkin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MY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716306-CCC9-2547-AE7D-D449340797F1}"/>
              </a:ext>
            </a:extLst>
          </p:cNvPr>
          <p:cNvSpPr txBox="1"/>
          <p:nvPr/>
        </p:nvSpPr>
        <p:spPr>
          <a:xfrm>
            <a:off x="659129" y="4542899"/>
            <a:ext cx="65227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“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Dengan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berzakat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,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kita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membantu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sesama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manusia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yang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memerlukan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dan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meringankan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beban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 </a:t>
            </a:r>
            <a:r>
              <a:rPr lang="en-MY" sz="2800" i="1" dirty="0" err="1">
                <a:solidFill>
                  <a:schemeClr val="bg1"/>
                </a:solidFill>
                <a:latin typeface="Segoe Script" panose="030B0504020000000003" pitchFamily="66" charset="0"/>
              </a:rPr>
              <a:t>mereka</a:t>
            </a:r>
            <a:r>
              <a:rPr lang="en-MY" sz="2800" i="1" dirty="0">
                <a:solidFill>
                  <a:schemeClr val="bg1"/>
                </a:solidFill>
                <a:latin typeface="Segoe Script" panose="030B0504020000000003" pitchFamily="66" charset="0"/>
              </a:rPr>
              <a:t>.”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C6362-A737-B366-D40C-FC1ADDCB1E94}"/>
              </a:ext>
            </a:extLst>
          </p:cNvPr>
          <p:cNvSpPr/>
          <p:nvPr/>
        </p:nvSpPr>
        <p:spPr>
          <a:xfrm>
            <a:off x="486409" y="4525494"/>
            <a:ext cx="6614160" cy="1879600"/>
          </a:xfrm>
          <a:prstGeom prst="roundRect">
            <a:avLst/>
          </a:prstGeom>
          <a:solidFill>
            <a:schemeClr val="bg1">
              <a:lumMod val="8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2DED73-DF44-F17C-5325-8523BC124D55}"/>
              </a:ext>
            </a:extLst>
          </p:cNvPr>
          <p:cNvSpPr/>
          <p:nvPr/>
        </p:nvSpPr>
        <p:spPr>
          <a:xfrm>
            <a:off x="338654" y="69808"/>
            <a:ext cx="115146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pPr algn="ctr"/>
            <a:r>
              <a:rPr lang="en-US" sz="5400" b="1" cap="none" spc="0" dirty="0">
                <a:ln w="0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WAKALAH MANAGEMENT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1CD4A4-CDE8-4A2E-9883-2C021C418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60" y="655954"/>
            <a:ext cx="6867909" cy="368617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  <a:softEdge rad="0"/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12011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Segoe Script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noor</dc:creator>
  <cp:lastModifiedBy>aaron noor</cp:lastModifiedBy>
  <cp:revision>4</cp:revision>
  <dcterms:created xsi:type="dcterms:W3CDTF">2025-01-03T23:57:07Z</dcterms:created>
  <dcterms:modified xsi:type="dcterms:W3CDTF">2025-01-04T14:13:23Z</dcterms:modified>
</cp:coreProperties>
</file>