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125" d="100"/>
          <a:sy n="125" d="100"/>
        </p:scale>
        <p:origin x="90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3122B4-BA54-4F9D-89CD-E4512B9C706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63EEFF8-1115-4833-8B8D-25792371B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22B4-BA54-4F9D-89CD-E4512B9C7069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EFF8-1115-4833-8B8D-25792371B7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0" y="2187191"/>
            <a:ext cx="5487650" cy="365843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516378" y="2971800"/>
            <a:ext cx="0" cy="2819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69819" y="2971800"/>
            <a:ext cx="0" cy="2819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18513" y="2971800"/>
            <a:ext cx="0" cy="2819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61460" y="2971800"/>
            <a:ext cx="0" cy="2819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5850" y="2971800"/>
            <a:ext cx="0" cy="2819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1200" y="2994331"/>
            <a:ext cx="0" cy="2819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5849" y="2419290"/>
            <a:ext cx="86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Upstroke: </a:t>
            </a:r>
          </a:p>
          <a:p>
            <a:pPr algn="ctr"/>
            <a:r>
              <a:rPr lang="en-US" sz="900" dirty="0" err="1" smtClean="0"/>
              <a:t>Downstroke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5385" y="24192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Input Resistance </a:t>
            </a:r>
          </a:p>
          <a:p>
            <a:pPr algn="ctr"/>
            <a:r>
              <a:rPr lang="en-US" sz="900" dirty="0" smtClean="0"/>
              <a:t>(M</a:t>
            </a:r>
            <a:r>
              <a:rPr lang="el-GR" sz="900" dirty="0" smtClean="0"/>
              <a:t>Ω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465320" y="2419290"/>
            <a:ext cx="8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Firing Rate </a:t>
            </a:r>
          </a:p>
          <a:p>
            <a:pPr algn="ctr"/>
            <a:r>
              <a:rPr lang="en-US" sz="900" dirty="0" smtClean="0"/>
              <a:t>(spikes/s)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539490" y="2419290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Membrane Time Constant (</a:t>
            </a:r>
            <a:r>
              <a:rPr lang="en-US" sz="900" dirty="0" err="1" smtClean="0"/>
              <a:t>ms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837513" y="24192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Rheobase</a:t>
            </a:r>
            <a:endParaRPr lang="en-US" sz="900" dirty="0" smtClean="0"/>
          </a:p>
          <a:p>
            <a:pPr algn="ctr"/>
            <a:r>
              <a:rPr lang="en-US" sz="900" dirty="0" smtClean="0"/>
              <a:t>(</a:t>
            </a:r>
            <a:r>
              <a:rPr lang="en-US" sz="900" dirty="0" err="1" smtClean="0"/>
              <a:t>pA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977389" y="2419290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Adaptation</a:t>
            </a:r>
          </a:p>
          <a:p>
            <a:pPr algn="ctr"/>
            <a:r>
              <a:rPr lang="en-US" sz="900" dirty="0" smtClean="0"/>
              <a:t>Index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429719" y="569831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429719" y="522013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100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5429719" y="474194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200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5429719" y="426376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300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429719" y="378557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400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429719" y="330739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</a:t>
            </a:r>
            <a:r>
              <a:rPr lang="en-US" sz="900" dirty="0" smtClean="0"/>
              <a:t>00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055181" y="569831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-0.2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5181" y="522013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0.0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055181" y="474194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0.2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2055181" y="282920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880015" y="569831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880015" y="4981038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200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880015" y="3546484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600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0015" y="4263761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400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880015" y="282920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800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192514" y="569831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1192514" y="474194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192514" y="426376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192514" y="378557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4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1192514" y="330739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97445" y="512449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20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697445" y="4550673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40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7445" y="3976851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60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3697445" y="3403029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63582" y="569831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4563582" y="474194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50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563582" y="3785576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100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4563582" y="282920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150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3697445" y="5698315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1192514" y="282920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92514" y="522013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2055181" y="426376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2055181" y="378557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0.6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055181" y="3307392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97445" y="282920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29719" y="2829207"/>
            <a:ext cx="37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600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</TotalTime>
  <Words>63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Allen Institute for Brain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Oldre</dc:creator>
  <cp:lastModifiedBy>Aaron Oldre</cp:lastModifiedBy>
  <cp:revision>8</cp:revision>
  <dcterms:created xsi:type="dcterms:W3CDTF">2016-12-02T22:58:12Z</dcterms:created>
  <dcterms:modified xsi:type="dcterms:W3CDTF">2016-12-03T00:33:35Z</dcterms:modified>
</cp:coreProperties>
</file>