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Press Start 2P"/>
      <p:regular r:id="rId20"/>
    </p:embeddedFont>
    <p:embeddedFont>
      <p:font typeface="Fira Sans Condensed Medium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essStart2P-regular.fntdata"/><Relationship Id="rId22" Type="http://schemas.openxmlformats.org/officeDocument/2006/relationships/font" Target="fonts/FiraSansCondensedMedium-bold.fntdata"/><Relationship Id="rId21" Type="http://schemas.openxmlformats.org/officeDocument/2006/relationships/font" Target="fonts/FiraSansCondensedMedium-regular.fntdata"/><Relationship Id="rId24" Type="http://schemas.openxmlformats.org/officeDocument/2006/relationships/font" Target="fonts/FiraSansCondensedMedium-boldItalic.fntdata"/><Relationship Id="rId23" Type="http://schemas.openxmlformats.org/officeDocument/2006/relationships/font" Target="fonts/FiraSans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06825ae893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06825ae893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554c6a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554c6a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6825ae893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06825ae893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0554c6a5f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0554c6a5f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554c6a5f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554c6a5f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06825ae893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06825ae893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2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/>
          <p:nvPr/>
        </p:nvSpPr>
        <p:spPr>
          <a:xfrm flipH="1">
            <a:off x="8848650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/>
          <p:nvPr/>
        </p:nvSpPr>
        <p:spPr>
          <a:xfrm flipH="1">
            <a:off x="825890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/>
          <p:nvPr/>
        </p:nvSpPr>
        <p:spPr>
          <a:xfrm flipH="1">
            <a:off x="766918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/>
          <p:nvPr/>
        </p:nvSpPr>
        <p:spPr>
          <a:xfrm flipH="1">
            <a:off x="8848650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/>
          <p:nvPr/>
        </p:nvSpPr>
        <p:spPr>
          <a:xfrm flipH="1">
            <a:off x="8848102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"/>
          <p:cNvSpPr/>
          <p:nvPr/>
        </p:nvSpPr>
        <p:spPr>
          <a:xfrm flipH="1">
            <a:off x="8258846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/>
          <p:nvPr/>
        </p:nvSpPr>
        <p:spPr>
          <a:xfrm flipH="1">
            <a:off x="7669084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 flipH="1">
            <a:off x="8847991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/>
          <p:nvPr/>
        </p:nvSpPr>
        <p:spPr>
          <a:xfrm flipH="1">
            <a:off x="8258733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/>
          <p:nvPr/>
        </p:nvSpPr>
        <p:spPr>
          <a:xfrm flipH="1">
            <a:off x="7668397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/>
          <p:nvPr/>
        </p:nvSpPr>
        <p:spPr>
          <a:xfrm flipH="1">
            <a:off x="8847991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/>
          <p:nvPr/>
        </p:nvSpPr>
        <p:spPr>
          <a:xfrm flipH="1">
            <a:off x="8258733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 flipH="1">
            <a:off x="7668972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 flipH="1">
            <a:off x="59057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 flipH="1">
            <a:off x="86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 flipH="1">
            <a:off x="125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 flipH="1">
            <a:off x="1179778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/>
          <p:nvPr/>
        </p:nvSpPr>
        <p:spPr>
          <a:xfrm flipH="1">
            <a:off x="590521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"/>
          <p:cNvSpPr/>
          <p:nvPr/>
        </p:nvSpPr>
        <p:spPr>
          <a:xfrm flipH="1">
            <a:off x="759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/>
          <p:nvPr/>
        </p:nvSpPr>
        <p:spPr>
          <a:xfrm flipH="1">
            <a:off x="1179666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 flipH="1">
            <a:off x="590408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 flipH="1">
            <a:off x="72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/>
          <p:nvPr/>
        </p:nvSpPr>
        <p:spPr>
          <a:xfrm flipH="1">
            <a:off x="1179666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/>
          <p:nvPr/>
        </p:nvSpPr>
        <p:spPr>
          <a:xfrm flipH="1">
            <a:off x="590408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 flipH="1">
            <a:off x="647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 txBox="1"/>
          <p:nvPr>
            <p:ph idx="1" type="subTitle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2" name="Google Shape;342;p1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/>
          <p:nvPr/>
        </p:nvSpPr>
        <p:spPr>
          <a:xfrm rot="10800000">
            <a:off x="707939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 rot="10800000">
            <a:off x="177186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/>
          <p:nvPr/>
        </p:nvSpPr>
        <p:spPr>
          <a:xfrm rot="10800000">
            <a:off x="8848577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 rot="10800000">
            <a:off x="591538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 rot="10800000">
            <a:off x="1183247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/>
          <p:nvPr/>
        </p:nvSpPr>
        <p:spPr>
          <a:xfrm rot="10800000">
            <a:off x="1781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/>
          <p:nvPr/>
        </p:nvSpPr>
        <p:spPr>
          <a:xfrm rot="10800000">
            <a:off x="8258906" y="180929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/>
          <p:nvPr/>
        </p:nvSpPr>
        <p:spPr>
          <a:xfrm rot="10800000">
            <a:off x="2361591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2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2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 txBox="1"/>
          <p:nvPr>
            <p:ph idx="1" type="subTitle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69" name="Google Shape;369;p12"/>
          <p:cNvSpPr txBox="1"/>
          <p:nvPr>
            <p:ph idx="2" type="subTitle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70" name="Google Shape;370;p12"/>
          <p:cNvSpPr txBox="1"/>
          <p:nvPr>
            <p:ph idx="3" type="subTitle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71" name="Google Shape;371;p12"/>
          <p:cNvSpPr txBox="1"/>
          <p:nvPr>
            <p:ph idx="4" type="subTitle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72" name="Google Shape;372;p12"/>
          <p:cNvSpPr txBox="1"/>
          <p:nvPr>
            <p:ph idx="5" type="subTitle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3" name="Google Shape;373;p12"/>
          <p:cNvSpPr txBox="1"/>
          <p:nvPr>
            <p:ph idx="6" type="subTitle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4" name="Google Shape;374;p12"/>
          <p:cNvSpPr txBox="1"/>
          <p:nvPr>
            <p:ph idx="7" type="subTitle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5" name="Google Shape;375;p12"/>
          <p:cNvSpPr txBox="1"/>
          <p:nvPr>
            <p:ph idx="8" type="subTitle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6" name="Google Shape;376;p1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3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"/>
          <p:cNvSpPr/>
          <p:nvPr/>
        </p:nvSpPr>
        <p:spPr>
          <a:xfrm flipH="1" rot="10800000">
            <a:off x="34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3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3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3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3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3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3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/>
          <p:nvPr/>
        </p:nvSpPr>
        <p:spPr>
          <a:xfrm flipH="1" rot="10800000">
            <a:off x="884780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3"/>
          <p:cNvSpPr txBox="1"/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6" name="Google Shape;396;p13"/>
          <p:cNvSpPr txBox="1"/>
          <p:nvPr>
            <p:ph idx="1" type="subTitle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7" name="Google Shape;397;p13"/>
          <p:cNvSpPr txBox="1"/>
          <p:nvPr>
            <p:ph idx="2" type="title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p13"/>
          <p:cNvSpPr txBox="1"/>
          <p:nvPr>
            <p:ph idx="3" type="subTitle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9" name="Google Shape;399;p13"/>
          <p:cNvSpPr txBox="1"/>
          <p:nvPr>
            <p:ph idx="4" type="title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13"/>
          <p:cNvSpPr txBox="1"/>
          <p:nvPr>
            <p:ph idx="5" type="subTitle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13"/>
          <p:cNvSpPr txBox="1"/>
          <p:nvPr>
            <p:ph idx="6" type="title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13"/>
          <p:cNvSpPr txBox="1"/>
          <p:nvPr>
            <p:ph idx="7" type="subTitle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13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4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4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4"/>
          <p:cNvSpPr/>
          <p:nvPr/>
        </p:nvSpPr>
        <p:spPr>
          <a:xfrm rot="5400000">
            <a:off x="3098389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 rot="5400000">
            <a:off x="3098389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/>
          <p:nvPr/>
        </p:nvSpPr>
        <p:spPr>
          <a:xfrm rot="5400000">
            <a:off x="3098389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/>
          <p:nvPr/>
        </p:nvSpPr>
        <p:spPr>
          <a:xfrm rot="5400000">
            <a:off x="309838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4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4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4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4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4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4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4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4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4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4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4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4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4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4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4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4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4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4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4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4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4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4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4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4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4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4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4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4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4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4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4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4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4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4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4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4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4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6" name="Google Shape;466;p14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7" name="Google Shape;467;p14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5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5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5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5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5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5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5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5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5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5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5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5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5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5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5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5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6"/>
          <p:cNvSpPr/>
          <p:nvPr/>
        </p:nvSpPr>
        <p:spPr>
          <a:xfrm flipH="1">
            <a:off x="6489628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6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6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6"/>
          <p:cNvSpPr/>
          <p:nvPr/>
        </p:nvSpPr>
        <p:spPr>
          <a:xfrm flipH="1">
            <a:off x="4130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6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6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6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6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6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6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6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6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6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6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7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7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7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7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7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7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7"/>
          <p:cNvSpPr/>
          <p:nvPr/>
        </p:nvSpPr>
        <p:spPr>
          <a:xfrm>
            <a:off x="471779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7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7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7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7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7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7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7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7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7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7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7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7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7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7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7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7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7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7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7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7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7"/>
          <p:cNvSpPr/>
          <p:nvPr/>
        </p:nvSpPr>
        <p:spPr>
          <a:xfrm>
            <a:off x="5897247" y="363702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7"/>
          <p:cNvSpPr/>
          <p:nvPr/>
        </p:nvSpPr>
        <p:spPr>
          <a:xfrm flipH="1" rot="10800000">
            <a:off x="2358952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7"/>
          <p:cNvSpPr/>
          <p:nvPr/>
        </p:nvSpPr>
        <p:spPr>
          <a:xfrm flipH="1" rot="10800000">
            <a:off x="2948667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7"/>
          <p:cNvSpPr/>
          <p:nvPr/>
        </p:nvSpPr>
        <p:spPr>
          <a:xfrm flipH="1" rot="10800000">
            <a:off x="589730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7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7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7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7"/>
          <p:cNvSpPr/>
          <p:nvPr/>
        </p:nvSpPr>
        <p:spPr>
          <a:xfrm flipH="1" rot="10800000">
            <a:off x="176920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7"/>
          <p:cNvSpPr/>
          <p:nvPr/>
        </p:nvSpPr>
        <p:spPr>
          <a:xfrm flipH="1" rot="10800000">
            <a:off x="3538382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7"/>
          <p:cNvSpPr/>
          <p:nvPr/>
        </p:nvSpPr>
        <p:spPr>
          <a:xfrm flipH="1" rot="10800000">
            <a:off x="530755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7"/>
          <p:cNvSpPr/>
          <p:nvPr/>
        </p:nvSpPr>
        <p:spPr>
          <a:xfrm flipH="1" rot="10800000">
            <a:off x="707673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7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7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7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7"/>
          <p:cNvSpPr/>
          <p:nvPr/>
        </p:nvSpPr>
        <p:spPr>
          <a:xfrm flipH="1" rot="10800000">
            <a:off x="3538395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7"/>
          <p:cNvSpPr/>
          <p:nvPr/>
        </p:nvSpPr>
        <p:spPr>
          <a:xfrm flipH="1" rot="10800000">
            <a:off x="4128580" y="36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7"/>
          <p:cNvSpPr/>
          <p:nvPr/>
        </p:nvSpPr>
        <p:spPr>
          <a:xfrm flipH="1" rot="10800000">
            <a:off x="4717857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7"/>
          <p:cNvSpPr/>
          <p:nvPr/>
        </p:nvSpPr>
        <p:spPr>
          <a:xfrm flipH="1" rot="10800000">
            <a:off x="530805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7"/>
          <p:cNvSpPr/>
          <p:nvPr/>
        </p:nvSpPr>
        <p:spPr>
          <a:xfrm flipH="1" rot="10800000">
            <a:off x="648701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7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7"/>
          <p:cNvSpPr/>
          <p:nvPr/>
        </p:nvSpPr>
        <p:spPr>
          <a:xfrm flipH="1" rot="10800000">
            <a:off x="4128102" y="60404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7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7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7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7"/>
          <p:cNvSpPr txBox="1"/>
          <p:nvPr>
            <p:ph hasCustomPrompt="1"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0" name="Google Shape;570;p17"/>
          <p:cNvSpPr txBox="1"/>
          <p:nvPr>
            <p:ph idx="1" type="subTitle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1_2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3" name="Google Shape;573;p18"/>
          <p:cNvSpPr/>
          <p:nvPr/>
        </p:nvSpPr>
        <p:spPr>
          <a:xfrm rot="5400000">
            <a:off x="7815" y="241727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8"/>
          <p:cNvSpPr/>
          <p:nvPr/>
        </p:nvSpPr>
        <p:spPr>
          <a:xfrm rot="5400000">
            <a:off x="7815" y="302231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8"/>
          <p:cNvSpPr/>
          <p:nvPr/>
        </p:nvSpPr>
        <p:spPr>
          <a:xfrm rot="5400000">
            <a:off x="626108" y="-3369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8"/>
          <p:cNvSpPr/>
          <p:nvPr/>
        </p:nvSpPr>
        <p:spPr>
          <a:xfrm rot="5400000">
            <a:off x="626092" y="601687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8"/>
          <p:cNvSpPr/>
          <p:nvPr/>
        </p:nvSpPr>
        <p:spPr>
          <a:xfrm rot="5400000">
            <a:off x="626092" y="181176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8"/>
          <p:cNvSpPr/>
          <p:nvPr/>
        </p:nvSpPr>
        <p:spPr>
          <a:xfrm rot="5400000">
            <a:off x="626092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8"/>
          <p:cNvSpPr/>
          <p:nvPr/>
        </p:nvSpPr>
        <p:spPr>
          <a:xfrm rot="5400000">
            <a:off x="626092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8"/>
          <p:cNvSpPr/>
          <p:nvPr/>
        </p:nvSpPr>
        <p:spPr>
          <a:xfrm rot="5400000">
            <a:off x="1244385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8"/>
          <p:cNvSpPr/>
          <p:nvPr/>
        </p:nvSpPr>
        <p:spPr>
          <a:xfrm rot="5400000">
            <a:off x="7384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8"/>
          <p:cNvSpPr/>
          <p:nvPr/>
        </p:nvSpPr>
        <p:spPr>
          <a:xfrm rot="5400000">
            <a:off x="8333" y="6020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8"/>
          <p:cNvSpPr/>
          <p:nvPr/>
        </p:nvSpPr>
        <p:spPr>
          <a:xfrm rot="5400000">
            <a:off x="8335" y="120717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8"/>
          <p:cNvSpPr/>
          <p:nvPr/>
        </p:nvSpPr>
        <p:spPr>
          <a:xfrm rot="5400000">
            <a:off x="9578" y="181195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8"/>
          <p:cNvSpPr/>
          <p:nvPr/>
        </p:nvSpPr>
        <p:spPr>
          <a:xfrm rot="5400000">
            <a:off x="626096" y="241724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8"/>
          <p:cNvSpPr/>
          <p:nvPr/>
        </p:nvSpPr>
        <p:spPr>
          <a:xfrm rot="5400000">
            <a:off x="9570" y="362735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8"/>
          <p:cNvSpPr/>
          <p:nvPr/>
        </p:nvSpPr>
        <p:spPr>
          <a:xfrm rot="5400000">
            <a:off x="10077" y="423238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8"/>
          <p:cNvSpPr/>
          <p:nvPr/>
        </p:nvSpPr>
        <p:spPr>
          <a:xfrm rot="5400000">
            <a:off x="9570" y="48374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8"/>
          <p:cNvSpPr/>
          <p:nvPr/>
        </p:nvSpPr>
        <p:spPr>
          <a:xfrm rot="5400000">
            <a:off x="62603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8"/>
          <p:cNvSpPr/>
          <p:nvPr/>
        </p:nvSpPr>
        <p:spPr>
          <a:xfrm rot="5400000">
            <a:off x="1242624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8"/>
          <p:cNvSpPr/>
          <p:nvPr/>
        </p:nvSpPr>
        <p:spPr>
          <a:xfrm rot="-5400000">
            <a:off x="7598616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8"/>
          <p:cNvSpPr/>
          <p:nvPr/>
        </p:nvSpPr>
        <p:spPr>
          <a:xfrm rot="-5400000">
            <a:off x="6980372" y="483748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8"/>
          <p:cNvSpPr/>
          <p:nvPr/>
        </p:nvSpPr>
        <p:spPr>
          <a:xfrm rot="-5400000">
            <a:off x="7596910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8"/>
          <p:cNvSpPr/>
          <p:nvPr/>
        </p:nvSpPr>
        <p:spPr>
          <a:xfrm rot="-5400000">
            <a:off x="8216821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8"/>
          <p:cNvSpPr/>
          <p:nvPr/>
        </p:nvSpPr>
        <p:spPr>
          <a:xfrm rot="-5400000">
            <a:off x="8217252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8"/>
          <p:cNvSpPr/>
          <p:nvPr/>
        </p:nvSpPr>
        <p:spPr>
          <a:xfrm rot="-5400000">
            <a:off x="8217290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8"/>
          <p:cNvSpPr/>
          <p:nvPr/>
        </p:nvSpPr>
        <p:spPr>
          <a:xfrm rot="-5400000">
            <a:off x="8217288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8"/>
          <p:cNvSpPr/>
          <p:nvPr/>
        </p:nvSpPr>
        <p:spPr>
          <a:xfrm rot="-5400000">
            <a:off x="8215057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8"/>
          <p:cNvSpPr/>
          <p:nvPr/>
        </p:nvSpPr>
        <p:spPr>
          <a:xfrm rot="-5400000">
            <a:off x="8215066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8"/>
          <p:cNvSpPr/>
          <p:nvPr/>
        </p:nvSpPr>
        <p:spPr>
          <a:xfrm rot="-5400000">
            <a:off x="8215546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8"/>
          <p:cNvSpPr/>
          <p:nvPr/>
        </p:nvSpPr>
        <p:spPr>
          <a:xfrm rot="-5400000">
            <a:off x="8215066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8"/>
          <p:cNvSpPr/>
          <p:nvPr/>
        </p:nvSpPr>
        <p:spPr>
          <a:xfrm rot="5400000">
            <a:off x="1243048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8"/>
          <p:cNvSpPr/>
          <p:nvPr/>
        </p:nvSpPr>
        <p:spPr>
          <a:xfrm rot="-5400000">
            <a:off x="8837214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8"/>
          <p:cNvSpPr/>
          <p:nvPr/>
        </p:nvSpPr>
        <p:spPr>
          <a:xfrm rot="-5400000">
            <a:off x="8837214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8"/>
          <p:cNvSpPr/>
          <p:nvPr/>
        </p:nvSpPr>
        <p:spPr>
          <a:xfrm rot="-5400000">
            <a:off x="8837645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8"/>
          <p:cNvSpPr/>
          <p:nvPr/>
        </p:nvSpPr>
        <p:spPr>
          <a:xfrm rot="-5400000">
            <a:off x="8837683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8"/>
          <p:cNvSpPr/>
          <p:nvPr/>
        </p:nvSpPr>
        <p:spPr>
          <a:xfrm rot="-5400000">
            <a:off x="8837679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8"/>
          <p:cNvSpPr/>
          <p:nvPr/>
        </p:nvSpPr>
        <p:spPr>
          <a:xfrm rot="-5400000">
            <a:off x="8835450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8"/>
          <p:cNvSpPr/>
          <p:nvPr/>
        </p:nvSpPr>
        <p:spPr>
          <a:xfrm rot="-5400000">
            <a:off x="8835458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8"/>
          <p:cNvSpPr/>
          <p:nvPr/>
        </p:nvSpPr>
        <p:spPr>
          <a:xfrm rot="-5400000">
            <a:off x="8835939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8"/>
          <p:cNvSpPr/>
          <p:nvPr/>
        </p:nvSpPr>
        <p:spPr>
          <a:xfrm rot="-5400000">
            <a:off x="8835458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8"/>
          <p:cNvSpPr txBox="1"/>
          <p:nvPr>
            <p:ph idx="1" type="subTitle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13" name="Google Shape;613;p18"/>
          <p:cNvSpPr txBox="1"/>
          <p:nvPr>
            <p:ph idx="2" type="subTitle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14" name="Google Shape;614;p18"/>
          <p:cNvSpPr txBox="1"/>
          <p:nvPr>
            <p:ph idx="3" type="subTitle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15" name="Google Shape;615;p18"/>
          <p:cNvSpPr txBox="1"/>
          <p:nvPr>
            <p:ph idx="4" type="subTitle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6" name="Google Shape;616;p18"/>
          <p:cNvSpPr txBox="1"/>
          <p:nvPr>
            <p:ph idx="5" type="subTitle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7" name="Google Shape;617;p18"/>
          <p:cNvSpPr txBox="1"/>
          <p:nvPr>
            <p:ph idx="6" type="subTitle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9"/>
          <p:cNvSpPr/>
          <p:nvPr/>
        </p:nvSpPr>
        <p:spPr>
          <a:xfrm rot="-5400000">
            <a:off x="5775839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9"/>
          <p:cNvSpPr/>
          <p:nvPr/>
        </p:nvSpPr>
        <p:spPr>
          <a:xfrm rot="-5400000">
            <a:off x="5173226" y="425065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9"/>
          <p:cNvSpPr/>
          <p:nvPr/>
        </p:nvSpPr>
        <p:spPr>
          <a:xfrm rot="-5400000">
            <a:off x="1868926" y="483961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9"/>
          <p:cNvSpPr/>
          <p:nvPr/>
        </p:nvSpPr>
        <p:spPr>
          <a:xfrm rot="-5400000">
            <a:off x="5173222" y="4840802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9"/>
          <p:cNvSpPr/>
          <p:nvPr/>
        </p:nvSpPr>
        <p:spPr>
          <a:xfrm rot="-5400000">
            <a:off x="2469828" y="4840020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9"/>
          <p:cNvSpPr/>
          <p:nvPr/>
        </p:nvSpPr>
        <p:spPr>
          <a:xfrm rot="-5400000">
            <a:off x="2470296" y="4250316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9"/>
          <p:cNvSpPr/>
          <p:nvPr/>
        </p:nvSpPr>
        <p:spPr>
          <a:xfrm rot="-5400000">
            <a:off x="1868979" y="424989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9"/>
          <p:cNvSpPr/>
          <p:nvPr/>
        </p:nvSpPr>
        <p:spPr>
          <a:xfrm rot="-5400000">
            <a:off x="1268014" y="484164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9"/>
          <p:cNvSpPr/>
          <p:nvPr/>
        </p:nvSpPr>
        <p:spPr>
          <a:xfrm rot="-5400000">
            <a:off x="6378814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9"/>
          <p:cNvSpPr/>
          <p:nvPr/>
        </p:nvSpPr>
        <p:spPr>
          <a:xfrm rot="-5400000">
            <a:off x="6378814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9"/>
          <p:cNvSpPr/>
          <p:nvPr/>
        </p:nvSpPr>
        <p:spPr>
          <a:xfrm rot="-5400000">
            <a:off x="3072803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9"/>
          <p:cNvSpPr/>
          <p:nvPr/>
        </p:nvSpPr>
        <p:spPr>
          <a:xfrm rot="-5400000">
            <a:off x="6981789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9"/>
          <p:cNvSpPr/>
          <p:nvPr/>
        </p:nvSpPr>
        <p:spPr>
          <a:xfrm rot="-5400000">
            <a:off x="6981789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9"/>
          <p:cNvSpPr/>
          <p:nvPr/>
        </p:nvSpPr>
        <p:spPr>
          <a:xfrm rot="-5400000">
            <a:off x="3675778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9"/>
          <p:cNvSpPr/>
          <p:nvPr/>
        </p:nvSpPr>
        <p:spPr>
          <a:xfrm rot="-5400000">
            <a:off x="7584764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9"/>
          <p:cNvSpPr/>
          <p:nvPr/>
        </p:nvSpPr>
        <p:spPr>
          <a:xfrm rot="-5400000">
            <a:off x="3070721" y="425079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9"/>
          <p:cNvSpPr txBox="1"/>
          <p:nvPr>
            <p:ph idx="1" type="subTitle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6" name="Google Shape;636;p19"/>
          <p:cNvSpPr txBox="1"/>
          <p:nvPr>
            <p:ph idx="2" type="subTitle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7" name="Google Shape;637;p19"/>
          <p:cNvSpPr txBox="1"/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38" name="Google Shape;638;p19"/>
          <p:cNvSpPr txBox="1"/>
          <p:nvPr>
            <p:ph idx="3" type="ctrTitle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39" name="Google Shape;639;p19"/>
          <p:cNvSpPr txBox="1"/>
          <p:nvPr>
            <p:ph idx="4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0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0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0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0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0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0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0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0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0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0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0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0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0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0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0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0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0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0"/>
          <p:cNvSpPr txBox="1"/>
          <p:nvPr>
            <p:ph idx="1" type="subTitle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59" name="Google Shape;659;p20"/>
          <p:cNvSpPr txBox="1"/>
          <p:nvPr>
            <p:ph idx="2" type="subTitle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0" name="Google Shape;660;p20"/>
          <p:cNvSpPr txBox="1"/>
          <p:nvPr>
            <p:ph idx="3" type="subTitle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1" name="Google Shape;661;p20"/>
          <p:cNvSpPr txBox="1"/>
          <p:nvPr>
            <p:ph idx="4" type="subTitle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2" name="Google Shape;662;p20"/>
          <p:cNvSpPr txBox="1"/>
          <p:nvPr>
            <p:ph idx="5" type="subTitle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3" name="Google Shape;663;p20"/>
          <p:cNvSpPr txBox="1"/>
          <p:nvPr>
            <p:ph idx="6" type="subTitle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64" name="Google Shape;664;p20"/>
          <p:cNvSpPr txBox="1"/>
          <p:nvPr>
            <p:ph idx="7" type="subTitle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5" name="Google Shape;665;p20"/>
          <p:cNvSpPr txBox="1"/>
          <p:nvPr>
            <p:ph idx="8" type="subTitle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6" name="Google Shape;666;p20"/>
          <p:cNvSpPr txBox="1"/>
          <p:nvPr>
            <p:ph idx="9" type="subTitle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7" name="Google Shape;667;p20"/>
          <p:cNvSpPr txBox="1"/>
          <p:nvPr>
            <p:ph idx="13" type="subTitle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8" name="Google Shape;668;p20"/>
          <p:cNvSpPr txBox="1"/>
          <p:nvPr>
            <p:ph idx="14" type="subTitle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9" name="Google Shape;669;p20"/>
          <p:cNvSpPr txBox="1"/>
          <p:nvPr>
            <p:ph idx="15" type="subTitle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0" name="Google Shape;670;p2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3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1"/>
          <p:cNvSpPr txBox="1"/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3" name="Google Shape;673;p21"/>
          <p:cNvSpPr txBox="1"/>
          <p:nvPr>
            <p:ph idx="1" type="subTitle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4" name="Google Shape;674;p21"/>
          <p:cNvSpPr txBox="1"/>
          <p:nvPr>
            <p:ph idx="2" type="body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75" name="Google Shape;675;p21"/>
          <p:cNvSpPr/>
          <p:nvPr/>
        </p:nvSpPr>
        <p:spPr>
          <a:xfrm flipH="1" rot="10800000">
            <a:off x="589725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1"/>
          <p:cNvSpPr/>
          <p:nvPr/>
        </p:nvSpPr>
        <p:spPr>
          <a:xfrm flipH="1" rot="10800000">
            <a:off x="825701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1"/>
          <p:cNvSpPr/>
          <p:nvPr/>
        </p:nvSpPr>
        <p:spPr>
          <a:xfrm flipH="1" rot="10800000">
            <a:off x="4717834" y="324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1"/>
          <p:cNvSpPr/>
          <p:nvPr/>
        </p:nvSpPr>
        <p:spPr>
          <a:xfrm flipH="1" rot="10800000">
            <a:off x="5897255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1"/>
          <p:cNvSpPr/>
          <p:nvPr/>
        </p:nvSpPr>
        <p:spPr>
          <a:xfrm flipH="1" rot="10800000">
            <a:off x="707668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1"/>
          <p:cNvSpPr/>
          <p:nvPr/>
        </p:nvSpPr>
        <p:spPr>
          <a:xfrm flipH="1" rot="10800000">
            <a:off x="8257017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1"/>
          <p:cNvSpPr/>
          <p:nvPr/>
        </p:nvSpPr>
        <p:spPr>
          <a:xfrm flipH="1" rot="10800000">
            <a:off x="7666240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1"/>
          <p:cNvSpPr/>
          <p:nvPr/>
        </p:nvSpPr>
        <p:spPr>
          <a:xfrm flipH="1" rot="10800000">
            <a:off x="884677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1"/>
          <p:cNvSpPr/>
          <p:nvPr/>
        </p:nvSpPr>
        <p:spPr>
          <a:xfrm flipH="1" rot="10800000">
            <a:off x="8846774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1"/>
          <p:cNvSpPr/>
          <p:nvPr/>
        </p:nvSpPr>
        <p:spPr>
          <a:xfrm flipH="1" rot="10800000">
            <a:off x="530800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1"/>
          <p:cNvSpPr/>
          <p:nvPr/>
        </p:nvSpPr>
        <p:spPr>
          <a:xfrm flipH="1" rot="10800000">
            <a:off x="648696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1"/>
          <p:cNvSpPr/>
          <p:nvPr/>
        </p:nvSpPr>
        <p:spPr>
          <a:xfrm flipH="1" rot="10800000">
            <a:off x="707668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1"/>
          <p:cNvSpPr/>
          <p:nvPr/>
        </p:nvSpPr>
        <p:spPr>
          <a:xfrm flipH="1" rot="10800000">
            <a:off x="7667320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1"/>
          <p:cNvSpPr/>
          <p:nvPr/>
        </p:nvSpPr>
        <p:spPr>
          <a:xfrm flipH="1" rot="10800000">
            <a:off x="766639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1"/>
          <p:cNvSpPr/>
          <p:nvPr/>
        </p:nvSpPr>
        <p:spPr>
          <a:xfrm flipH="1" rot="10800000">
            <a:off x="825704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1"/>
          <p:cNvSpPr/>
          <p:nvPr/>
        </p:nvSpPr>
        <p:spPr>
          <a:xfrm flipH="1" rot="10800000">
            <a:off x="884858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1"/>
          <p:cNvSpPr/>
          <p:nvPr/>
        </p:nvSpPr>
        <p:spPr>
          <a:xfrm flipH="1" rot="10800000">
            <a:off x="8847780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1"/>
          <p:cNvSpPr/>
          <p:nvPr/>
        </p:nvSpPr>
        <p:spPr>
          <a:xfrm flipH="1" rot="10800000">
            <a:off x="5897247" y="120714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4717884" y="484376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ONE_COLUMN_TEXT_3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"/>
          <p:cNvSpPr txBox="1"/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7" name="Google Shape;707;p22"/>
          <p:cNvSpPr txBox="1"/>
          <p:nvPr>
            <p:ph idx="1" type="subTitle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708" name="Google Shape;708;p22"/>
          <p:cNvSpPr/>
          <p:nvPr/>
        </p:nvSpPr>
        <p:spPr>
          <a:xfrm>
            <a:off x="25238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2"/>
          <p:cNvSpPr/>
          <p:nvPr/>
        </p:nvSpPr>
        <p:spPr>
          <a:xfrm>
            <a:off x="31135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2"/>
          <p:cNvSpPr/>
          <p:nvPr/>
        </p:nvSpPr>
        <p:spPr>
          <a:xfrm>
            <a:off x="37032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2"/>
          <p:cNvSpPr/>
          <p:nvPr/>
        </p:nvSpPr>
        <p:spPr>
          <a:xfrm>
            <a:off x="25238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2"/>
          <p:cNvSpPr/>
          <p:nvPr/>
        </p:nvSpPr>
        <p:spPr>
          <a:xfrm>
            <a:off x="31144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2"/>
          <p:cNvSpPr/>
          <p:nvPr/>
        </p:nvSpPr>
        <p:spPr>
          <a:xfrm>
            <a:off x="31144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2"/>
          <p:cNvSpPr/>
          <p:nvPr/>
        </p:nvSpPr>
        <p:spPr>
          <a:xfrm>
            <a:off x="25243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2"/>
          <p:cNvSpPr/>
          <p:nvPr/>
        </p:nvSpPr>
        <p:spPr>
          <a:xfrm>
            <a:off x="31145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2"/>
          <p:cNvSpPr/>
          <p:nvPr/>
        </p:nvSpPr>
        <p:spPr>
          <a:xfrm>
            <a:off x="37043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2"/>
          <p:cNvSpPr/>
          <p:nvPr/>
        </p:nvSpPr>
        <p:spPr>
          <a:xfrm rot="10800000">
            <a:off x="31164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2"/>
          <p:cNvSpPr/>
          <p:nvPr/>
        </p:nvSpPr>
        <p:spPr>
          <a:xfrm rot="10800000">
            <a:off x="31140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2"/>
          <p:cNvSpPr/>
          <p:nvPr/>
        </p:nvSpPr>
        <p:spPr>
          <a:xfrm rot="10800000">
            <a:off x="37056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2"/>
          <p:cNvSpPr/>
          <p:nvPr/>
        </p:nvSpPr>
        <p:spPr>
          <a:xfrm rot="10800000">
            <a:off x="31163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2"/>
          <p:cNvSpPr/>
          <p:nvPr/>
        </p:nvSpPr>
        <p:spPr>
          <a:xfrm rot="10800000">
            <a:off x="3705527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2"/>
          <p:cNvSpPr/>
          <p:nvPr/>
        </p:nvSpPr>
        <p:spPr>
          <a:xfrm rot="10800000">
            <a:off x="31162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2"/>
          <p:cNvSpPr/>
          <p:nvPr/>
        </p:nvSpPr>
        <p:spPr>
          <a:xfrm rot="10800000">
            <a:off x="25259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2"/>
          <p:cNvSpPr/>
          <p:nvPr/>
        </p:nvSpPr>
        <p:spPr>
          <a:xfrm rot="10800000">
            <a:off x="3705527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2"/>
          <p:cNvSpPr/>
          <p:nvPr/>
        </p:nvSpPr>
        <p:spPr>
          <a:xfrm rot="10800000">
            <a:off x="31162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2"/>
          <p:cNvSpPr/>
          <p:nvPr/>
        </p:nvSpPr>
        <p:spPr>
          <a:xfrm rot="10800000">
            <a:off x="25265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3"/>
          <p:cNvSpPr txBox="1"/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9pPr>
          </a:lstStyle>
          <a:p/>
        </p:txBody>
      </p:sp>
      <p:sp>
        <p:nvSpPr>
          <p:cNvPr id="729" name="Google Shape;729;p23"/>
          <p:cNvSpPr/>
          <p:nvPr/>
        </p:nvSpPr>
        <p:spPr>
          <a:xfrm rot="-5400000">
            <a:off x="8844042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3"/>
          <p:cNvSpPr/>
          <p:nvPr/>
        </p:nvSpPr>
        <p:spPr>
          <a:xfrm rot="-5400000">
            <a:off x="8241218" y="176859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3"/>
          <p:cNvSpPr/>
          <p:nvPr/>
        </p:nvSpPr>
        <p:spPr>
          <a:xfrm rot="-5400000">
            <a:off x="7638815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3"/>
          <p:cNvSpPr/>
          <p:nvPr/>
        </p:nvSpPr>
        <p:spPr>
          <a:xfrm rot="-5400000">
            <a:off x="7637875" y="117993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3"/>
          <p:cNvSpPr/>
          <p:nvPr/>
        </p:nvSpPr>
        <p:spPr>
          <a:xfrm rot="-5400000">
            <a:off x="8241433" y="-108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3"/>
          <p:cNvSpPr/>
          <p:nvPr/>
        </p:nvSpPr>
        <p:spPr>
          <a:xfrm rot="-5400000">
            <a:off x="7036221" y="-106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3"/>
          <p:cNvSpPr/>
          <p:nvPr/>
        </p:nvSpPr>
        <p:spPr>
          <a:xfrm rot="-5400000">
            <a:off x="8240209" y="1178852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3"/>
          <p:cNvSpPr/>
          <p:nvPr/>
        </p:nvSpPr>
        <p:spPr>
          <a:xfrm rot="-5400000">
            <a:off x="8842531" y="117977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3"/>
          <p:cNvSpPr/>
          <p:nvPr/>
        </p:nvSpPr>
        <p:spPr>
          <a:xfrm rot="-5400000">
            <a:off x="8241910" y="588710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3"/>
          <p:cNvSpPr/>
          <p:nvPr/>
        </p:nvSpPr>
        <p:spPr>
          <a:xfrm rot="-5400000">
            <a:off x="8843605" y="-2888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3"/>
          <p:cNvSpPr/>
          <p:nvPr/>
        </p:nvSpPr>
        <p:spPr>
          <a:xfrm rot="-5400000">
            <a:off x="7638832" y="-2074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3"/>
          <p:cNvSpPr/>
          <p:nvPr/>
        </p:nvSpPr>
        <p:spPr>
          <a:xfrm rot="-5400000">
            <a:off x="7637200" y="177070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3"/>
          <p:cNvSpPr/>
          <p:nvPr/>
        </p:nvSpPr>
        <p:spPr>
          <a:xfrm rot="-5400000">
            <a:off x="7036640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3"/>
          <p:cNvSpPr/>
          <p:nvPr/>
        </p:nvSpPr>
        <p:spPr>
          <a:xfrm>
            <a:off x="59" y="4238490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3"/>
          <p:cNvSpPr/>
          <p:nvPr/>
        </p:nvSpPr>
        <p:spPr>
          <a:xfrm>
            <a:off x="589775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3"/>
          <p:cNvSpPr/>
          <p:nvPr/>
        </p:nvSpPr>
        <p:spPr>
          <a:xfrm>
            <a:off x="1179490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3"/>
          <p:cNvSpPr/>
          <p:nvPr/>
        </p:nvSpPr>
        <p:spPr>
          <a:xfrm>
            <a:off x="59" y="3636305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3"/>
          <p:cNvSpPr/>
          <p:nvPr/>
        </p:nvSpPr>
        <p:spPr>
          <a:xfrm>
            <a:off x="590661" y="303326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23"/>
          <p:cNvSpPr/>
          <p:nvPr/>
        </p:nvSpPr>
        <p:spPr>
          <a:xfrm>
            <a:off x="590687" y="363629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0" y="484152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3"/>
          <p:cNvSpPr/>
          <p:nvPr/>
        </p:nvSpPr>
        <p:spPr>
          <a:xfrm>
            <a:off x="590219" y="48414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3"/>
          <p:cNvSpPr/>
          <p:nvPr/>
        </p:nvSpPr>
        <p:spPr>
          <a:xfrm>
            <a:off x="1179981" y="484150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3"/>
          <p:cNvSpPr/>
          <p:nvPr/>
        </p:nvSpPr>
        <p:spPr>
          <a:xfrm>
            <a:off x="1768979" y="48397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4"/>
          <p:cNvSpPr/>
          <p:nvPr/>
        </p:nvSpPr>
        <p:spPr>
          <a:xfrm flipH="1" rot="-5400000">
            <a:off x="8837117" y="2417294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4"/>
          <p:cNvSpPr/>
          <p:nvPr/>
        </p:nvSpPr>
        <p:spPr>
          <a:xfrm flipH="1" rot="-5400000">
            <a:off x="8837117" y="302233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4"/>
          <p:cNvSpPr/>
          <p:nvPr/>
        </p:nvSpPr>
        <p:spPr>
          <a:xfrm flipH="1" rot="-5400000">
            <a:off x="8218864" y="-3340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4"/>
          <p:cNvSpPr/>
          <p:nvPr/>
        </p:nvSpPr>
        <p:spPr>
          <a:xfrm flipH="1" rot="-5400000">
            <a:off x="8218848" y="60171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4"/>
          <p:cNvSpPr/>
          <p:nvPr/>
        </p:nvSpPr>
        <p:spPr>
          <a:xfrm flipH="1" rot="-5400000">
            <a:off x="8218848" y="120675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4"/>
          <p:cNvSpPr/>
          <p:nvPr/>
        </p:nvSpPr>
        <p:spPr>
          <a:xfrm flipH="1" rot="-5400000">
            <a:off x="8218848" y="181178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4"/>
          <p:cNvSpPr/>
          <p:nvPr/>
        </p:nvSpPr>
        <p:spPr>
          <a:xfrm flipH="1" rot="-5400000">
            <a:off x="8218848" y="302189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4"/>
          <p:cNvSpPr/>
          <p:nvPr/>
        </p:nvSpPr>
        <p:spPr>
          <a:xfrm flipH="1" rot="-5400000">
            <a:off x="8218848" y="36269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4"/>
          <p:cNvSpPr/>
          <p:nvPr/>
        </p:nvSpPr>
        <p:spPr>
          <a:xfrm flipH="1" rot="-5400000">
            <a:off x="821884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4"/>
          <p:cNvSpPr/>
          <p:nvPr/>
        </p:nvSpPr>
        <p:spPr>
          <a:xfrm flipH="1" rot="-5400000">
            <a:off x="7600595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4"/>
          <p:cNvSpPr/>
          <p:nvPr/>
        </p:nvSpPr>
        <p:spPr>
          <a:xfrm flipH="1" rot="-5400000">
            <a:off x="6982340" y="-3354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4"/>
          <p:cNvSpPr/>
          <p:nvPr/>
        </p:nvSpPr>
        <p:spPr>
          <a:xfrm flipH="1" rot="-5400000">
            <a:off x="6364086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4"/>
          <p:cNvSpPr/>
          <p:nvPr/>
        </p:nvSpPr>
        <p:spPr>
          <a:xfrm flipH="1" rot="-5400000">
            <a:off x="6982818" y="602114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4"/>
          <p:cNvSpPr/>
          <p:nvPr/>
        </p:nvSpPr>
        <p:spPr>
          <a:xfrm flipH="1" rot="-5400000">
            <a:off x="7601074" y="60258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4"/>
          <p:cNvSpPr/>
          <p:nvPr/>
        </p:nvSpPr>
        <p:spPr>
          <a:xfrm flipH="1" rot="-5400000">
            <a:off x="8837548" y="-3385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4"/>
          <p:cNvSpPr/>
          <p:nvPr/>
        </p:nvSpPr>
        <p:spPr>
          <a:xfrm flipH="1" rot="-5400000">
            <a:off x="8837586" y="6021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4"/>
          <p:cNvSpPr/>
          <p:nvPr/>
        </p:nvSpPr>
        <p:spPr>
          <a:xfrm flipH="1" rot="-5400000">
            <a:off x="8837583" y="1207199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4"/>
          <p:cNvSpPr/>
          <p:nvPr/>
        </p:nvSpPr>
        <p:spPr>
          <a:xfrm flipH="1" rot="-5400000">
            <a:off x="8835354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4"/>
          <p:cNvSpPr/>
          <p:nvPr/>
        </p:nvSpPr>
        <p:spPr>
          <a:xfrm flipH="1" rot="-5400000">
            <a:off x="8218844" y="241726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4"/>
          <p:cNvSpPr/>
          <p:nvPr/>
        </p:nvSpPr>
        <p:spPr>
          <a:xfrm flipH="1" rot="-5400000">
            <a:off x="8835362" y="36273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4"/>
          <p:cNvSpPr/>
          <p:nvPr/>
        </p:nvSpPr>
        <p:spPr>
          <a:xfrm flipH="1" rot="-5400000">
            <a:off x="8835842" y="423239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4"/>
          <p:cNvSpPr/>
          <p:nvPr/>
        </p:nvSpPr>
        <p:spPr>
          <a:xfrm flipH="1" rot="-5400000">
            <a:off x="8835362" y="4837471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4"/>
          <p:cNvSpPr/>
          <p:nvPr/>
        </p:nvSpPr>
        <p:spPr>
          <a:xfrm flipH="1" rot="-5400000">
            <a:off x="8218902" y="423196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4"/>
          <p:cNvSpPr/>
          <p:nvPr/>
        </p:nvSpPr>
        <p:spPr>
          <a:xfrm flipH="1" rot="-5400000">
            <a:off x="7602324" y="181198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4"/>
          <p:cNvSpPr/>
          <p:nvPr/>
        </p:nvSpPr>
        <p:spPr>
          <a:xfrm flipH="1" rot="-5400000">
            <a:off x="7602324" y="36257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4"/>
          <p:cNvSpPr/>
          <p:nvPr/>
        </p:nvSpPr>
        <p:spPr>
          <a:xfrm flipH="1" rot="-5400000">
            <a:off x="7601900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4"/>
          <p:cNvSpPr/>
          <p:nvPr/>
        </p:nvSpPr>
        <p:spPr>
          <a:xfrm flipH="1" rot="-5400000">
            <a:off x="6984953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4"/>
          <p:cNvSpPr txBox="1"/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24"/>
          <p:cNvSpPr/>
          <p:nvPr/>
        </p:nvSpPr>
        <p:spPr>
          <a:xfrm flipH="1" rot="-5400000">
            <a:off x="6368449" y="48374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4"/>
          <p:cNvSpPr/>
          <p:nvPr/>
        </p:nvSpPr>
        <p:spPr>
          <a:xfrm flipH="1" rot="-5400000">
            <a:off x="5692174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4"/>
          <p:cNvSpPr/>
          <p:nvPr/>
        </p:nvSpPr>
        <p:spPr>
          <a:xfrm flipH="1" rot="-5400000">
            <a:off x="5020249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4"/>
          <p:cNvSpPr/>
          <p:nvPr/>
        </p:nvSpPr>
        <p:spPr>
          <a:xfrm flipH="1" rot="-5400000">
            <a:off x="5752349" y="483747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4"/>
          <p:cNvSpPr/>
          <p:nvPr/>
        </p:nvSpPr>
        <p:spPr>
          <a:xfrm rot="5400000">
            <a:off x="3454" y="-3368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4"/>
          <p:cNvSpPr/>
          <p:nvPr/>
        </p:nvSpPr>
        <p:spPr>
          <a:xfrm rot="5400000">
            <a:off x="34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4"/>
          <p:cNvSpPr/>
          <p:nvPr/>
        </p:nvSpPr>
        <p:spPr>
          <a:xfrm rot="5400000">
            <a:off x="3438" y="181175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4"/>
          <p:cNvSpPr/>
          <p:nvPr/>
        </p:nvSpPr>
        <p:spPr>
          <a:xfrm rot="5400000">
            <a:off x="3438" y="362689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4"/>
          <p:cNvSpPr/>
          <p:nvPr/>
        </p:nvSpPr>
        <p:spPr>
          <a:xfrm rot="5400000">
            <a:off x="3438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4"/>
          <p:cNvSpPr/>
          <p:nvPr/>
        </p:nvSpPr>
        <p:spPr>
          <a:xfrm rot="5400000">
            <a:off x="621721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4"/>
          <p:cNvSpPr/>
          <p:nvPr/>
        </p:nvSpPr>
        <p:spPr>
          <a:xfrm rot="5400000">
            <a:off x="622197" y="60255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4"/>
          <p:cNvSpPr/>
          <p:nvPr/>
        </p:nvSpPr>
        <p:spPr>
          <a:xfrm rot="5400000">
            <a:off x="3442" y="24172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4"/>
          <p:cNvSpPr/>
          <p:nvPr/>
        </p:nvSpPr>
        <p:spPr>
          <a:xfrm rot="5400000">
            <a:off x="3384" y="423194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4"/>
          <p:cNvSpPr/>
          <p:nvPr/>
        </p:nvSpPr>
        <p:spPr>
          <a:xfrm rot="5400000">
            <a:off x="619959" y="181195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4"/>
          <p:cNvSpPr/>
          <p:nvPr/>
        </p:nvSpPr>
        <p:spPr>
          <a:xfrm rot="5400000">
            <a:off x="619959" y="362567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4"/>
          <p:cNvSpPr/>
          <p:nvPr/>
        </p:nvSpPr>
        <p:spPr>
          <a:xfrm rot="5400000">
            <a:off x="620383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4"/>
          <p:cNvSpPr/>
          <p:nvPr/>
        </p:nvSpPr>
        <p:spPr>
          <a:xfrm rot="5400000">
            <a:off x="1237329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5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5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5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5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5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5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5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5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5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5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5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5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5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5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5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5"/>
          <p:cNvSpPr/>
          <p:nvPr/>
        </p:nvSpPr>
        <p:spPr>
          <a:xfrm flipH="1" rot="10800000">
            <a:off x="8257524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ONE_COLUMN_TEXT_1_1_1_1_1_1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6"/>
          <p:cNvSpPr/>
          <p:nvPr/>
        </p:nvSpPr>
        <p:spPr>
          <a:xfrm flipH="1" rot="5400000">
            <a:off x="3815" y="241725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6"/>
          <p:cNvSpPr/>
          <p:nvPr/>
        </p:nvSpPr>
        <p:spPr>
          <a:xfrm flipH="1" rot="5400000">
            <a:off x="3815" y="1812214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6"/>
          <p:cNvSpPr/>
          <p:nvPr/>
        </p:nvSpPr>
        <p:spPr>
          <a:xfrm flipH="1" rot="5400000">
            <a:off x="622100" y="4837006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6"/>
          <p:cNvSpPr/>
          <p:nvPr/>
        </p:nvSpPr>
        <p:spPr>
          <a:xfrm flipH="1" rot="5400000">
            <a:off x="622084" y="423195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6"/>
          <p:cNvSpPr/>
          <p:nvPr/>
        </p:nvSpPr>
        <p:spPr>
          <a:xfrm flipH="1" rot="5400000">
            <a:off x="622084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6"/>
          <p:cNvSpPr/>
          <p:nvPr/>
        </p:nvSpPr>
        <p:spPr>
          <a:xfrm flipH="1" rot="5400000">
            <a:off x="622084" y="302188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6"/>
          <p:cNvSpPr/>
          <p:nvPr/>
        </p:nvSpPr>
        <p:spPr>
          <a:xfrm flipH="1" rot="5400000">
            <a:off x="1240369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6"/>
          <p:cNvSpPr/>
          <p:nvPr/>
        </p:nvSpPr>
        <p:spPr>
          <a:xfrm flipH="1" rot="5400000">
            <a:off x="1858623" y="4836991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6"/>
          <p:cNvSpPr/>
          <p:nvPr/>
        </p:nvSpPr>
        <p:spPr>
          <a:xfrm flipH="1" rot="5400000">
            <a:off x="2476878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6"/>
          <p:cNvSpPr/>
          <p:nvPr/>
        </p:nvSpPr>
        <p:spPr>
          <a:xfrm flipH="1" rot="5400000">
            <a:off x="1859101" y="4231523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6"/>
          <p:cNvSpPr/>
          <p:nvPr/>
        </p:nvSpPr>
        <p:spPr>
          <a:xfrm flipH="1" rot="5400000">
            <a:off x="1240845" y="4231935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6"/>
          <p:cNvSpPr/>
          <p:nvPr/>
        </p:nvSpPr>
        <p:spPr>
          <a:xfrm flipH="1" rot="5400000">
            <a:off x="3384" y="483705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6"/>
          <p:cNvSpPr/>
          <p:nvPr/>
        </p:nvSpPr>
        <p:spPr>
          <a:xfrm flipH="1" rot="5400000">
            <a:off x="4333" y="423241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6"/>
          <p:cNvSpPr/>
          <p:nvPr/>
        </p:nvSpPr>
        <p:spPr>
          <a:xfrm flipH="1" rot="5400000">
            <a:off x="4335" y="362734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6"/>
          <p:cNvSpPr/>
          <p:nvPr/>
        </p:nvSpPr>
        <p:spPr>
          <a:xfrm flipH="1" rot="5400000">
            <a:off x="5578" y="30225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6"/>
          <p:cNvSpPr/>
          <p:nvPr/>
        </p:nvSpPr>
        <p:spPr>
          <a:xfrm flipH="1" rot="5400000">
            <a:off x="5570" y="12071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6"/>
          <p:cNvSpPr/>
          <p:nvPr/>
        </p:nvSpPr>
        <p:spPr>
          <a:xfrm rot="-5400000">
            <a:off x="8837494" y="302190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6"/>
          <p:cNvSpPr/>
          <p:nvPr/>
        </p:nvSpPr>
        <p:spPr>
          <a:xfrm rot="-5400000">
            <a:off x="8837494" y="120676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6"/>
          <p:cNvSpPr/>
          <p:nvPr/>
        </p:nvSpPr>
        <p:spPr>
          <a:xfrm rot="-5400000">
            <a:off x="8837494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6"/>
          <p:cNvSpPr/>
          <p:nvPr/>
        </p:nvSpPr>
        <p:spPr>
          <a:xfrm rot="-5400000">
            <a:off x="8837490" y="24172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6"/>
          <p:cNvSpPr/>
          <p:nvPr/>
        </p:nvSpPr>
        <p:spPr>
          <a:xfrm rot="-5400000">
            <a:off x="8837548" y="6017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6"/>
          <p:cNvSpPr/>
          <p:nvPr/>
        </p:nvSpPr>
        <p:spPr>
          <a:xfrm rot="-5400000">
            <a:off x="8220972" y="120884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6"/>
          <p:cNvSpPr/>
          <p:nvPr/>
        </p:nvSpPr>
        <p:spPr>
          <a:xfrm rot="-5400000">
            <a:off x="8220549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6"/>
          <p:cNvSpPr/>
          <p:nvPr/>
        </p:nvSpPr>
        <p:spPr>
          <a:xfrm rot="-5400000">
            <a:off x="7603603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6"/>
          <p:cNvSpPr/>
          <p:nvPr/>
        </p:nvSpPr>
        <p:spPr>
          <a:xfrm rot="-5400000">
            <a:off x="8220973" y="6025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6"/>
          <p:cNvSpPr/>
          <p:nvPr/>
        </p:nvSpPr>
        <p:spPr>
          <a:xfrm rot="-5400000">
            <a:off x="8837490" y="181222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6"/>
          <p:cNvSpPr/>
          <p:nvPr/>
        </p:nvSpPr>
        <p:spPr>
          <a:xfrm rot="-5400000">
            <a:off x="8220977" y="181470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6"/>
          <p:cNvSpPr/>
          <p:nvPr/>
        </p:nvSpPr>
        <p:spPr>
          <a:xfrm rot="-5400000">
            <a:off x="6986678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6"/>
          <p:cNvSpPr/>
          <p:nvPr/>
        </p:nvSpPr>
        <p:spPr>
          <a:xfrm rot="-5400000">
            <a:off x="7604399" y="60173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6"/>
          <p:cNvSpPr/>
          <p:nvPr/>
        </p:nvSpPr>
        <p:spPr>
          <a:xfrm rot="-5400000">
            <a:off x="8220990" y="24205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6"/>
          <p:cNvSpPr/>
          <p:nvPr/>
        </p:nvSpPr>
        <p:spPr>
          <a:xfrm rot="-5400000">
            <a:off x="7604872" y="120719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7"/>
          <p:cNvSpPr txBox="1"/>
          <p:nvPr>
            <p:ph idx="1" type="subTitle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51" name="Google Shape;851;p27"/>
          <p:cNvSpPr txBox="1"/>
          <p:nvPr>
            <p:ph idx="2" type="subTitle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52" name="Google Shape;852;p27"/>
          <p:cNvSpPr txBox="1"/>
          <p:nvPr>
            <p:ph idx="3" type="subTitle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53" name="Google Shape;853;p27"/>
          <p:cNvSpPr txBox="1"/>
          <p:nvPr>
            <p:ph idx="4" type="subTitle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854" name="Google Shape;854;p27"/>
          <p:cNvSpPr txBox="1"/>
          <p:nvPr>
            <p:ph idx="5" type="subTitle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5" name="Google Shape;855;p27"/>
          <p:cNvSpPr txBox="1"/>
          <p:nvPr>
            <p:ph idx="6" type="subTitle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6" name="Google Shape;856;p27"/>
          <p:cNvSpPr txBox="1"/>
          <p:nvPr>
            <p:ph idx="7" type="subTitle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7" name="Google Shape;857;p27"/>
          <p:cNvSpPr txBox="1"/>
          <p:nvPr>
            <p:ph idx="8" type="subTitle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8" name="Google Shape;858;p27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7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7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7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7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7"/>
          <p:cNvSpPr/>
          <p:nvPr/>
        </p:nvSpPr>
        <p:spPr>
          <a:xfrm flipH="1">
            <a:off x="4130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7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7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27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27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27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27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27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7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7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7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7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7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7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8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b="1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0" name="Google Shape;880;p28"/>
          <p:cNvSpPr txBox="1"/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1" name="Google Shape;881;p28"/>
          <p:cNvSpPr txBox="1"/>
          <p:nvPr>
            <p:ph idx="1" type="subTitle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2" name="Google Shape;882;p28"/>
          <p:cNvSpPr txBox="1"/>
          <p:nvPr>
            <p:ph idx="2" type="subTitle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3" name="Google Shape;883;p28"/>
          <p:cNvSpPr/>
          <p:nvPr/>
        </p:nvSpPr>
        <p:spPr>
          <a:xfrm flipH="1" rot="5400000">
            <a:off x="7815" y="241724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8"/>
          <p:cNvSpPr/>
          <p:nvPr/>
        </p:nvSpPr>
        <p:spPr>
          <a:xfrm flipH="1" rot="5400000">
            <a:off x="7815" y="181220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8"/>
          <p:cNvSpPr/>
          <p:nvPr/>
        </p:nvSpPr>
        <p:spPr>
          <a:xfrm flipH="1" rot="5400000">
            <a:off x="626108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8"/>
          <p:cNvSpPr/>
          <p:nvPr/>
        </p:nvSpPr>
        <p:spPr>
          <a:xfrm flipH="1" rot="5400000">
            <a:off x="626092" y="423195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8"/>
          <p:cNvSpPr/>
          <p:nvPr/>
        </p:nvSpPr>
        <p:spPr>
          <a:xfrm flipH="1" rot="5400000">
            <a:off x="626092" y="302187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8"/>
          <p:cNvSpPr/>
          <p:nvPr/>
        </p:nvSpPr>
        <p:spPr>
          <a:xfrm flipH="1" rot="5400000">
            <a:off x="626092" y="12067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8"/>
          <p:cNvSpPr/>
          <p:nvPr/>
        </p:nvSpPr>
        <p:spPr>
          <a:xfrm flipH="1" rot="5400000">
            <a:off x="626092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8"/>
          <p:cNvSpPr/>
          <p:nvPr/>
        </p:nvSpPr>
        <p:spPr>
          <a:xfrm flipH="1" rot="5400000">
            <a:off x="124438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8"/>
          <p:cNvSpPr/>
          <p:nvPr/>
        </p:nvSpPr>
        <p:spPr>
          <a:xfrm flipH="1" rot="5400000">
            <a:off x="1863125" y="4231528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8"/>
          <p:cNvSpPr/>
          <p:nvPr/>
        </p:nvSpPr>
        <p:spPr>
          <a:xfrm flipH="1" rot="5400000">
            <a:off x="1244861" y="423194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8"/>
          <p:cNvSpPr/>
          <p:nvPr/>
        </p:nvSpPr>
        <p:spPr>
          <a:xfrm flipH="1" rot="5400000">
            <a:off x="7384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8"/>
          <p:cNvSpPr/>
          <p:nvPr/>
        </p:nvSpPr>
        <p:spPr>
          <a:xfrm flipH="1" rot="5400000">
            <a:off x="8333" y="42324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8"/>
          <p:cNvSpPr/>
          <p:nvPr/>
        </p:nvSpPr>
        <p:spPr>
          <a:xfrm flipH="1" rot="5400000">
            <a:off x="8335" y="362734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8"/>
          <p:cNvSpPr/>
          <p:nvPr/>
        </p:nvSpPr>
        <p:spPr>
          <a:xfrm flipH="1" rot="5400000">
            <a:off x="9578" y="302253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8"/>
          <p:cNvSpPr/>
          <p:nvPr/>
        </p:nvSpPr>
        <p:spPr>
          <a:xfrm flipH="1" rot="5400000">
            <a:off x="626096" y="241724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8"/>
          <p:cNvSpPr/>
          <p:nvPr/>
        </p:nvSpPr>
        <p:spPr>
          <a:xfrm flipH="1" rot="5400000">
            <a:off x="9570" y="120714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8"/>
          <p:cNvSpPr/>
          <p:nvPr/>
        </p:nvSpPr>
        <p:spPr>
          <a:xfrm flipH="1" rot="5400000">
            <a:off x="10077" y="6021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8"/>
          <p:cNvSpPr/>
          <p:nvPr/>
        </p:nvSpPr>
        <p:spPr>
          <a:xfrm flipH="1" rot="5400000">
            <a:off x="9570" y="-297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8"/>
          <p:cNvSpPr/>
          <p:nvPr/>
        </p:nvSpPr>
        <p:spPr>
          <a:xfrm flipH="1" rot="5400000">
            <a:off x="6260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8"/>
          <p:cNvSpPr/>
          <p:nvPr/>
        </p:nvSpPr>
        <p:spPr>
          <a:xfrm flipH="1" rot="5400000">
            <a:off x="124262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8"/>
          <p:cNvSpPr/>
          <p:nvPr/>
        </p:nvSpPr>
        <p:spPr>
          <a:xfrm flipH="1" rot="5400000">
            <a:off x="1242624" y="120880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8"/>
          <p:cNvSpPr/>
          <p:nvPr/>
        </p:nvSpPr>
        <p:spPr>
          <a:xfrm flipH="1" rot="-5400000">
            <a:off x="6979550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8"/>
          <p:cNvSpPr/>
          <p:nvPr/>
        </p:nvSpPr>
        <p:spPr>
          <a:xfrm flipH="1" rot="-5400000">
            <a:off x="6979981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8"/>
          <p:cNvSpPr/>
          <p:nvPr/>
        </p:nvSpPr>
        <p:spPr>
          <a:xfrm flipH="1" rot="-5400000">
            <a:off x="6978275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8"/>
          <p:cNvSpPr/>
          <p:nvPr/>
        </p:nvSpPr>
        <p:spPr>
          <a:xfrm flipH="1" rot="-5400000">
            <a:off x="7598185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8"/>
          <p:cNvSpPr/>
          <p:nvPr/>
        </p:nvSpPr>
        <p:spPr>
          <a:xfrm flipH="1" rot="-5400000">
            <a:off x="7598616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8"/>
          <p:cNvSpPr/>
          <p:nvPr/>
        </p:nvSpPr>
        <p:spPr>
          <a:xfrm flipH="1" rot="-5400000">
            <a:off x="7598655" y="60208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8"/>
          <p:cNvSpPr/>
          <p:nvPr/>
        </p:nvSpPr>
        <p:spPr>
          <a:xfrm flipH="1" rot="-5400000">
            <a:off x="7596422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8"/>
          <p:cNvSpPr/>
          <p:nvPr/>
        </p:nvSpPr>
        <p:spPr>
          <a:xfrm flipH="1" rot="-5400000">
            <a:off x="7596430" y="36273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8"/>
          <p:cNvSpPr/>
          <p:nvPr/>
        </p:nvSpPr>
        <p:spPr>
          <a:xfrm flipH="1" rot="-5400000">
            <a:off x="7596910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8"/>
          <p:cNvSpPr/>
          <p:nvPr/>
        </p:nvSpPr>
        <p:spPr>
          <a:xfrm flipH="1" rot="-5400000">
            <a:off x="8216821" y="2417265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8"/>
          <p:cNvSpPr/>
          <p:nvPr/>
        </p:nvSpPr>
        <p:spPr>
          <a:xfrm flipH="1" rot="-5400000">
            <a:off x="8216821" y="302230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8"/>
          <p:cNvSpPr/>
          <p:nvPr/>
        </p:nvSpPr>
        <p:spPr>
          <a:xfrm flipH="1" rot="-5400000">
            <a:off x="8217252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8"/>
          <p:cNvSpPr/>
          <p:nvPr/>
        </p:nvSpPr>
        <p:spPr>
          <a:xfrm flipH="1" rot="-5400000">
            <a:off x="8217290" y="60207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8"/>
          <p:cNvSpPr/>
          <p:nvPr/>
        </p:nvSpPr>
        <p:spPr>
          <a:xfrm flipH="1" rot="-5400000">
            <a:off x="8217288" y="1207170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8"/>
          <p:cNvSpPr/>
          <p:nvPr/>
        </p:nvSpPr>
        <p:spPr>
          <a:xfrm flipH="1" rot="-5400000">
            <a:off x="8215057" y="1811950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8"/>
          <p:cNvSpPr/>
          <p:nvPr/>
        </p:nvSpPr>
        <p:spPr>
          <a:xfrm flipH="1" rot="-5400000">
            <a:off x="8215066" y="362733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8"/>
          <p:cNvSpPr/>
          <p:nvPr/>
        </p:nvSpPr>
        <p:spPr>
          <a:xfrm flipH="1" rot="-5400000">
            <a:off x="8215546" y="423236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8"/>
          <p:cNvSpPr/>
          <p:nvPr/>
        </p:nvSpPr>
        <p:spPr>
          <a:xfrm flipH="1" rot="-5400000">
            <a:off x="8215066" y="483744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8"/>
          <p:cNvSpPr/>
          <p:nvPr/>
        </p:nvSpPr>
        <p:spPr>
          <a:xfrm flipH="1" rot="5400000">
            <a:off x="1243048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8"/>
          <p:cNvSpPr/>
          <p:nvPr/>
        </p:nvSpPr>
        <p:spPr>
          <a:xfrm flipH="1" rot="-5400000">
            <a:off x="8837214" y="241729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8"/>
          <p:cNvSpPr/>
          <p:nvPr/>
        </p:nvSpPr>
        <p:spPr>
          <a:xfrm flipH="1" rot="-5400000">
            <a:off x="8837214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8"/>
          <p:cNvSpPr/>
          <p:nvPr/>
        </p:nvSpPr>
        <p:spPr>
          <a:xfrm flipH="1" rot="-5400000">
            <a:off x="8837645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8"/>
          <p:cNvSpPr/>
          <p:nvPr/>
        </p:nvSpPr>
        <p:spPr>
          <a:xfrm flipH="1" rot="-5400000">
            <a:off x="8837683" y="60209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8"/>
          <p:cNvSpPr/>
          <p:nvPr/>
        </p:nvSpPr>
        <p:spPr>
          <a:xfrm flipH="1" rot="-5400000">
            <a:off x="8837679" y="120719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8"/>
          <p:cNvSpPr/>
          <p:nvPr/>
        </p:nvSpPr>
        <p:spPr>
          <a:xfrm flipH="1" rot="-5400000">
            <a:off x="8835450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8"/>
          <p:cNvSpPr/>
          <p:nvPr/>
        </p:nvSpPr>
        <p:spPr>
          <a:xfrm flipH="1" rot="-5400000">
            <a:off x="8835458" y="362736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8"/>
          <p:cNvSpPr/>
          <p:nvPr/>
        </p:nvSpPr>
        <p:spPr>
          <a:xfrm flipH="1" rot="-5400000">
            <a:off x="8835939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8"/>
          <p:cNvSpPr/>
          <p:nvPr/>
        </p:nvSpPr>
        <p:spPr>
          <a:xfrm flipH="1" rot="-5400000">
            <a:off x="8835458" y="483746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9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9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9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9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9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9"/>
          <p:cNvSpPr/>
          <p:nvPr/>
        </p:nvSpPr>
        <p:spPr>
          <a:xfrm flipH="1">
            <a:off x="4130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9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9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9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9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9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9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9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9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9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9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9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9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9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9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3" name="Google Shape;953;p29"/>
          <p:cNvSpPr txBox="1"/>
          <p:nvPr>
            <p:ph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4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4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1" name="Google Shape;101;p4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2" name="Google Shape;102;p4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3" name="Google Shape;103;p4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4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4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6" name="Google Shape;106;p4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1768971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>
            <p:ph idx="1" type="subTitle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72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58978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117950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72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590674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590700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87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90807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180568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700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90919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181256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700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590919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180681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7668397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825811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884782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8848597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8258999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8259025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7668912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8259132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8848893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7669025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8259244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8849581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7669025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8259244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8849006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6"/>
          <p:cNvSpPr txBox="1"/>
          <p:nvPr>
            <p:ph idx="1" type="subTitle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307596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400"/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>
            <p:ph idx="1" type="subTitle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6" name="Google Shape;216;p8"/>
          <p:cNvSpPr txBox="1"/>
          <p:nvPr>
            <p:ph idx="2" type="subTitle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7" name="Google Shape;217;p8"/>
          <p:cNvSpPr txBox="1"/>
          <p:nvPr>
            <p:ph idx="3" type="subTitle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8"/>
          <p:cNvSpPr txBox="1"/>
          <p:nvPr>
            <p:ph idx="4" type="subTitle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19" name="Google Shape;219;p8"/>
          <p:cNvSpPr txBox="1"/>
          <p:nvPr>
            <p:ph idx="5" type="subTitle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20" name="Google Shape;220;p8"/>
          <p:cNvSpPr txBox="1"/>
          <p:nvPr>
            <p:ph idx="6" type="subTitle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21" name="Google Shape;221;p8"/>
          <p:cNvSpPr/>
          <p:nvPr/>
        </p:nvSpPr>
        <p:spPr>
          <a:xfrm flipH="1" rot="10800000">
            <a:off x="8847312" y="12064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 flipH="1" rot="10800000">
            <a:off x="589737" y="1207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/>
          <p:nvPr/>
        </p:nvSpPr>
        <p:spPr>
          <a:xfrm>
            <a:off x="38345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44242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50139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38345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44251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4251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38350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44252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50150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/>
          <p:nvPr/>
        </p:nvSpPr>
        <p:spPr>
          <a:xfrm rot="10800000">
            <a:off x="44271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 rot="10800000">
            <a:off x="44247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 rot="10800000">
            <a:off x="50163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 rot="10800000">
            <a:off x="44270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 rot="10800000">
            <a:off x="5016227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 rot="10800000">
            <a:off x="44269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/>
          <p:nvPr/>
        </p:nvSpPr>
        <p:spPr>
          <a:xfrm rot="10800000">
            <a:off x="38366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 rot="10800000">
            <a:off x="5016227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 rot="10800000">
            <a:off x="44269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 rot="10800000">
            <a:off x="38372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9"/>
          <p:cNvSpPr txBox="1"/>
          <p:nvPr>
            <p:ph idx="2" type="title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9"/>
          <p:cNvSpPr txBox="1"/>
          <p:nvPr>
            <p:ph idx="1" type="subTitle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9"/>
          <p:cNvSpPr txBox="1"/>
          <p:nvPr>
            <p:ph idx="3" type="subTitle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 rot="-5400000">
            <a:off x="5742548" y="302188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 rot="-5400000">
            <a:off x="7596336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10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10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b="0" i="0" sz="30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1"/>
          <p:cNvSpPr txBox="1"/>
          <p:nvPr>
            <p:ph idx="1" type="subTitle"/>
          </p:nvPr>
        </p:nvSpPr>
        <p:spPr>
          <a:xfrm>
            <a:off x="1408200" y="2571750"/>
            <a:ext cx="63276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By Aaron Pan, Melissa Gibble, Kwadwo Osafo, Vaibhavi Hansrajani, Noah Taniguchi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1"/>
          <p:cNvSpPr txBox="1"/>
          <p:nvPr>
            <p:ph idx="2" type="ctrTitle"/>
          </p:nvPr>
        </p:nvSpPr>
        <p:spPr>
          <a:xfrm>
            <a:off x="713100" y="1516375"/>
            <a:ext cx="77178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Pac-Man 2.0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2"/>
          <p:cNvSpPr txBox="1"/>
          <p:nvPr>
            <p:ph type="title"/>
          </p:nvPr>
        </p:nvSpPr>
        <p:spPr>
          <a:xfrm>
            <a:off x="921600" y="186650"/>
            <a:ext cx="730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Screen and Controls</a:t>
            </a:r>
            <a:endParaRPr/>
          </a:p>
        </p:txBody>
      </p:sp>
      <p:sp>
        <p:nvSpPr>
          <p:cNvPr id="966" name="Google Shape;966;p32"/>
          <p:cNvSpPr txBox="1"/>
          <p:nvPr>
            <p:ph idx="1" type="body"/>
          </p:nvPr>
        </p:nvSpPr>
        <p:spPr>
          <a:xfrm>
            <a:off x="4810475" y="809476"/>
            <a:ext cx="3833700" cy="3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How Do I Even Play?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Pac-Man Controls: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‘wasd’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Ghost Controls: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‘tfgh’, ‘ijkl’, and ‘1234’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Get Comfortable!: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Played on 1 computer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 plug in an extra keyboard for extra hand space</a:t>
            </a:r>
            <a:endParaRPr sz="1400"/>
          </a:p>
        </p:txBody>
      </p:sp>
      <p:pic>
        <p:nvPicPr>
          <p:cNvPr id="967" name="Google Shape;9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50" y="1025725"/>
            <a:ext cx="3663074" cy="37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973" name="Google Shape;973;p33"/>
          <p:cNvSpPr txBox="1"/>
          <p:nvPr>
            <p:ph idx="1" type="body"/>
          </p:nvPr>
        </p:nvSpPr>
        <p:spPr>
          <a:xfrm>
            <a:off x="870600" y="1102750"/>
            <a:ext cx="3701400" cy="3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Pac-Man Details/Goals: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Objective:</a:t>
            </a:r>
            <a:r>
              <a:rPr lang="en" sz="1400"/>
              <a:t> Eat all the food on the screen (white dots)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power-ups to eat ghosts!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Ghosts Details/Goals: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Objective:</a:t>
            </a:r>
            <a:r>
              <a:rPr lang="en" sz="1400"/>
              <a:t> Touch Pac-Man to defeat him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Positioned at 3 quadrants of gameboard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Team up to defeat Pac-Man!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74" name="Google Shape;9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836" y="1102749"/>
            <a:ext cx="3522463" cy="37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Pac-Man Power-Ups</a:t>
            </a:r>
            <a:endParaRPr/>
          </a:p>
        </p:txBody>
      </p:sp>
      <p:sp>
        <p:nvSpPr>
          <p:cNvPr id="980" name="Google Shape;980;p34"/>
          <p:cNvSpPr txBox="1"/>
          <p:nvPr>
            <p:ph idx="1" type="body"/>
          </p:nvPr>
        </p:nvSpPr>
        <p:spPr>
          <a:xfrm>
            <a:off x="4741050" y="1038350"/>
            <a:ext cx="3533700" cy="3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How to get a Power-Up?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Red food dots located at corners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Allows Pac-Man to travel long distances with protection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Power-Up Functions:</a:t>
            </a:r>
            <a:endParaRPr b="1" sz="14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400"/>
              <a:t>Give Pac-Man a handicap: letting him eat user controlled ghosts</a:t>
            </a:r>
            <a:endParaRPr sz="14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400"/>
              <a:t>Ghosts are edible temporarily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Only 3 of these: Use wisely</a:t>
            </a:r>
            <a:endParaRPr sz="1400"/>
          </a:p>
        </p:txBody>
      </p:sp>
      <p:pic>
        <p:nvPicPr>
          <p:cNvPr id="981" name="Google Shape;9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76" y="1080300"/>
            <a:ext cx="3580925" cy="38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 Screens</a:t>
            </a:r>
            <a:endParaRPr/>
          </a:p>
        </p:txBody>
      </p:sp>
      <p:pic>
        <p:nvPicPr>
          <p:cNvPr id="987" name="Google Shape;9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25" y="1086787"/>
            <a:ext cx="3523075" cy="37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075" y="1058638"/>
            <a:ext cx="3626374" cy="38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6"/>
          <p:cNvSpPr txBox="1"/>
          <p:nvPr>
            <p:ph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