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35"/>
    <p:restoredTop sz="96809"/>
  </p:normalViewPr>
  <p:slideViewPr>
    <p:cSldViewPr snapToGrid="0">
      <p:cViewPr varScale="1">
        <p:scale>
          <a:sx n="135" d="100"/>
          <a:sy n="135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1144-4260-CF8A-4E45-F8C373C30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38180-2CC7-0B4C-B37D-1AEFCC7EE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C5D56-A5C0-7789-2288-43C3A5C16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784AC-8A9F-4949-BEF8-BA01170EDBE0}" type="datetimeFigureOut">
              <a:rPr lang="en-US" smtClean="0"/>
              <a:t>9/1/25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AC612-F67A-7FF9-B97C-37583F34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3E737-194C-76A9-9B67-98795320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FED43-08A1-754D-A8E2-B77C88C78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8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83155-26BD-A70D-BEEE-B86FF8F8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43EBA-0EAC-CA9F-7CE8-528CEA16A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44267-B341-C411-45FE-3B1CBA35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784AC-8A9F-4949-BEF8-BA01170EDBE0}" type="datetimeFigureOut">
              <a:rPr lang="en-US" smtClean="0"/>
              <a:t>9/1/25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86D74-671E-3213-3F16-603FFE10E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CFEEE-6B3E-CDCB-2C93-D1F0CB0E9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FED43-08A1-754D-A8E2-B77C88C78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7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40DA00-872C-F5C5-85D2-4D736118F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30940-FF72-DB24-9030-6B62E7F3D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F545A-0CB1-F9FC-9889-C21B218D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784AC-8A9F-4949-BEF8-BA01170EDBE0}" type="datetimeFigureOut">
              <a:rPr lang="en-US" smtClean="0"/>
              <a:t>9/1/25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A8662-1910-020C-C78E-87FABFF0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B45A9-2A53-33AC-4626-8B72098A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FED43-08A1-754D-A8E2-B77C88C78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5A15F-F698-283F-8FE7-1E3F0048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34F4-850C-C61A-51CD-9D4EA6BBB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7268A-8CC2-5422-C54D-395D5AE31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784AC-8A9F-4949-BEF8-BA01170EDBE0}" type="datetimeFigureOut">
              <a:rPr lang="en-US" smtClean="0"/>
              <a:t>9/1/25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1E125-66BF-C271-93AA-DCA68048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54F5D-7088-D2EB-77C7-FAE39A3B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FED43-08A1-754D-A8E2-B77C88C78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2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CAAA-397C-D2AC-D724-94E7F6299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BBE4C-A7AA-237A-3F22-80E56415C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7F4C4-7645-42E9-A428-24E35757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784AC-8A9F-4949-BEF8-BA01170EDBE0}" type="datetimeFigureOut">
              <a:rPr lang="en-US" smtClean="0"/>
              <a:t>9/1/25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16A0C-2F65-0C42-56BA-32E60F16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08657-3E6A-884D-9B36-9F5929AF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FED43-08A1-754D-A8E2-B77C88C78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6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E0C6-AC4E-61D2-DAD0-9DD57EAEC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1FD0E-6AB6-1619-3744-5B14C3ABC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E84F4-9621-D38C-D5ED-5273D8F65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C3495-3149-34ED-9CE3-CB870B2B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784AC-8A9F-4949-BEF8-BA01170EDBE0}" type="datetimeFigureOut">
              <a:rPr lang="en-US" smtClean="0"/>
              <a:t>9/1/25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C107B-CE48-23B2-3206-20D944BA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E7D15-0BBD-0207-B10C-9594DD66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FED43-08A1-754D-A8E2-B77C88C78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EE67-81B1-C295-D990-27FF88131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D44A7-6294-B491-BE69-01F17F5CA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79043-DDB5-5E5B-D5DC-7C5BE861E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A3037-EFC5-DA0D-D470-564C93992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D13FB7-7140-2289-470E-39E7B9680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EA789-5941-D1A1-08BE-E62B8BD5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784AC-8A9F-4949-BEF8-BA01170EDBE0}" type="datetimeFigureOut">
              <a:rPr lang="en-US" smtClean="0"/>
              <a:t>9/1/25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ED0F4-3AB3-C5D8-6492-07A2562A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5C4F2B-E518-FCE6-79A3-BB4DD483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FED43-08A1-754D-A8E2-B77C88C78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6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0BB4-76A7-0F72-6053-A11F9C0C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A15EC-57D5-72EB-E527-902C0388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784AC-8A9F-4949-BEF8-BA01170EDBE0}" type="datetimeFigureOut">
              <a:rPr lang="en-US" smtClean="0"/>
              <a:t>9/1/25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F0173-E9CA-9D4B-32CF-F7193554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11A78-C409-1355-E9B1-D2C24211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FED43-08A1-754D-A8E2-B77C88C78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0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2F8D7-25FB-26CA-9824-CB76070B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784AC-8A9F-4949-BEF8-BA01170EDBE0}" type="datetimeFigureOut">
              <a:rPr lang="en-US" smtClean="0"/>
              <a:t>9/1/25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159105-45A6-41E2-2A8C-374CCB2E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C405C-65E8-AE29-9B58-0014F15E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FED43-08A1-754D-A8E2-B77C88C78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09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9E74-7FCC-883B-2302-C67009B5D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DBB0E-7C89-DF1A-41EB-B23D2ADD6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CE408-DD06-D0F5-CCEB-FF481D28E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E8FE1-2A8E-A917-0DA4-99459AFFB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784AC-8A9F-4949-BEF8-BA01170EDBE0}" type="datetimeFigureOut">
              <a:rPr lang="en-US" smtClean="0"/>
              <a:t>9/1/25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13F2B-AC75-CAC9-ED1D-61EB879F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5F369-602C-3C08-8E21-AABF1B78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FED43-08A1-754D-A8E2-B77C88C78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4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E227-E91D-0CF2-1264-41E7AC41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F3E870-4551-DC20-5A95-D481D7B12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5F016-EA0E-B403-915C-8B5986689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89606-6C03-7477-4D1C-1161F7F0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784AC-8A9F-4949-BEF8-BA01170EDBE0}" type="datetimeFigureOut">
              <a:rPr lang="en-US" smtClean="0"/>
              <a:t>9/1/25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EFAC3-B3B8-C9D6-593A-5D89FDA2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00958-9362-922E-D502-98E05542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FED43-08A1-754D-A8E2-B77C88C78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9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B928D-0270-A17B-C5AA-C204E0C9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3FA28-83E2-36A8-4533-CDC218AC5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FD8E0-8334-FD63-7FCE-0BF1FFD94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E784AC-8A9F-4949-BEF8-BA01170EDBE0}" type="datetimeFigureOut">
              <a:rPr lang="en-US" smtClean="0"/>
              <a:t>9/1/25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B39D3-36CB-6917-D08D-A41F24FB7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45DCE-5F9B-0FEA-39C0-2F88BE13F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FFED43-08A1-754D-A8E2-B77C88C78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3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539DCFB-7D8E-A40F-ABDF-725E4B078035}"/>
              </a:ext>
            </a:extLst>
          </p:cNvPr>
          <p:cNvGrpSpPr/>
          <p:nvPr/>
        </p:nvGrpSpPr>
        <p:grpSpPr>
          <a:xfrm>
            <a:off x="3181626" y="1115485"/>
            <a:ext cx="3849120" cy="3849120"/>
            <a:chOff x="2928753" y="1077778"/>
            <a:chExt cx="2884714" cy="2884714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18542DFB-C9FC-0BBA-26CF-B3E759AB7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28753" y="1077778"/>
              <a:ext cx="2884714" cy="2884714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43E2C01-6064-154D-B161-F5570511FDD7}"/>
                </a:ext>
              </a:extLst>
            </p:cNvPr>
            <p:cNvGrpSpPr/>
            <p:nvPr/>
          </p:nvGrpSpPr>
          <p:grpSpPr>
            <a:xfrm>
              <a:off x="3676899" y="1652869"/>
              <a:ext cx="1388423" cy="1231091"/>
              <a:chOff x="7356764" y="3217718"/>
              <a:chExt cx="1735730" cy="1539042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6FE89DB5-9CF4-73E5-7287-7C63087B40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56764" y="3217718"/>
                <a:ext cx="1376547" cy="1376547"/>
              </a:xfrm>
              <a:prstGeom prst="rect">
                <a:avLst/>
              </a:prstGeom>
            </p:spPr>
          </p:pic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A1571121-3605-D410-9633-D819E7F02A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241725" y="3905991"/>
                <a:ext cx="850769" cy="85076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5659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 Parker</dc:creator>
  <cp:lastModifiedBy>Aaron Parker</cp:lastModifiedBy>
  <cp:revision>1</cp:revision>
  <dcterms:created xsi:type="dcterms:W3CDTF">2025-09-01T03:50:28Z</dcterms:created>
  <dcterms:modified xsi:type="dcterms:W3CDTF">2025-09-01T06:12:52Z</dcterms:modified>
</cp:coreProperties>
</file>