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076137505" r:id="rId2"/>
    <p:sldId id="2076137506" r:id="rId3"/>
    <p:sldId id="2076137502" r:id="rId4"/>
    <p:sldId id="2076137497" r:id="rId5"/>
    <p:sldId id="2076137498" r:id="rId6"/>
    <p:sldId id="2076137503" r:id="rId7"/>
    <p:sldId id="207613750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99" d="100"/>
          <a:sy n="99" d="100"/>
        </p:scale>
        <p:origin x="7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otte Trembecki" userId="3ac595b8-924b-4e87-8fe9-746a81195652" providerId="ADAL" clId="{0943FE0B-CAED-4225-8AC9-AECB996FBB2F}"/>
    <pc:docChg chg="modSld">
      <pc:chgData name="Charlotte Trembecki" userId="3ac595b8-924b-4e87-8fe9-746a81195652" providerId="ADAL" clId="{0943FE0B-CAED-4225-8AC9-AECB996FBB2F}" dt="2022-11-17T04:15:54.494" v="64" actId="20577"/>
      <pc:docMkLst>
        <pc:docMk/>
      </pc:docMkLst>
      <pc:sldChg chg="modSp mod">
        <pc:chgData name="Charlotte Trembecki" userId="3ac595b8-924b-4e87-8fe9-746a81195652" providerId="ADAL" clId="{0943FE0B-CAED-4225-8AC9-AECB996FBB2F}" dt="2022-11-17T04:15:54.494" v="64" actId="20577"/>
        <pc:sldMkLst>
          <pc:docMk/>
          <pc:sldMk cId="3217488430" sldId="2076137506"/>
        </pc:sldMkLst>
        <pc:spChg chg="mod">
          <ac:chgData name="Charlotte Trembecki" userId="3ac595b8-924b-4e87-8fe9-746a81195652" providerId="ADAL" clId="{0943FE0B-CAED-4225-8AC9-AECB996FBB2F}" dt="2022-11-17T04:15:54.494" v="64" actId="20577"/>
          <ac:spMkLst>
            <pc:docMk/>
            <pc:sldMk cId="3217488430" sldId="2076137506"/>
            <ac:spMk id="3" creationId="{3D3DEBF5-A893-4404-A977-CB79992DAC2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The Better 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0D7B5F3-9EC5-4774-8C9F-FB4040A18E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4951"/>
            <a:ext cx="10515600" cy="202564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AU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6FF3DDB-7827-4E97-AA3F-9EE7C3BD55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530600"/>
            <a:ext cx="10515600" cy="8191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778692"/>
                </a:solidFill>
                <a:latin typeface="Stag Sans Semibold" panose="020B07030400000200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2912AAD5-DB61-4967-83E8-EA47121303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5855555"/>
            <a:ext cx="10900833" cy="61360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694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adside 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0D7B5F3-9EC5-4774-8C9F-FB4040A18E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4951"/>
            <a:ext cx="10515600" cy="202564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AU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6FF3DDB-7827-4E97-AA3F-9EE7C3BD55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530600"/>
            <a:ext cx="10515600" cy="8191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778692"/>
                </a:solidFill>
                <a:latin typeface="Stag Sans Semibold" panose="020B07030400000200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909B7DCF-583A-4B6E-91D9-833A26BED8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5855555"/>
            <a:ext cx="10900833" cy="61360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7649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urity 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0D7B5F3-9EC5-4774-8C9F-FB4040A18E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4951"/>
            <a:ext cx="10515600" cy="202564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AU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6FF3DDB-7827-4E97-AA3F-9EE7C3BD55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530600"/>
            <a:ext cx="10515600" cy="8191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778692"/>
                </a:solidFill>
                <a:latin typeface="Stag Sans Semibold" panose="020B07030400000200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804511C5-5B0C-4B45-8185-3BBC912BFA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5855555"/>
            <a:ext cx="10900833" cy="61360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2686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vel 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0D7B5F3-9EC5-4774-8C9F-FB4040A18E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4951"/>
            <a:ext cx="10515600" cy="202564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AU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6FF3DDB-7827-4E97-AA3F-9EE7C3BD55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530600"/>
            <a:ext cx="10515600" cy="8191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778692"/>
                </a:solidFill>
                <a:latin typeface="Stag Sans Semibold" panose="020B07030400000200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1452F5DF-AB52-44D4-9E78-4E19500A7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5855555"/>
            <a:ext cx="10900833" cy="61360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940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res 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0D7B5F3-9EC5-4774-8C9F-FB4040A18E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4951"/>
            <a:ext cx="10515600" cy="202564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AU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6FF3DDB-7827-4E97-AA3F-9EE7C3BD55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530600"/>
            <a:ext cx="10515600" cy="8191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778692"/>
                </a:solidFill>
                <a:latin typeface="Stag Sans Semibold" panose="020B07030400000200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CF1FB9C5-11B4-42F6-945D-BC26B7159C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5855555"/>
            <a:ext cx="10900833" cy="61360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2641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Photograph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38744-AA7A-4D22-9C49-4109359C3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799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60292ED-5528-4C3E-95E8-869BFFEF5C7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838200" y="2157520"/>
            <a:ext cx="10515600" cy="481435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accent3"/>
                </a:solidFill>
                <a:latin typeface="Stag Sans Semibold" panose="020B070304000002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D15971-8AA2-4707-B72A-E5CC5A5E08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8001"/>
            <a:ext cx="10515600" cy="1649520"/>
          </a:xfrm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B38AFD-6F26-45E8-875C-886EF3A2B5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24370" y="5221185"/>
            <a:ext cx="1532374" cy="140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6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o Services 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0D7B5F3-9EC5-4774-8C9F-FB4040A18E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4951"/>
            <a:ext cx="10515600" cy="202564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AU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6FF3DDB-7827-4E97-AA3F-9EE7C3BD55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530600"/>
            <a:ext cx="10515600" cy="8191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778692"/>
                </a:solidFill>
                <a:latin typeface="Stag Sans Semibold" panose="020B07030400000200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5A167115-3F0C-47DC-932A-34BF8D656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5855555"/>
            <a:ext cx="10900833" cy="61360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505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tteries 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0D7B5F3-9EC5-4774-8C9F-FB4040A18E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4951"/>
            <a:ext cx="10515600" cy="202564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AU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6FF3DDB-7827-4E97-AA3F-9EE7C3BD55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530600"/>
            <a:ext cx="10515600" cy="8191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778692"/>
                </a:solidFill>
                <a:latin typeface="Stag Sans Semibold" panose="020B07030400000200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B6334EDA-4873-4B0E-8086-F1237868F9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5855555"/>
            <a:ext cx="10900833" cy="61360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47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Wise 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0D7B5F3-9EC5-4774-8C9F-FB4040A18E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4951"/>
            <a:ext cx="10515600" cy="202564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AU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6FF3DDB-7827-4E97-AA3F-9EE7C3BD55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530600"/>
            <a:ext cx="10515600" cy="8191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778692"/>
                </a:solidFill>
                <a:latin typeface="Stag Sans Semibold" panose="020B07030400000200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9C3BA0ED-209E-44A0-B6D2-C081B832E6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5855555"/>
            <a:ext cx="10900833" cy="61360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812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e 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0D7B5F3-9EC5-4774-8C9F-FB4040A18E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4951"/>
            <a:ext cx="10515600" cy="202564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AU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6FF3DDB-7827-4E97-AA3F-9EE7C3BD55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530600"/>
            <a:ext cx="10515600" cy="8191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778692"/>
                </a:solidFill>
                <a:latin typeface="Stag Sans Semibold" panose="020B07030400000200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CEA71380-6208-452F-A410-2BD0187F7D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5855555"/>
            <a:ext cx="10900833" cy="61360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893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urance 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0D7B5F3-9EC5-4774-8C9F-FB4040A18E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4951"/>
            <a:ext cx="10515600" cy="202564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AU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6FF3DDB-7827-4E97-AA3F-9EE7C3BD55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530600"/>
            <a:ext cx="10515600" cy="8191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778692"/>
                </a:solidFill>
                <a:latin typeface="Stag Sans Semibold" panose="020B07030400000200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305AE791-E828-4336-96B8-B7A7695DEC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5855555"/>
            <a:ext cx="10900833" cy="61360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547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me Services 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0D7B5F3-9EC5-4774-8C9F-FB4040A18E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4951"/>
            <a:ext cx="10515600" cy="202564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AU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6FF3DDB-7827-4E97-AA3F-9EE7C3BD55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530600"/>
            <a:ext cx="10515600" cy="8191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778692"/>
                </a:solidFill>
                <a:latin typeface="Stag Sans Semibold" panose="020B07030400000200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305AE791-E828-4336-96B8-B7A7695DEC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5855555"/>
            <a:ext cx="10900833" cy="61360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528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fe Insurance 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0D7B5F3-9EC5-4774-8C9F-FB4040A18E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4951"/>
            <a:ext cx="10515600" cy="202564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AU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6FF3DDB-7827-4E97-AA3F-9EE7C3BD55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530600"/>
            <a:ext cx="10515600" cy="8191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778692"/>
                </a:solidFill>
                <a:latin typeface="Stag Sans Semibold" panose="020B07030400000200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305AE791-E828-4336-96B8-B7A7695DEC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5855555"/>
            <a:ext cx="10900833" cy="61360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405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ks &amp; Resorts 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0D7B5F3-9EC5-4774-8C9F-FB4040A18E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4951"/>
            <a:ext cx="10515600" cy="202564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AU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6FF3DDB-7827-4E97-AA3F-9EE7C3BD55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530600"/>
            <a:ext cx="10515600" cy="8191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778692"/>
                </a:solidFill>
                <a:latin typeface="Stag Sans Semibold" panose="020B07030400000200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9434026F-3856-4D8E-AE38-3730117B38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5855555"/>
            <a:ext cx="10900833" cy="61360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569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B8FB8-8766-44B0-B265-BE20A7AF7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8475" y="6356350"/>
            <a:ext cx="1035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5"/>
                </a:solidFill>
                <a:latin typeface="Stag Sans Book" panose="020B0503040000020004" pitchFamily="34" charset="0"/>
              </a:defRPr>
            </a:lvl1pPr>
          </a:lstStyle>
          <a:p>
            <a:fld id="{42AF7FCA-ADEA-4F6E-B5CD-FFB6B4CAF360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2D3FADEC-3BED-48EE-8E0D-296F1550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48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A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2D43036-A499-43C4-9548-426EA7D7D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530601"/>
            <a:ext cx="105156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499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Tx/>
        <a:buFont typeface="Stag Sans Bold" panose="020B0803040000020004" pitchFamily="34" charset="0"/>
        <a:buNone/>
        <a:defRPr sz="2800" kern="1200">
          <a:solidFill>
            <a:schemeClr val="accent3"/>
          </a:solidFill>
          <a:latin typeface="Stag Sans Semibold" panose="020B07030400000200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tag Sans Light" panose="020B0303040000020004" pitchFamily="34" charset="0"/>
        <a:buChar char="&gt;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Stag Sans Light" panose="020B0303040000020004" pitchFamily="34" charset="0"/>
        <a:buChar char="&gt;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Stag Sans Light" panose="020B0303040000020004" pitchFamily="34" charset="0"/>
        <a:buChar char="&gt;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Stag Sans Light" panose="020B0303040000020004" pitchFamily="34" charset="0"/>
        <a:buChar char="&gt;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04F6-725F-41C5-9511-95FD9BD2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64" y="1590269"/>
            <a:ext cx="11414736" cy="2025649"/>
          </a:xfrm>
        </p:spPr>
        <p:txBody>
          <a:bodyPr/>
          <a:lstStyle/>
          <a:p>
            <a:pPr algn="ctr"/>
            <a:r>
              <a:rPr lang="en-AU" sz="6600" b="0" dirty="0">
                <a:solidFill>
                  <a:schemeClr val="accent6">
                    <a:lumMod val="50000"/>
                  </a:schemeClr>
                </a:solidFill>
              </a:rPr>
              <a:t>ETS November 2022 Hackathon</a:t>
            </a:r>
            <a:endParaRPr lang="en-AU" sz="6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67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04F6-725F-41C5-9511-95FD9BD2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79" y="-787773"/>
            <a:ext cx="10515600" cy="2025649"/>
          </a:xfrm>
        </p:spPr>
        <p:txBody>
          <a:bodyPr/>
          <a:lstStyle/>
          <a:p>
            <a:r>
              <a:rPr lang="en-AU" sz="7200" b="0" dirty="0">
                <a:solidFill>
                  <a:schemeClr val="accent6">
                    <a:lumMod val="50000"/>
                  </a:schemeClr>
                </a:solidFill>
              </a:rPr>
              <a:t>Plan for the Hack</a:t>
            </a:r>
            <a:endParaRPr lang="en-A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DEBF5-A893-4404-A977-CB79992DAC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767" y="1518489"/>
            <a:ext cx="10515600" cy="5112831"/>
          </a:xfrm>
        </p:spPr>
        <p:txBody>
          <a:bodyPr/>
          <a:lstStyle/>
          <a:p>
            <a:r>
              <a:rPr lang="en-AU" b="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Thursday: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b="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1pm Kick off with donuts </a:t>
            </a:r>
            <a:r>
              <a:rPr lang="en-AU" b="0">
                <a:solidFill>
                  <a:schemeClr val="tx1">
                    <a:lumMod val="40000"/>
                    <a:lumOff val="60000"/>
                  </a:schemeClr>
                </a:solidFill>
              </a:rPr>
              <a:t>and fruit</a:t>
            </a:r>
            <a:endParaRPr lang="en-AU" b="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>
                    <a:lumMod val="40000"/>
                    <a:lumOff val="60000"/>
                  </a:schemeClr>
                </a:solidFill>
              </a:rPr>
              <a:t>3pm Charlotte catch up with teams</a:t>
            </a:r>
          </a:p>
          <a:p>
            <a:endParaRPr lang="en-AU" b="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r>
              <a:rPr lang="en-AU" dirty="0">
                <a:solidFill>
                  <a:schemeClr val="tx1">
                    <a:lumMod val="40000"/>
                    <a:lumOff val="60000"/>
                  </a:schemeClr>
                </a:solidFill>
              </a:rPr>
              <a:t>Friday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Start prepping your showcase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>
                    <a:lumMod val="40000"/>
                    <a:lumOff val="60000"/>
                  </a:schemeClr>
                </a:solidFill>
              </a:rPr>
              <a:t>12pm Pizzas in level 3 Djalkat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b="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1:30pm Practice</a:t>
            </a:r>
            <a:r>
              <a:rPr lang="en-AU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showcases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b="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3pm Present your showcases</a:t>
            </a:r>
          </a:p>
          <a:p>
            <a:br>
              <a:rPr lang="en-AU" dirty="0"/>
            </a:b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748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04F6-725F-41C5-9511-95FD9BD2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79" y="272624"/>
            <a:ext cx="10515600" cy="2025649"/>
          </a:xfrm>
        </p:spPr>
        <p:txBody>
          <a:bodyPr/>
          <a:lstStyle/>
          <a:p>
            <a:r>
              <a:rPr lang="en-AU" sz="7200" b="0" dirty="0">
                <a:solidFill>
                  <a:schemeClr val="accent6">
                    <a:lumMod val="50000"/>
                  </a:schemeClr>
                </a:solidFill>
              </a:rPr>
              <a:t>Title: Problem / Something trying to learn</a:t>
            </a:r>
            <a:endParaRPr lang="en-A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DEBF5-A893-4404-A977-CB79992DAC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028" y="2732567"/>
            <a:ext cx="10515600" cy="1392865"/>
          </a:xfrm>
        </p:spPr>
        <p:txBody>
          <a:bodyPr/>
          <a:lstStyle/>
          <a:p>
            <a:r>
              <a:rPr lang="en-AU" b="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One sentence description of the problem (10 words max)</a:t>
            </a:r>
          </a:p>
          <a:p>
            <a:br>
              <a:rPr lang="en-AU" dirty="0"/>
            </a:b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612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04F6-725F-41C5-9511-95FD9BD2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79" y="272624"/>
            <a:ext cx="10515600" cy="1120747"/>
          </a:xfrm>
        </p:spPr>
        <p:txBody>
          <a:bodyPr/>
          <a:lstStyle/>
          <a:p>
            <a:r>
              <a:rPr lang="en-AU" sz="7200" b="0" dirty="0">
                <a:solidFill>
                  <a:schemeClr val="accent6">
                    <a:lumMod val="50000"/>
                  </a:schemeClr>
                </a:solidFill>
              </a:rPr>
              <a:t>What have you achieved</a:t>
            </a:r>
            <a:endParaRPr lang="en-A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DEBF5-A893-4404-A977-CB79992DAC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0400" y="1894367"/>
            <a:ext cx="10515600" cy="4081890"/>
          </a:xfrm>
        </p:spPr>
        <p:txBody>
          <a:bodyPr/>
          <a:lstStyle/>
          <a:p>
            <a:r>
              <a:rPr lang="en-AU" sz="2800" i="1" dirty="0"/>
              <a:t>Give your solution a name</a:t>
            </a:r>
          </a:p>
          <a:p>
            <a:endParaRPr lang="en-AU" sz="2800" i="1" dirty="0"/>
          </a:p>
          <a:p>
            <a:r>
              <a:rPr lang="en-AU" sz="2800" i="1" dirty="0"/>
              <a:t>Describe your idea in one sentence (who it will help and how)</a:t>
            </a:r>
          </a:p>
          <a:p>
            <a:pPr marL="259175" indent="-259175">
              <a:buFont typeface="Arial" panose="020B0604020202020204" pitchFamily="34" charset="0"/>
              <a:buChar char="•"/>
            </a:pPr>
            <a:endParaRPr lang="en-AU" sz="2800" dirty="0"/>
          </a:p>
          <a:p>
            <a:r>
              <a:rPr lang="en-AU" sz="2800" i="1" dirty="0"/>
              <a:t>Show your solution/idea</a:t>
            </a:r>
          </a:p>
          <a:p>
            <a:pPr marL="259175" indent="-259175">
              <a:buFont typeface="Arial" panose="020B0604020202020204" pitchFamily="34" charset="0"/>
              <a:buChar char="•"/>
            </a:pPr>
            <a:r>
              <a:rPr lang="en-AU" sz="2800" dirty="0"/>
              <a:t>Demo</a:t>
            </a:r>
          </a:p>
          <a:p>
            <a:pPr marL="259175" indent="-259175">
              <a:buFont typeface="Arial" panose="020B0604020202020204" pitchFamily="34" charset="0"/>
              <a:buChar char="•"/>
            </a:pPr>
            <a:r>
              <a:rPr lang="en-AU" sz="2800" dirty="0"/>
              <a:t>Screen shots</a:t>
            </a:r>
          </a:p>
          <a:p>
            <a:pPr marL="259175" indent="-259175">
              <a:buFont typeface="Arial" panose="020B0604020202020204" pitchFamily="34" charset="0"/>
              <a:buChar char="•"/>
            </a:pPr>
            <a:r>
              <a:rPr lang="en-AU" sz="2800" dirty="0"/>
              <a:t>Process flows</a:t>
            </a:r>
          </a:p>
          <a:p>
            <a:br>
              <a:rPr lang="en-AU" dirty="0"/>
            </a:b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947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04F6-725F-41C5-9511-95FD9BD2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79" y="272624"/>
            <a:ext cx="10515600" cy="1120747"/>
          </a:xfrm>
        </p:spPr>
        <p:txBody>
          <a:bodyPr/>
          <a:lstStyle/>
          <a:p>
            <a:r>
              <a:rPr lang="en-AU" sz="4000" b="0" dirty="0">
                <a:solidFill>
                  <a:schemeClr val="accent6">
                    <a:lumMod val="50000"/>
                  </a:schemeClr>
                </a:solidFill>
              </a:rPr>
              <a:t>What can RAC get out of this</a:t>
            </a:r>
            <a:endParaRPr lang="en-A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DEBF5-A893-4404-A977-CB79992DAC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0400" y="1894367"/>
            <a:ext cx="10515600" cy="4081890"/>
          </a:xfrm>
        </p:spPr>
        <p:txBody>
          <a:bodyPr/>
          <a:lstStyle/>
          <a:p>
            <a:r>
              <a:rPr lang="en-AU" sz="2800" i="1" dirty="0"/>
              <a:t>Describe why the idea should be implemented in one sentence </a:t>
            </a:r>
          </a:p>
          <a:p>
            <a:endParaRPr lang="en-AU" i="1" dirty="0"/>
          </a:p>
          <a:p>
            <a:r>
              <a:rPr lang="en-AU" i="1" dirty="0"/>
              <a:t>Key Success Metrics i.e.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Business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Time savings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Cost savings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Member  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Training benefit</a:t>
            </a:r>
          </a:p>
          <a:p>
            <a:br>
              <a:rPr lang="en-AU" dirty="0"/>
            </a:b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1879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04F6-725F-41C5-9511-95FD9BD2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79" y="272624"/>
            <a:ext cx="10515600" cy="1120747"/>
          </a:xfrm>
        </p:spPr>
        <p:txBody>
          <a:bodyPr/>
          <a:lstStyle/>
          <a:p>
            <a:r>
              <a:rPr lang="en-AU" sz="4000" b="0" dirty="0">
                <a:solidFill>
                  <a:schemeClr val="accent6">
                    <a:lumMod val="50000"/>
                  </a:schemeClr>
                </a:solidFill>
              </a:rPr>
              <a:t>What have you learnt</a:t>
            </a:r>
            <a:endParaRPr lang="en-A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DEBF5-A893-4404-A977-CB79992DAC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0400" y="1894367"/>
            <a:ext cx="10515600" cy="4081890"/>
          </a:xfrm>
        </p:spPr>
        <p:txBody>
          <a:bodyPr/>
          <a:lstStyle/>
          <a:p>
            <a:br>
              <a:rPr lang="en-AU" dirty="0"/>
            </a:b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992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04F6-725F-41C5-9511-95FD9BD2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79" y="272624"/>
            <a:ext cx="10515600" cy="1120747"/>
          </a:xfrm>
        </p:spPr>
        <p:txBody>
          <a:bodyPr/>
          <a:lstStyle/>
          <a:p>
            <a:r>
              <a:rPr lang="en-AU" sz="4000" b="0" dirty="0">
                <a:solidFill>
                  <a:schemeClr val="accent6">
                    <a:lumMod val="50000"/>
                  </a:schemeClr>
                </a:solidFill>
              </a:rPr>
              <a:t>What’s next</a:t>
            </a:r>
            <a:endParaRPr lang="en-A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DEBF5-A893-4404-A977-CB79992DAC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0400" y="1894367"/>
            <a:ext cx="10515600" cy="408189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/>
              <a:t>Share your team name and members with me Charlotte Trembecki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/>
              <a:t>Get hacking!</a:t>
            </a:r>
          </a:p>
        </p:txBody>
      </p:sp>
    </p:spTree>
    <p:extLst>
      <p:ext uri="{BB962C8B-B14F-4D97-AF65-F5344CB8AC3E}">
        <p14:creationId xmlns:p14="http://schemas.microsoft.com/office/powerpoint/2010/main" val="2180793918"/>
      </p:ext>
    </p:extLst>
  </p:cSld>
  <p:clrMapOvr>
    <a:masterClrMapping/>
  </p:clrMapOvr>
</p:sld>
</file>

<file path=ppt/theme/theme1.xml><?xml version="1.0" encoding="utf-8"?>
<a:theme xmlns:a="http://schemas.openxmlformats.org/drawingml/2006/main" name="RAC Covers">
  <a:themeElements>
    <a:clrScheme name="CORRECT PALETTE">
      <a:dk1>
        <a:srgbClr val="425462"/>
      </a:dk1>
      <a:lt1>
        <a:srgbClr val="FFD100"/>
      </a:lt1>
      <a:dk2>
        <a:srgbClr val="182C3C"/>
      </a:dk2>
      <a:lt2>
        <a:srgbClr val="F2F2F2"/>
      </a:lt2>
      <a:accent1>
        <a:srgbClr val="425462"/>
      </a:accent1>
      <a:accent2>
        <a:srgbClr val="EC8C00"/>
      </a:accent2>
      <a:accent3>
        <a:srgbClr val="74838F"/>
      </a:accent3>
      <a:accent4>
        <a:srgbClr val="F1A801"/>
      </a:accent4>
      <a:accent5>
        <a:srgbClr val="A4B9C2"/>
      </a:accent5>
      <a:accent6>
        <a:srgbClr val="FCF2C0"/>
      </a:accent6>
      <a:hlink>
        <a:srgbClr val="EC8C00"/>
      </a:hlink>
      <a:folHlink>
        <a:srgbClr val="A4B9C2"/>
      </a:folHlink>
    </a:clrScheme>
    <a:fontScheme name="RAC-2019">
      <a:majorFont>
        <a:latin typeface="Stag Sans Bold"/>
        <a:ea typeface=""/>
        <a:cs typeface=""/>
      </a:majorFont>
      <a:minorFont>
        <a:latin typeface="Stag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156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Stag Sans Bold</vt:lpstr>
      <vt:lpstr>Stag Sans Book</vt:lpstr>
      <vt:lpstr>Stag Sans Light</vt:lpstr>
      <vt:lpstr>Stag Sans Semibold</vt:lpstr>
      <vt:lpstr>RAC Covers</vt:lpstr>
      <vt:lpstr>ETS November 2022 Hackathon</vt:lpstr>
      <vt:lpstr>Plan for the Hack</vt:lpstr>
      <vt:lpstr>Title: Problem / Something trying to learn</vt:lpstr>
      <vt:lpstr>What have you achieved</vt:lpstr>
      <vt:lpstr>What can RAC get out of this</vt:lpstr>
      <vt:lpstr>What have you learnt</vt:lpstr>
      <vt:lpstr>What’s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Problem / Something trying to learn</dc:title>
  <dc:creator>Charlotte Trembecki</dc:creator>
  <cp:lastModifiedBy>Charlotte Trembecki</cp:lastModifiedBy>
  <cp:revision>2</cp:revision>
  <dcterms:created xsi:type="dcterms:W3CDTF">2022-06-16T05:12:14Z</dcterms:created>
  <dcterms:modified xsi:type="dcterms:W3CDTF">2022-11-17T04:15:55Z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d6a3b4-ef4c-4b80-935f-4ea47c9fde6d_Enabled">
    <vt:lpwstr>true</vt:lpwstr>
  </property>
  <property fmtid="{D5CDD505-2E9C-101B-9397-08002B2CF9AE}" pid="3" name="MSIP_Label_38d6a3b4-ef4c-4b80-935f-4ea47c9fde6d_SetDate">
    <vt:lpwstr>2022-06-16T05:12:14Z</vt:lpwstr>
  </property>
  <property fmtid="{D5CDD505-2E9C-101B-9397-08002B2CF9AE}" pid="4" name="MSIP_Label_38d6a3b4-ef4c-4b80-935f-4ea47c9fde6d_Method">
    <vt:lpwstr>Standard</vt:lpwstr>
  </property>
  <property fmtid="{D5CDD505-2E9C-101B-9397-08002B2CF9AE}" pid="5" name="MSIP_Label_38d6a3b4-ef4c-4b80-935f-4ea47c9fde6d_Name">
    <vt:lpwstr>38d6a3b4-ef4c-4b80-935f-4ea47c9fde6d</vt:lpwstr>
  </property>
  <property fmtid="{D5CDD505-2E9C-101B-9397-08002B2CF9AE}" pid="6" name="MSIP_Label_38d6a3b4-ef4c-4b80-935f-4ea47c9fde6d_SiteId">
    <vt:lpwstr>6f0e7657-1985-4cc9-9a41-d6ebe342d2e4</vt:lpwstr>
  </property>
  <property fmtid="{D5CDD505-2E9C-101B-9397-08002B2CF9AE}" pid="7" name="MSIP_Label_38d6a3b4-ef4c-4b80-935f-4ea47c9fde6d_ActionId">
    <vt:lpwstr>2939aeb6-1d9d-4ec6-8070-19faf02d2e3a</vt:lpwstr>
  </property>
  <property fmtid="{D5CDD505-2E9C-101B-9397-08002B2CF9AE}" pid="8" name="MSIP_Label_38d6a3b4-ef4c-4b80-935f-4ea47c9fde6d_ContentBits">
    <vt:lpwstr>0</vt:lpwstr>
  </property>
</Properties>
</file>