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6" r:id="rId5"/>
    <p:sldId id="265" r:id="rId6"/>
    <p:sldId id="266" r:id="rId7"/>
    <p:sldId id="277" r:id="rId8"/>
    <p:sldId id="280" r:id="rId9"/>
    <p:sldId id="267" r:id="rId10"/>
    <p:sldId id="269" r:id="rId11"/>
    <p:sldId id="274" r:id="rId12"/>
    <p:sldId id="281" r:id="rId13"/>
    <p:sldId id="270" r:id="rId14"/>
    <p:sldId id="282" r:id="rId15"/>
    <p:sldId id="273" r:id="rId16"/>
    <p:sldId id="272" r:id="rId17"/>
    <p:sldId id="285" r:id="rId18"/>
    <p:sldId id="287" r:id="rId19"/>
    <p:sldId id="271" r:id="rId20"/>
    <p:sldId id="286" r:id="rId21"/>
    <p:sldId id="283" r:id="rId22"/>
    <p:sldId id="284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486516-DA5E-445B-AC17-C0448449C9A1}">
          <p14:sldIdLst>
            <p14:sldId id="276"/>
            <p14:sldId id="265"/>
            <p14:sldId id="266"/>
            <p14:sldId id="277"/>
            <p14:sldId id="280"/>
            <p14:sldId id="267"/>
            <p14:sldId id="269"/>
            <p14:sldId id="274"/>
            <p14:sldId id="281"/>
            <p14:sldId id="270"/>
            <p14:sldId id="282"/>
          </p14:sldIdLst>
        </p14:section>
        <p14:section name="Untitled Section" id="{26283F03-2829-4723-B5F9-1864B6052AB9}">
          <p14:sldIdLst>
            <p14:sldId id="273"/>
            <p14:sldId id="272"/>
            <p14:sldId id="285"/>
            <p14:sldId id="287"/>
            <p14:sldId id="271"/>
            <p14:sldId id="286"/>
            <p14:sldId id="283"/>
            <p14:sldId id="28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34" autoAdjust="0"/>
  </p:normalViewPr>
  <p:slideViewPr>
    <p:cSldViewPr>
      <p:cViewPr>
        <p:scale>
          <a:sx n="75" d="100"/>
          <a:sy n="75" d="100"/>
        </p:scale>
        <p:origin x="902" y="22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Resource Owner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Resource Server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End User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SPA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MVC App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Authorization Server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IdentityServer4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 err="1"/>
            <a:t>Okta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055BF769-2CA2-4E19-83C4-77A5DB89F4C1}">
      <dgm:prSet/>
      <dgm:spPr/>
      <dgm:t>
        <a:bodyPr/>
        <a:lstStyle/>
        <a:p>
          <a:r>
            <a:rPr lang="en-US" dirty="0"/>
            <a:t>Console App</a:t>
          </a:r>
        </a:p>
      </dgm:t>
    </dgm:pt>
    <dgm:pt modelId="{683EBCED-ADA9-43A4-9D8A-4D990A4022A2}" type="parTrans" cxnId="{984A3087-A567-4B91-8266-9E7C80496651}">
      <dgm:prSet/>
      <dgm:spPr/>
      <dgm:t>
        <a:bodyPr/>
        <a:lstStyle/>
        <a:p>
          <a:endParaRPr lang="en-US"/>
        </a:p>
      </dgm:t>
    </dgm:pt>
    <dgm:pt modelId="{2E1E282E-B360-4321-9450-0F5FEB070093}" type="sibTrans" cxnId="{984A3087-A567-4B91-8266-9E7C80496651}">
      <dgm:prSet/>
      <dgm:spPr/>
      <dgm:t>
        <a:bodyPr/>
        <a:lstStyle/>
        <a:p>
          <a:endParaRPr lang="en-US"/>
        </a:p>
      </dgm:t>
    </dgm:pt>
    <dgm:pt modelId="{BEF6BFD0-6B0A-47B8-8F5E-039A6283A495}">
      <dgm:prSet/>
      <dgm:spPr/>
      <dgm:t>
        <a:bodyPr/>
        <a:lstStyle/>
        <a:p>
          <a:r>
            <a:rPr lang="en-US" dirty="0"/>
            <a:t>Mobile App</a:t>
          </a:r>
        </a:p>
      </dgm:t>
    </dgm:pt>
    <dgm:pt modelId="{0227ED14-BDA0-4BB6-B99A-FB05EF985B6A}" type="parTrans" cxnId="{ADB5D3B0-6A78-46BE-B575-54863C0FEAFF}">
      <dgm:prSet/>
      <dgm:spPr/>
      <dgm:t>
        <a:bodyPr/>
        <a:lstStyle/>
        <a:p>
          <a:endParaRPr lang="en-US"/>
        </a:p>
      </dgm:t>
    </dgm:pt>
    <dgm:pt modelId="{5B2A2D18-169E-4583-8D12-BDE81F36770F}" type="sibTrans" cxnId="{ADB5D3B0-6A78-46BE-B575-54863C0FEAFF}">
      <dgm:prSet/>
      <dgm:spPr/>
      <dgm:t>
        <a:bodyPr/>
        <a:lstStyle/>
        <a:p>
          <a:endParaRPr lang="en-US"/>
        </a:p>
      </dgm:t>
    </dgm:pt>
    <dgm:pt modelId="{9F1A6B60-0E43-4924-A95D-EFC2B9B564A7}">
      <dgm:prSet/>
      <dgm:spPr/>
      <dgm:t>
        <a:bodyPr/>
        <a:lstStyle/>
        <a:p>
          <a:r>
            <a:rPr lang="en-US" dirty="0"/>
            <a:t>OWIN</a:t>
          </a:r>
        </a:p>
      </dgm:t>
    </dgm:pt>
    <dgm:pt modelId="{F782838B-11BD-4505-94CF-A8DD12377984}" type="parTrans" cxnId="{0A3C6059-8620-423C-BAF0-FF063A27D6C3}">
      <dgm:prSet/>
      <dgm:spPr/>
      <dgm:t>
        <a:bodyPr/>
        <a:lstStyle/>
        <a:p>
          <a:endParaRPr lang="en-US"/>
        </a:p>
      </dgm:t>
    </dgm:pt>
    <dgm:pt modelId="{2205AC83-7C2F-47D2-82FA-FB08B958E6A6}" type="sibTrans" cxnId="{0A3C6059-8620-423C-BAF0-FF063A27D6C3}">
      <dgm:prSet/>
      <dgm:spPr/>
      <dgm:t>
        <a:bodyPr/>
        <a:lstStyle/>
        <a:p>
          <a:endParaRPr lang="en-US"/>
        </a:p>
      </dgm:t>
    </dgm:pt>
    <dgm:pt modelId="{6E19DBC3-CBCA-4BA4-9538-9ECD53FD3F05}">
      <dgm:prSet/>
      <dgm:spPr/>
      <dgm:t>
        <a:bodyPr/>
        <a:lstStyle/>
        <a:p>
          <a:r>
            <a:rPr lang="en-US" dirty="0"/>
            <a:t>Azure AD</a:t>
          </a:r>
        </a:p>
      </dgm:t>
    </dgm:pt>
    <dgm:pt modelId="{A2D44AF2-7157-4395-8239-F69757F08424}" type="parTrans" cxnId="{F998F177-9002-4524-8C41-22A78D48D8AE}">
      <dgm:prSet/>
      <dgm:spPr/>
      <dgm:t>
        <a:bodyPr/>
        <a:lstStyle/>
        <a:p>
          <a:endParaRPr lang="en-US"/>
        </a:p>
      </dgm:t>
    </dgm:pt>
    <dgm:pt modelId="{43316E8C-B48E-4011-B996-DAA8647B688E}" type="sibTrans" cxnId="{F998F177-9002-4524-8C41-22A78D48D8AE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0" presStyleCnt="4"/>
      <dgm:spPr/>
    </dgm:pt>
    <dgm:pt modelId="{1B62B067-3ABD-452A-B13C-3607426E4677}" type="pres">
      <dgm:prSet presAssocID="{525F31A2-90BB-4E18-B1F5-10D38B8099D9}" presName="parTrans" presStyleLbl="sibTrans2D1" presStyleIdx="0" presStyleCnt="11"/>
      <dgm:spPr/>
    </dgm:pt>
    <dgm:pt modelId="{AC28A259-E8AB-491C-9FF1-41516FA5BC71}" type="pres">
      <dgm:prSet presAssocID="{63746B76-9534-4F4F-B65B-B8A9AACC03F9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" presStyleCnt="11"/>
      <dgm:spPr/>
    </dgm:pt>
    <dgm:pt modelId="{2F7ED034-AA30-4B1A-8620-7E8A912922A6}" type="pres">
      <dgm:prSet presAssocID="{6E19DBC3-CBCA-4BA4-9538-9ECD53FD3F05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8C20635A-7506-4B86-BAD6-C297636DF1C9}" type="pres">
      <dgm:prSet presAssocID="{43316E8C-B48E-4011-B996-DAA8647B688E}" presName="sibTrans" presStyleLbl="sibTrans2D1" presStyleIdx="2" presStyleCnt="11"/>
      <dgm:spPr/>
    </dgm:pt>
    <dgm:pt modelId="{34BCB5A3-4525-45E3-81BE-F0A090EDB61C}" type="pres">
      <dgm:prSet presAssocID="{9F1A6B60-0E43-4924-A95D-EFC2B9B564A7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64E75535-D964-4318-8B28-E09C6F16D091}" type="pres">
      <dgm:prSet presAssocID="{2205AC83-7C2F-47D2-82FA-FB08B958E6A6}" presName="sibTrans" presStyleLbl="sibTrans2D1" presStyleIdx="3" presStyleCnt="11"/>
      <dgm:spPr/>
    </dgm:pt>
    <dgm:pt modelId="{75889BA5-DC82-4D41-8983-B2EE794BC078}" type="pres">
      <dgm:prSet presAssocID="{5CB20C1A-D92D-4DED-BB1B-D113E2006C55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3BB45165-B7C3-4F4D-BFA1-7D4547436163}" type="pres">
      <dgm:prSet presAssocID="{5CA89521-836B-470D-B51C-F8A4714D4EFF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2" presStyleCnt="4"/>
      <dgm:spPr/>
    </dgm:pt>
    <dgm:pt modelId="{ACE37F24-94F5-4334-B5C0-98D37F23521A}" type="pres">
      <dgm:prSet presAssocID="{92813948-C227-4EB2-8530-43003E3CB375}" presName="parTrans" presStyleLbl="sibTrans2D1" presStyleIdx="5" presStyleCnt="11"/>
      <dgm:spPr/>
    </dgm:pt>
    <dgm:pt modelId="{459BBFF8-CE50-41AE-9B5E-F6026BBE4F45}" type="pres">
      <dgm:prSet presAssocID="{C4FF5CFA-9CEF-4C34-984A-CC28F232798F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DA1835C3-DAF0-4A96-AEB1-D3E8FC34BB44}" type="pres">
      <dgm:prSet presAssocID="{B551F8FA-E415-4EE1-BA68-D13E7D2E980B}" presName="sibTrans" presStyleLbl="sibTrans2D1" presStyleIdx="6" presStyleCnt="11"/>
      <dgm:spPr/>
    </dgm:pt>
    <dgm:pt modelId="{85447532-8740-4202-B6A5-AE63748B9291}" type="pres">
      <dgm:prSet presAssocID="{CD410504-9F7F-47AE-B46E-CE985680360F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3" presStyleCnt="4"/>
      <dgm:spPr/>
    </dgm:pt>
    <dgm:pt modelId="{1C21B318-5E5F-4C85-809E-D74676FF39E5}" type="pres">
      <dgm:prSet presAssocID="{683EBCED-ADA9-43A4-9D8A-4D990A4022A2}" presName="parTrans" presStyleLbl="sibTrans2D1" presStyleIdx="7" presStyleCnt="11"/>
      <dgm:spPr/>
    </dgm:pt>
    <dgm:pt modelId="{A549639D-A74C-447E-B097-AA0F126EF8A1}" type="pres">
      <dgm:prSet presAssocID="{055BF769-2CA2-4E19-83C4-77A5DB89F4C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24ED6B22-1265-4CE6-AAA3-D94584A521CD}" type="pres">
      <dgm:prSet presAssocID="{2E1E282E-B360-4321-9450-0F5FEB070093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7131A2BC-013D-4DDA-8FC6-CA4F8B9B619E}" type="pres">
      <dgm:prSet presAssocID="{9295158E-0763-4655-AD0E-61686A560F58}" presName="sibTrans" presStyleLbl="sibTrans2D1" presStyleIdx="9" presStyleCnt="11"/>
      <dgm:spPr/>
    </dgm:pt>
    <dgm:pt modelId="{C1386769-D313-4B62-9BE9-A84DD636105E}" type="pres">
      <dgm:prSet presAssocID="{038F6A6A-232A-44A4-9628-ADFA8F068F81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10" presStyleCnt="11"/>
      <dgm:spPr/>
    </dgm:pt>
    <dgm:pt modelId="{491CFF52-570B-4EA0-A066-340D0552F304}" type="pres">
      <dgm:prSet presAssocID="{BEF6BFD0-6B0A-47B8-8F5E-039A6283A49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581D1F01-CC91-4E50-BBED-4556E7554833}" type="presOf" srcId="{BEF6BFD0-6B0A-47B8-8F5E-039A6283A495}" destId="{491CFF52-570B-4EA0-A066-340D0552F304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338E009-686F-4DB8-BD61-91262DCDF3AC}" type="presOf" srcId="{ABE7D012-6867-48DA-AF76-FDB8ECBB944D}" destId="{0C1CAC8B-CC80-49DA-9707-021AB163C55F}" srcOrd="0" destOrd="0" presId="urn:microsoft.com/office/officeart/2005/8/layout/lProcess1"/>
    <dgm:cxn modelId="{3FBF4413-4701-4539-9C45-5A7FA96C74C2}" type="presOf" srcId="{CD410504-9F7F-47AE-B46E-CE985680360F}" destId="{85447532-8740-4202-B6A5-AE63748B9291}" srcOrd="0" destOrd="0" presId="urn:microsoft.com/office/officeart/2005/8/layout/lProcess1"/>
    <dgm:cxn modelId="{DB520E17-66C8-472D-9D11-237BDD8742CA}" type="presOf" srcId="{A9C1E709-4F9E-4AAB-BB7C-51A08921302E}" destId="{DF54C50F-225E-47E8-9EC4-AAA209AD28CA}" srcOrd="0" destOrd="0" presId="urn:microsoft.com/office/officeart/2005/8/layout/lProcess1"/>
    <dgm:cxn modelId="{D1EB8A19-014C-42AE-9F8D-325E631D8FE9}" srcId="{5CA89521-836B-470D-B51C-F8A4714D4EFF}" destId="{5CB20C1A-D92D-4DED-BB1B-D113E2006C55}" srcOrd="3" destOrd="0" parTransId="{5ABE8E5F-26E3-4C88-A09C-44363B99D147}" sibTransId="{7BA6E93A-EC79-4425-BCAD-9518E06A22F9}"/>
    <dgm:cxn modelId="{A1F4591C-D0F4-4FFA-83FC-FFD23F2C6C48}" type="presOf" srcId="{2205AC83-7C2F-47D2-82FA-FB08B958E6A6}" destId="{64E75535-D964-4318-8B28-E09C6F16D091}" srcOrd="0" destOrd="0" presId="urn:microsoft.com/office/officeart/2005/8/layout/lProcess1"/>
    <dgm:cxn modelId="{58FDDB1F-96B9-4762-ACEB-4A588AEA6DFC}" type="presOf" srcId="{92813948-C227-4EB2-8530-43003E3CB375}" destId="{ACE37F24-94F5-4334-B5C0-98D37F23521A}" srcOrd="0" destOrd="0" presId="urn:microsoft.com/office/officeart/2005/8/layout/lProcess1"/>
    <dgm:cxn modelId="{5BEA2126-E597-4833-93BD-AB365ED2165F}" type="presOf" srcId="{038F6A6A-232A-44A4-9628-ADFA8F068F81}" destId="{C1386769-D313-4B62-9BE9-A84DD636105E}" srcOrd="0" destOrd="0" presId="urn:microsoft.com/office/officeart/2005/8/layout/lProcess1"/>
    <dgm:cxn modelId="{3809D627-87D9-4ED9-B9FE-E6B49B1CAE85}" type="presOf" srcId="{F342D04F-4D11-41CC-AB66-36041A902B44}" destId="{C8CE6287-76AA-46C4-B478-0F9183DE6118}" srcOrd="0" destOrd="0" presId="urn:microsoft.com/office/officeart/2005/8/layout/lProcess1"/>
    <dgm:cxn modelId="{0BF6276D-EF0D-40E0-9BD6-09231DA7EB7A}" type="presOf" srcId="{41E3B52E-71B8-4BD0-B1ED-D051FFB12506}" destId="{09ADE9CE-20B7-4A4E-BED6-D56E4ED1D855}" srcOrd="0" destOrd="0" presId="urn:microsoft.com/office/officeart/2005/8/layout/lProcess1"/>
    <dgm:cxn modelId="{6B045370-B4FF-427A-9929-461476AAE193}" srcId="{516A4DDC-76BD-494E-B503-625555CCBC4A}" destId="{CD410504-9F7F-47AE-B46E-CE985680360F}" srcOrd="1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0" destOrd="0" parTransId="{D7F37AAF-020D-463D-9735-A1336884A6AE}" sibTransId="{C27250CA-FF59-4A03-8472-477331DB98EB}"/>
    <dgm:cxn modelId="{7B595755-BE81-46A0-903D-004D1EF6EE33}" srcId="{C53CC6D8-DEFC-45FD-8207-E1ECCC27EA85}" destId="{516A4DDC-76BD-494E-B503-625555CCBC4A}" srcOrd="2" destOrd="0" parTransId="{133DE2D2-6278-469E-8A80-F71EA996A07A}" sibTransId="{AE4D7DCA-0B66-4207-B896-C721B2CB4C13}"/>
    <dgm:cxn modelId="{F998F177-9002-4524-8C41-22A78D48D8AE}" srcId="{5CA89521-836B-470D-B51C-F8A4714D4EFF}" destId="{6E19DBC3-CBCA-4BA4-9538-9ECD53FD3F05}" srcOrd="1" destOrd="0" parTransId="{A2D44AF2-7157-4395-8239-F69757F08424}" sibTransId="{43316E8C-B48E-4011-B996-DAA8647B688E}"/>
    <dgm:cxn modelId="{0A3C6059-8620-423C-BAF0-FF063A27D6C3}" srcId="{5CA89521-836B-470D-B51C-F8A4714D4EFF}" destId="{9F1A6B60-0E43-4924-A95D-EFC2B9B564A7}" srcOrd="2" destOrd="0" parTransId="{F782838B-11BD-4505-94CF-A8DD12377984}" sibTransId="{2205AC83-7C2F-47D2-82FA-FB08B958E6A6}"/>
    <dgm:cxn modelId="{A7B8947C-EA6E-47DE-814B-A0994EFA8C28}" srcId="{C53CC6D8-DEFC-45FD-8207-E1ECCC27EA85}" destId="{EA587102-578B-46F3-8D9E-CEC48527A898}" srcOrd="3" destOrd="0" parTransId="{5B4D99EA-4A7D-4EFB-95FC-BCCF98693CA7}" sibTransId="{8D504E2C-8A70-4591-8ECD-4A886FADED33}"/>
    <dgm:cxn modelId="{01CAA57D-AF52-40CD-A9EC-64F6149616A8}" type="presOf" srcId="{2E1E282E-B360-4321-9450-0F5FEB070093}" destId="{24ED6B22-1265-4CE6-AAA3-D94584A521CD}" srcOrd="0" destOrd="0" presId="urn:microsoft.com/office/officeart/2005/8/layout/lProcess1"/>
    <dgm:cxn modelId="{4FA6E27D-0D94-4B9D-AF05-6ED37B1786A9}" type="presOf" srcId="{5CA89521-836B-470D-B51C-F8A4714D4EFF}" destId="{DA50ACFD-2722-4D29-B376-5CF3C8F3EB41}" srcOrd="0" destOrd="0" presId="urn:microsoft.com/office/officeart/2005/8/layout/lProcess1"/>
    <dgm:cxn modelId="{C194EA7F-943C-410B-A4ED-F13C18E1096F}" type="presOf" srcId="{516A4DDC-76BD-494E-B503-625555CCBC4A}" destId="{9BBCF6CE-E750-48B6-B333-305BBB100737}" srcOrd="0" destOrd="0" presId="urn:microsoft.com/office/officeart/2005/8/layout/lProcess1"/>
    <dgm:cxn modelId="{0DC50B81-769A-4AC7-8C73-8EF8D8334AA1}" srcId="{EA587102-578B-46F3-8D9E-CEC48527A898}" destId="{038F6A6A-232A-44A4-9628-ADFA8F068F81}" srcOrd="2" destOrd="0" parTransId="{403B4542-B2F8-496D-BBEA-3A684B1106F9}" sibTransId="{ABE7D012-6867-48DA-AF76-FDB8ECBB944D}"/>
    <dgm:cxn modelId="{45E89384-1228-4BD1-AF0D-2AF0EBEF119E}" type="presOf" srcId="{EA587102-578B-46F3-8D9E-CEC48527A898}" destId="{67971461-EE07-4B5E-A0C3-A166C6559682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F0C4E085-0A8A-4F2D-918E-EE50DA2C74ED}" type="presOf" srcId="{B551F8FA-E415-4EE1-BA68-D13E7D2E980B}" destId="{DA1835C3-DAF0-4A96-AEB1-D3E8FC34BB44}" srcOrd="0" destOrd="0" presId="urn:microsoft.com/office/officeart/2005/8/layout/lProcess1"/>
    <dgm:cxn modelId="{984A3087-A567-4B91-8266-9E7C80496651}" srcId="{EA587102-578B-46F3-8D9E-CEC48527A898}" destId="{055BF769-2CA2-4E19-83C4-77A5DB89F4C1}" srcOrd="0" destOrd="0" parTransId="{683EBCED-ADA9-43A4-9D8A-4D990A4022A2}" sibTransId="{2E1E282E-B360-4321-9450-0F5FEB070093}"/>
    <dgm:cxn modelId="{F0625789-1B2D-4563-BBFD-D8DF7FDC8245}" type="presOf" srcId="{525F31A2-90BB-4E18-B1F5-10D38B8099D9}" destId="{1B62B067-3ABD-452A-B13C-3607426E4677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1B24A79C-5E65-4AE5-A1CA-7D576EB860D0}" type="presOf" srcId="{9295158E-0763-4655-AD0E-61686A560F58}" destId="{7131A2BC-013D-4DDA-8FC6-CA4F8B9B619E}" srcOrd="0" destOrd="0" presId="urn:microsoft.com/office/officeart/2005/8/layout/lProcess1"/>
    <dgm:cxn modelId="{ADB5D3B0-6A78-46BE-B575-54863C0FEAFF}" srcId="{EA587102-578B-46F3-8D9E-CEC48527A898}" destId="{BEF6BFD0-6B0A-47B8-8F5E-039A6283A495}" srcOrd="3" destOrd="0" parTransId="{0227ED14-BDA0-4BB6-B99A-FB05EF985B6A}" sibTransId="{5B2A2D18-169E-4583-8D12-BDE81F36770F}"/>
    <dgm:cxn modelId="{0B8D16B5-04C5-47DD-B372-CAAF135583E3}" type="presOf" srcId="{C4FF5CFA-9CEF-4C34-984A-CC28F232798F}" destId="{459BBFF8-CE50-41AE-9B5E-F6026BBE4F45}" srcOrd="0" destOrd="0" presId="urn:microsoft.com/office/officeart/2005/8/layout/lProcess1"/>
    <dgm:cxn modelId="{20D4F8C2-3D32-45FF-BA66-BD906436E990}" type="presOf" srcId="{9F1A6B60-0E43-4924-A95D-EFC2B9B564A7}" destId="{34BCB5A3-4525-45E3-81BE-F0A090EDB61C}" srcOrd="0" destOrd="0" presId="urn:microsoft.com/office/officeart/2005/8/layout/lProcess1"/>
    <dgm:cxn modelId="{578865D1-3918-4CB3-BC23-C6C8DC3436F5}" type="presOf" srcId="{5CBEC7DD-A25D-4956-9A65-6EA385F6FCB5}" destId="{F7AA6D3E-BCE0-4C06-B101-080DA85DCB01}" srcOrd="0" destOrd="0" presId="urn:microsoft.com/office/officeart/2005/8/layout/lProcess1"/>
    <dgm:cxn modelId="{28DAD3D4-7F17-45DD-BCFF-213D353AD88F}" type="presOf" srcId="{15982A38-A73B-4943-B138-EA0EAB77BC29}" destId="{2985E292-795D-4403-BD7F-3A17BE0B21A7}" srcOrd="0" destOrd="0" presId="urn:microsoft.com/office/officeart/2005/8/layout/lProcess1"/>
    <dgm:cxn modelId="{D75603DD-7603-4874-87A5-3A721947B8FA}" type="presOf" srcId="{6E19DBC3-CBCA-4BA4-9538-9ECD53FD3F05}" destId="{2F7ED034-AA30-4B1A-8620-7E8A912922A6}" srcOrd="0" destOrd="0" presId="urn:microsoft.com/office/officeart/2005/8/layout/lProcess1"/>
    <dgm:cxn modelId="{FC1726DE-FE91-45C1-9F13-DA1A8AFFC256}" type="presOf" srcId="{5CB20C1A-D92D-4DED-BB1B-D113E2006C55}" destId="{75889BA5-DC82-4D41-8983-B2EE794BC078}" srcOrd="0" destOrd="0" presId="urn:microsoft.com/office/officeart/2005/8/layout/lProcess1"/>
    <dgm:cxn modelId="{831956E6-D2B3-4A76-B765-B8C06C44ADDA}" type="presOf" srcId="{43316E8C-B48E-4011-B996-DAA8647B688E}" destId="{8C20635A-7506-4B86-BAD6-C297636DF1C9}" srcOrd="0" destOrd="0" presId="urn:microsoft.com/office/officeart/2005/8/layout/lProcess1"/>
    <dgm:cxn modelId="{710659EC-6706-425F-81BB-5F1E070F7D4D}" srcId="{516A4DDC-76BD-494E-B503-625555CCBC4A}" destId="{C4FF5CFA-9CEF-4C34-984A-CC28F232798F}" srcOrd="0" destOrd="0" parTransId="{92813948-C227-4EB2-8530-43003E3CB375}" sibTransId="{B551F8FA-E415-4EE1-BA68-D13E7D2E980B}"/>
    <dgm:cxn modelId="{01D447F1-7A0B-4380-BC9E-24490E2A3649}" type="presOf" srcId="{683EBCED-ADA9-43A4-9D8A-4D990A4022A2}" destId="{1C21B318-5E5F-4C85-809E-D74676FF39E5}" srcOrd="0" destOrd="0" presId="urn:microsoft.com/office/officeart/2005/8/layout/lProcess1"/>
    <dgm:cxn modelId="{B3D812F2-3673-434D-ADF8-A22F24D1BFF9}" type="presOf" srcId="{63746B76-9534-4F4F-B65B-B8A9AACC03F9}" destId="{AC28A259-E8AB-491C-9FF1-41516FA5BC71}" srcOrd="0" destOrd="0" presId="urn:microsoft.com/office/officeart/2005/8/layout/lProcess1"/>
    <dgm:cxn modelId="{CCCA21F3-6D2C-4DD7-B080-CA82A50109C5}" type="presOf" srcId="{055BF769-2CA2-4E19-83C4-77A5DB89F4C1}" destId="{A549639D-A74C-447E-B097-AA0F126EF8A1}" srcOrd="0" destOrd="0" presId="urn:microsoft.com/office/officeart/2005/8/layout/lProcess1"/>
    <dgm:cxn modelId="{9F73F236-78C5-4726-AAB4-0827184939B4}" type="presParOf" srcId="{22D8E0AF-322E-4A8E-BC3C-6E9E9A51F58F}" destId="{C057A87B-CF77-43C5-95EA-FF69715D34A3}" srcOrd="0" destOrd="0" presId="urn:microsoft.com/office/officeart/2005/8/layout/lProcess1"/>
    <dgm:cxn modelId="{56BBE4A3-3391-4D3A-9C1F-B9B1D8CD1937}" type="presParOf" srcId="{C057A87B-CF77-43C5-95EA-FF69715D34A3}" destId="{DA50ACFD-2722-4D29-B376-5CF3C8F3EB41}" srcOrd="0" destOrd="0" presId="urn:microsoft.com/office/officeart/2005/8/layout/lProcess1"/>
    <dgm:cxn modelId="{7125C93E-D867-4F30-BAB7-C1509B17973D}" type="presParOf" srcId="{C057A87B-CF77-43C5-95EA-FF69715D34A3}" destId="{1B62B067-3ABD-452A-B13C-3607426E4677}" srcOrd="1" destOrd="0" presId="urn:microsoft.com/office/officeart/2005/8/layout/lProcess1"/>
    <dgm:cxn modelId="{34F49FAF-D2AA-457F-98ED-AA380E089355}" type="presParOf" srcId="{C057A87B-CF77-43C5-95EA-FF69715D34A3}" destId="{AC28A259-E8AB-491C-9FF1-41516FA5BC71}" srcOrd="2" destOrd="0" presId="urn:microsoft.com/office/officeart/2005/8/layout/lProcess1"/>
    <dgm:cxn modelId="{0F9EE940-ED8D-4F21-957B-AECC156E8D76}" type="presParOf" srcId="{C057A87B-CF77-43C5-95EA-FF69715D34A3}" destId="{DF54C50F-225E-47E8-9EC4-AAA209AD28CA}" srcOrd="3" destOrd="0" presId="urn:microsoft.com/office/officeart/2005/8/layout/lProcess1"/>
    <dgm:cxn modelId="{B1DA999C-C73C-499C-8E20-86D104B52F13}" type="presParOf" srcId="{C057A87B-CF77-43C5-95EA-FF69715D34A3}" destId="{2F7ED034-AA30-4B1A-8620-7E8A912922A6}" srcOrd="4" destOrd="0" presId="urn:microsoft.com/office/officeart/2005/8/layout/lProcess1"/>
    <dgm:cxn modelId="{63D0AAE7-94B0-4BD1-9BE7-8DC336D18122}" type="presParOf" srcId="{C057A87B-CF77-43C5-95EA-FF69715D34A3}" destId="{8C20635A-7506-4B86-BAD6-C297636DF1C9}" srcOrd="5" destOrd="0" presId="urn:microsoft.com/office/officeart/2005/8/layout/lProcess1"/>
    <dgm:cxn modelId="{20A26F8B-77E2-4762-BC4A-31DA68873163}" type="presParOf" srcId="{C057A87B-CF77-43C5-95EA-FF69715D34A3}" destId="{34BCB5A3-4525-45E3-81BE-F0A090EDB61C}" srcOrd="6" destOrd="0" presId="urn:microsoft.com/office/officeart/2005/8/layout/lProcess1"/>
    <dgm:cxn modelId="{EB9818E8-7822-4220-9E15-1758C18E2FC0}" type="presParOf" srcId="{C057A87B-CF77-43C5-95EA-FF69715D34A3}" destId="{64E75535-D964-4318-8B28-E09C6F16D091}" srcOrd="7" destOrd="0" presId="urn:microsoft.com/office/officeart/2005/8/layout/lProcess1"/>
    <dgm:cxn modelId="{8524AD43-D89D-43B7-8169-EC12ACE5560D}" type="presParOf" srcId="{C057A87B-CF77-43C5-95EA-FF69715D34A3}" destId="{75889BA5-DC82-4D41-8983-B2EE794BC078}" srcOrd="8" destOrd="0" presId="urn:microsoft.com/office/officeart/2005/8/layout/lProcess1"/>
    <dgm:cxn modelId="{398A931D-0107-4773-A15F-05A8DCBB3117}" type="presParOf" srcId="{22D8E0AF-322E-4A8E-BC3C-6E9E9A51F58F}" destId="{3BB45165-B7C3-4F4D-BFA1-7D4547436163}" srcOrd="1" destOrd="0" presId="urn:microsoft.com/office/officeart/2005/8/layout/lProcess1"/>
    <dgm:cxn modelId="{98455CA3-F093-446D-89F9-D9EB970CF92D}" type="presParOf" srcId="{22D8E0AF-322E-4A8E-BC3C-6E9E9A51F58F}" destId="{734C3A16-72FA-42CA-BF15-F44513245016}" srcOrd="2" destOrd="0" presId="urn:microsoft.com/office/officeart/2005/8/layout/lProcess1"/>
    <dgm:cxn modelId="{FE02A188-8B2F-4CBD-80E0-76194A5A030B}" type="presParOf" srcId="{734C3A16-72FA-42CA-BF15-F44513245016}" destId="{09ADE9CE-20B7-4A4E-BED6-D56E4ED1D855}" srcOrd="0" destOrd="0" presId="urn:microsoft.com/office/officeart/2005/8/layout/lProcess1"/>
    <dgm:cxn modelId="{985B7C3B-FE13-47C3-B278-3BB15423E1DB}" type="presParOf" srcId="{734C3A16-72FA-42CA-BF15-F44513245016}" destId="{C8CE6287-76AA-46C4-B478-0F9183DE6118}" srcOrd="1" destOrd="0" presId="urn:microsoft.com/office/officeart/2005/8/layout/lProcess1"/>
    <dgm:cxn modelId="{CACA1E78-865C-4FB2-8781-364FD9C3C595}" type="presParOf" srcId="{734C3A16-72FA-42CA-BF15-F44513245016}" destId="{F7AA6D3E-BCE0-4C06-B101-080DA85DCB01}" srcOrd="2" destOrd="0" presId="urn:microsoft.com/office/officeart/2005/8/layout/lProcess1"/>
    <dgm:cxn modelId="{C2426223-D9E2-4E6C-BE7E-FE2D28C8F177}" type="presParOf" srcId="{22D8E0AF-322E-4A8E-BC3C-6E9E9A51F58F}" destId="{D5E79C7E-BA4F-41B5-AEAD-7D11CABDB66C}" srcOrd="3" destOrd="0" presId="urn:microsoft.com/office/officeart/2005/8/layout/lProcess1"/>
    <dgm:cxn modelId="{751DAFB9-A151-40F4-A873-36909553796B}" type="presParOf" srcId="{22D8E0AF-322E-4A8E-BC3C-6E9E9A51F58F}" destId="{B1443ED3-5E34-456D-8CD9-88B600EDA95F}" srcOrd="4" destOrd="0" presId="urn:microsoft.com/office/officeart/2005/8/layout/lProcess1"/>
    <dgm:cxn modelId="{A09BCFE9-D801-48A7-A449-1BC1C7FB9D90}" type="presParOf" srcId="{B1443ED3-5E34-456D-8CD9-88B600EDA95F}" destId="{9BBCF6CE-E750-48B6-B333-305BBB100737}" srcOrd="0" destOrd="0" presId="urn:microsoft.com/office/officeart/2005/8/layout/lProcess1"/>
    <dgm:cxn modelId="{0675BAF9-562A-4599-A6F9-D4591DD5D598}" type="presParOf" srcId="{B1443ED3-5E34-456D-8CD9-88B600EDA95F}" destId="{ACE37F24-94F5-4334-B5C0-98D37F23521A}" srcOrd="1" destOrd="0" presId="urn:microsoft.com/office/officeart/2005/8/layout/lProcess1"/>
    <dgm:cxn modelId="{27E996C2-B605-48F6-8E91-B9557623B7B3}" type="presParOf" srcId="{B1443ED3-5E34-456D-8CD9-88B600EDA95F}" destId="{459BBFF8-CE50-41AE-9B5E-F6026BBE4F45}" srcOrd="2" destOrd="0" presId="urn:microsoft.com/office/officeart/2005/8/layout/lProcess1"/>
    <dgm:cxn modelId="{5312601C-946D-4A86-9937-F8C1DD931389}" type="presParOf" srcId="{B1443ED3-5E34-456D-8CD9-88B600EDA95F}" destId="{DA1835C3-DAF0-4A96-AEB1-D3E8FC34BB44}" srcOrd="3" destOrd="0" presId="urn:microsoft.com/office/officeart/2005/8/layout/lProcess1"/>
    <dgm:cxn modelId="{46C356D7-53E1-483D-826B-B1B52EAB7924}" type="presParOf" srcId="{B1443ED3-5E34-456D-8CD9-88B600EDA95F}" destId="{85447532-8740-4202-B6A5-AE63748B9291}" srcOrd="4" destOrd="0" presId="urn:microsoft.com/office/officeart/2005/8/layout/lProcess1"/>
    <dgm:cxn modelId="{41A8B486-18AD-491C-893A-56E0E07477E9}" type="presParOf" srcId="{22D8E0AF-322E-4A8E-BC3C-6E9E9A51F58F}" destId="{8F2F3A22-7A2A-4EE4-9C5B-70F6E89B9064}" srcOrd="5" destOrd="0" presId="urn:microsoft.com/office/officeart/2005/8/layout/lProcess1"/>
    <dgm:cxn modelId="{BCDE5D66-AAC4-4975-9DC0-BDF3CD5E7716}" type="presParOf" srcId="{22D8E0AF-322E-4A8E-BC3C-6E9E9A51F58F}" destId="{96EC6E5F-616C-4A0E-8B47-23C2DB360B15}" srcOrd="6" destOrd="0" presId="urn:microsoft.com/office/officeart/2005/8/layout/lProcess1"/>
    <dgm:cxn modelId="{4386271B-BA30-4BDB-858E-2CEE1C2451C4}" type="presParOf" srcId="{96EC6E5F-616C-4A0E-8B47-23C2DB360B15}" destId="{67971461-EE07-4B5E-A0C3-A166C6559682}" srcOrd="0" destOrd="0" presId="urn:microsoft.com/office/officeart/2005/8/layout/lProcess1"/>
    <dgm:cxn modelId="{F1C3A290-1DEB-46A4-B1AD-7E28302DAA5D}" type="presParOf" srcId="{96EC6E5F-616C-4A0E-8B47-23C2DB360B15}" destId="{1C21B318-5E5F-4C85-809E-D74676FF39E5}" srcOrd="1" destOrd="0" presId="urn:microsoft.com/office/officeart/2005/8/layout/lProcess1"/>
    <dgm:cxn modelId="{082C28CB-54D7-460A-B7CD-90DD07DB08A8}" type="presParOf" srcId="{96EC6E5F-616C-4A0E-8B47-23C2DB360B15}" destId="{A549639D-A74C-447E-B097-AA0F126EF8A1}" srcOrd="2" destOrd="0" presId="urn:microsoft.com/office/officeart/2005/8/layout/lProcess1"/>
    <dgm:cxn modelId="{142E691F-3CC1-47D7-8586-7D9B9D27AD88}" type="presParOf" srcId="{96EC6E5F-616C-4A0E-8B47-23C2DB360B15}" destId="{24ED6B22-1265-4CE6-AAA3-D94584A521CD}" srcOrd="3" destOrd="0" presId="urn:microsoft.com/office/officeart/2005/8/layout/lProcess1"/>
    <dgm:cxn modelId="{23D3E8F0-5F17-4857-A929-0C6B46BD488F}" type="presParOf" srcId="{96EC6E5F-616C-4A0E-8B47-23C2DB360B15}" destId="{2985E292-795D-4403-BD7F-3A17BE0B21A7}" srcOrd="4" destOrd="0" presId="urn:microsoft.com/office/officeart/2005/8/layout/lProcess1"/>
    <dgm:cxn modelId="{8D38E76B-2233-4395-91B9-53A8565E578A}" type="presParOf" srcId="{96EC6E5F-616C-4A0E-8B47-23C2DB360B15}" destId="{7131A2BC-013D-4DDA-8FC6-CA4F8B9B619E}" srcOrd="5" destOrd="0" presId="urn:microsoft.com/office/officeart/2005/8/layout/lProcess1"/>
    <dgm:cxn modelId="{50723856-F07E-4A15-8096-782BFFE4FC2C}" type="presParOf" srcId="{96EC6E5F-616C-4A0E-8B47-23C2DB360B15}" destId="{C1386769-D313-4B62-9BE9-A84DD636105E}" srcOrd="6" destOrd="0" presId="urn:microsoft.com/office/officeart/2005/8/layout/lProcess1"/>
    <dgm:cxn modelId="{D70F7E11-0CA4-45B1-AD17-9D077EBDA0BC}" type="presParOf" srcId="{96EC6E5F-616C-4A0E-8B47-23C2DB360B15}" destId="{0C1CAC8B-CC80-49DA-9707-021AB163C55F}" srcOrd="7" destOrd="0" presId="urn:microsoft.com/office/officeart/2005/8/layout/lProcess1"/>
    <dgm:cxn modelId="{3FA0DFB2-7169-40B4-BEF1-C4D3E64AB536}" type="presParOf" srcId="{96EC6E5F-616C-4A0E-8B47-23C2DB360B15}" destId="{491CFF52-570B-4EA0-A066-340D0552F304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Resource Owner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Resource Server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Authorization Server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IdentityServer4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055BF769-2CA2-4E19-83C4-77A5DB89F4C1}">
      <dgm:prSet/>
      <dgm:spPr/>
      <dgm:t>
        <a:bodyPr/>
        <a:lstStyle/>
        <a:p>
          <a:r>
            <a:rPr lang="en-US" dirty="0"/>
            <a:t>Console App</a:t>
          </a:r>
        </a:p>
      </dgm:t>
    </dgm:pt>
    <dgm:pt modelId="{683EBCED-ADA9-43A4-9D8A-4D990A4022A2}" type="parTrans" cxnId="{984A3087-A567-4B91-8266-9E7C80496651}">
      <dgm:prSet/>
      <dgm:spPr/>
      <dgm:t>
        <a:bodyPr/>
        <a:lstStyle/>
        <a:p>
          <a:endParaRPr lang="en-US"/>
        </a:p>
      </dgm:t>
    </dgm:pt>
    <dgm:pt modelId="{2E1E282E-B360-4321-9450-0F5FEB070093}" type="sibTrans" cxnId="{984A3087-A567-4B91-8266-9E7C80496651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0" presStyleCnt="4"/>
      <dgm:spPr/>
    </dgm:pt>
    <dgm:pt modelId="{1B62B067-3ABD-452A-B13C-3607426E4677}" type="pres">
      <dgm:prSet presAssocID="{525F31A2-90BB-4E18-B1F5-10D38B8099D9}" presName="parTrans" presStyleLbl="sibTrans2D1" presStyleIdx="0" presStyleCnt="4"/>
      <dgm:spPr/>
    </dgm:pt>
    <dgm:pt modelId="{AC28A259-E8AB-491C-9FF1-41516FA5BC71}" type="pres">
      <dgm:prSet presAssocID="{63746B76-9534-4F4F-B65B-B8A9AACC03F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3BB45165-B7C3-4F4D-BFA1-7D4547436163}" type="pres">
      <dgm:prSet presAssocID="{5CA89521-836B-470D-B51C-F8A4714D4EFF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1" presStyleCnt="4"/>
      <dgm:spPr/>
    </dgm:pt>
    <dgm:pt modelId="{F7AA6D3E-BCE0-4C06-B101-080DA85DCB01}" type="pres">
      <dgm:prSet presAssocID="{5CBEC7DD-A25D-4956-9A65-6EA385F6FCB5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2" presStyleCnt="4"/>
      <dgm:spPr/>
    </dgm:pt>
    <dgm:pt modelId="{ACE37F24-94F5-4334-B5C0-98D37F23521A}" type="pres">
      <dgm:prSet presAssocID="{92813948-C227-4EB2-8530-43003E3CB375}" presName="parTrans" presStyleLbl="sibTrans2D1" presStyleIdx="2" presStyleCnt="4"/>
      <dgm:spPr/>
    </dgm:pt>
    <dgm:pt modelId="{459BBFF8-CE50-41AE-9B5E-F6026BBE4F45}" type="pres">
      <dgm:prSet presAssocID="{C4FF5CFA-9CEF-4C34-984A-CC28F232798F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3" presStyleCnt="4"/>
      <dgm:spPr/>
    </dgm:pt>
    <dgm:pt modelId="{1C21B318-5E5F-4C85-809E-D74676FF39E5}" type="pres">
      <dgm:prSet presAssocID="{683EBCED-ADA9-43A4-9D8A-4D990A4022A2}" presName="parTrans" presStyleLbl="sibTrans2D1" presStyleIdx="3" presStyleCnt="4"/>
      <dgm:spPr/>
    </dgm:pt>
    <dgm:pt modelId="{A549639D-A74C-447E-B097-AA0F126EF8A1}" type="pres">
      <dgm:prSet presAssocID="{055BF769-2CA2-4E19-83C4-77A5DB89F4C1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63AB6313-AAE8-44BD-8334-9990C4F90CB5}" type="presOf" srcId="{5CA89521-836B-470D-B51C-F8A4714D4EFF}" destId="{DA50ACFD-2722-4D29-B376-5CF3C8F3EB41}" srcOrd="0" destOrd="0" presId="urn:microsoft.com/office/officeart/2005/8/layout/lProcess1"/>
    <dgm:cxn modelId="{BBD59B1F-66F7-4C21-B348-72B545389B40}" type="presOf" srcId="{92813948-C227-4EB2-8530-43003E3CB375}" destId="{ACE37F24-94F5-4334-B5C0-98D37F23521A}" srcOrd="0" destOrd="0" presId="urn:microsoft.com/office/officeart/2005/8/layout/lProcess1"/>
    <dgm:cxn modelId="{DFCA882E-FD00-4F42-8121-F262F7293B47}" type="presOf" srcId="{525F31A2-90BB-4E18-B1F5-10D38B8099D9}" destId="{1B62B067-3ABD-452A-B13C-3607426E4677}" srcOrd="0" destOrd="0" presId="urn:microsoft.com/office/officeart/2005/8/layout/lProcess1"/>
    <dgm:cxn modelId="{77C34948-3E89-4CC8-A9CD-68D41915E7B1}" type="presOf" srcId="{F342D04F-4D11-41CC-AB66-36041A902B44}" destId="{C8CE6287-76AA-46C4-B478-0F9183DE6118}" srcOrd="0" destOrd="0" presId="urn:microsoft.com/office/officeart/2005/8/layout/lProcess1"/>
    <dgm:cxn modelId="{E578E56B-2951-485B-BE47-95E180F21C98}" type="presOf" srcId="{EA587102-578B-46F3-8D9E-CEC48527A898}" destId="{67971461-EE07-4B5E-A0C3-A166C6559682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0" destOrd="0" parTransId="{D7F37AAF-020D-463D-9735-A1336884A6AE}" sibTransId="{C27250CA-FF59-4A03-8472-477331DB98EB}"/>
    <dgm:cxn modelId="{A7574F74-6EFF-4DF9-9EDE-BBF90125E188}" type="presOf" srcId="{5CBEC7DD-A25D-4956-9A65-6EA385F6FCB5}" destId="{F7AA6D3E-BCE0-4C06-B101-080DA85DCB01}" srcOrd="0" destOrd="0" presId="urn:microsoft.com/office/officeart/2005/8/layout/lProcess1"/>
    <dgm:cxn modelId="{7B595755-BE81-46A0-903D-004D1EF6EE33}" srcId="{C53CC6D8-DEFC-45FD-8207-E1ECCC27EA85}" destId="{516A4DDC-76BD-494E-B503-625555CCBC4A}" srcOrd="2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3" destOrd="0" parTransId="{5B4D99EA-4A7D-4EFB-95FC-BCCF98693CA7}" sibTransId="{8D504E2C-8A70-4591-8ECD-4A886FADED33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984A3087-A567-4B91-8266-9E7C80496651}" srcId="{EA587102-578B-46F3-8D9E-CEC48527A898}" destId="{055BF769-2CA2-4E19-83C4-77A5DB89F4C1}" srcOrd="0" destOrd="0" parTransId="{683EBCED-ADA9-43A4-9D8A-4D990A4022A2}" sibTransId="{2E1E282E-B360-4321-9450-0F5FEB070093}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9AD2C9A5-0111-4869-A429-9587E9E8FA96}" type="presOf" srcId="{055BF769-2CA2-4E19-83C4-77A5DB89F4C1}" destId="{A549639D-A74C-447E-B097-AA0F126EF8A1}" srcOrd="0" destOrd="0" presId="urn:microsoft.com/office/officeart/2005/8/layout/lProcess1"/>
    <dgm:cxn modelId="{7752CAA6-F271-448C-BCBD-6003085773DA}" type="presOf" srcId="{516A4DDC-76BD-494E-B503-625555CCBC4A}" destId="{9BBCF6CE-E750-48B6-B333-305BBB100737}" srcOrd="0" destOrd="0" presId="urn:microsoft.com/office/officeart/2005/8/layout/lProcess1"/>
    <dgm:cxn modelId="{B5DBDBA6-6E1A-43FE-8C71-2030CBFE8E98}" type="presOf" srcId="{63746B76-9534-4F4F-B65B-B8A9AACC03F9}" destId="{AC28A259-E8AB-491C-9FF1-41516FA5BC71}" srcOrd="0" destOrd="0" presId="urn:microsoft.com/office/officeart/2005/8/layout/lProcess1"/>
    <dgm:cxn modelId="{710659EC-6706-425F-81BB-5F1E070F7D4D}" srcId="{516A4DDC-76BD-494E-B503-625555CCBC4A}" destId="{C4FF5CFA-9CEF-4C34-984A-CC28F232798F}" srcOrd="0" destOrd="0" parTransId="{92813948-C227-4EB2-8530-43003E3CB375}" sibTransId="{B551F8FA-E415-4EE1-BA68-D13E7D2E980B}"/>
    <dgm:cxn modelId="{443225EE-9DD6-4BA2-A684-A9B7F1959EB8}" type="presOf" srcId="{41E3B52E-71B8-4BD0-B1ED-D051FFB12506}" destId="{09ADE9CE-20B7-4A4E-BED6-D56E4ED1D855}" srcOrd="0" destOrd="0" presId="urn:microsoft.com/office/officeart/2005/8/layout/lProcess1"/>
    <dgm:cxn modelId="{C836B4F7-2CF9-40EC-A4B9-3E32F9F660EB}" type="presOf" srcId="{683EBCED-ADA9-43A4-9D8A-4D990A4022A2}" destId="{1C21B318-5E5F-4C85-809E-D74676FF39E5}" srcOrd="0" destOrd="0" presId="urn:microsoft.com/office/officeart/2005/8/layout/lProcess1"/>
    <dgm:cxn modelId="{B1C9D1FC-170D-4007-8EFB-20D20A079158}" type="presOf" srcId="{C4FF5CFA-9CEF-4C34-984A-CC28F232798F}" destId="{459BBFF8-CE50-41AE-9B5E-F6026BBE4F45}" srcOrd="0" destOrd="0" presId="urn:microsoft.com/office/officeart/2005/8/layout/lProcess1"/>
    <dgm:cxn modelId="{9F73F236-78C5-4726-AAB4-0827184939B4}" type="presParOf" srcId="{22D8E0AF-322E-4A8E-BC3C-6E9E9A51F58F}" destId="{C057A87B-CF77-43C5-95EA-FF69715D34A3}" srcOrd="0" destOrd="0" presId="urn:microsoft.com/office/officeart/2005/8/layout/lProcess1"/>
    <dgm:cxn modelId="{27AC127D-E133-4B9F-9A7A-2597FC511140}" type="presParOf" srcId="{C057A87B-CF77-43C5-95EA-FF69715D34A3}" destId="{DA50ACFD-2722-4D29-B376-5CF3C8F3EB41}" srcOrd="0" destOrd="0" presId="urn:microsoft.com/office/officeart/2005/8/layout/lProcess1"/>
    <dgm:cxn modelId="{2F0132EE-CFD2-416B-B4EC-3DB838DA3591}" type="presParOf" srcId="{C057A87B-CF77-43C5-95EA-FF69715D34A3}" destId="{1B62B067-3ABD-452A-B13C-3607426E4677}" srcOrd="1" destOrd="0" presId="urn:microsoft.com/office/officeart/2005/8/layout/lProcess1"/>
    <dgm:cxn modelId="{413CB0BB-56F6-45F0-A612-22298874B86E}" type="presParOf" srcId="{C057A87B-CF77-43C5-95EA-FF69715D34A3}" destId="{AC28A259-E8AB-491C-9FF1-41516FA5BC71}" srcOrd="2" destOrd="0" presId="urn:microsoft.com/office/officeart/2005/8/layout/lProcess1"/>
    <dgm:cxn modelId="{398A931D-0107-4773-A15F-05A8DCBB3117}" type="presParOf" srcId="{22D8E0AF-322E-4A8E-BC3C-6E9E9A51F58F}" destId="{3BB45165-B7C3-4F4D-BFA1-7D4547436163}" srcOrd="1" destOrd="0" presId="urn:microsoft.com/office/officeart/2005/8/layout/lProcess1"/>
    <dgm:cxn modelId="{98455CA3-F093-446D-89F9-D9EB970CF92D}" type="presParOf" srcId="{22D8E0AF-322E-4A8E-BC3C-6E9E9A51F58F}" destId="{734C3A16-72FA-42CA-BF15-F44513245016}" srcOrd="2" destOrd="0" presId="urn:microsoft.com/office/officeart/2005/8/layout/lProcess1"/>
    <dgm:cxn modelId="{CFC8DA05-ED9C-455E-95ED-FEB6ABFC92E2}" type="presParOf" srcId="{734C3A16-72FA-42CA-BF15-F44513245016}" destId="{09ADE9CE-20B7-4A4E-BED6-D56E4ED1D855}" srcOrd="0" destOrd="0" presId="urn:microsoft.com/office/officeart/2005/8/layout/lProcess1"/>
    <dgm:cxn modelId="{96A9A5D5-AF37-4BE5-805A-15D91022C2BC}" type="presParOf" srcId="{734C3A16-72FA-42CA-BF15-F44513245016}" destId="{C8CE6287-76AA-46C4-B478-0F9183DE6118}" srcOrd="1" destOrd="0" presId="urn:microsoft.com/office/officeart/2005/8/layout/lProcess1"/>
    <dgm:cxn modelId="{8F44C5A3-0B49-4C5A-A561-7BBE546ECABB}" type="presParOf" srcId="{734C3A16-72FA-42CA-BF15-F44513245016}" destId="{F7AA6D3E-BCE0-4C06-B101-080DA85DCB01}" srcOrd="2" destOrd="0" presId="urn:microsoft.com/office/officeart/2005/8/layout/lProcess1"/>
    <dgm:cxn modelId="{C2426223-D9E2-4E6C-BE7E-FE2D28C8F177}" type="presParOf" srcId="{22D8E0AF-322E-4A8E-BC3C-6E9E9A51F58F}" destId="{D5E79C7E-BA4F-41B5-AEAD-7D11CABDB66C}" srcOrd="3" destOrd="0" presId="urn:microsoft.com/office/officeart/2005/8/layout/lProcess1"/>
    <dgm:cxn modelId="{751DAFB9-A151-40F4-A873-36909553796B}" type="presParOf" srcId="{22D8E0AF-322E-4A8E-BC3C-6E9E9A51F58F}" destId="{B1443ED3-5E34-456D-8CD9-88B600EDA95F}" srcOrd="4" destOrd="0" presId="urn:microsoft.com/office/officeart/2005/8/layout/lProcess1"/>
    <dgm:cxn modelId="{2C197110-7CCC-4BCF-B2E7-ADD8C0C014B9}" type="presParOf" srcId="{B1443ED3-5E34-456D-8CD9-88B600EDA95F}" destId="{9BBCF6CE-E750-48B6-B333-305BBB100737}" srcOrd="0" destOrd="0" presId="urn:microsoft.com/office/officeart/2005/8/layout/lProcess1"/>
    <dgm:cxn modelId="{65957EC1-7E15-48D1-A35F-DE0AFE9EDBAA}" type="presParOf" srcId="{B1443ED3-5E34-456D-8CD9-88B600EDA95F}" destId="{ACE37F24-94F5-4334-B5C0-98D37F23521A}" srcOrd="1" destOrd="0" presId="urn:microsoft.com/office/officeart/2005/8/layout/lProcess1"/>
    <dgm:cxn modelId="{6047DAF4-B928-43F7-942E-CC6DEEEF6C62}" type="presParOf" srcId="{B1443ED3-5E34-456D-8CD9-88B600EDA95F}" destId="{459BBFF8-CE50-41AE-9B5E-F6026BBE4F45}" srcOrd="2" destOrd="0" presId="urn:microsoft.com/office/officeart/2005/8/layout/lProcess1"/>
    <dgm:cxn modelId="{41A8B486-18AD-491C-893A-56E0E07477E9}" type="presParOf" srcId="{22D8E0AF-322E-4A8E-BC3C-6E9E9A51F58F}" destId="{8F2F3A22-7A2A-4EE4-9C5B-70F6E89B9064}" srcOrd="5" destOrd="0" presId="urn:microsoft.com/office/officeart/2005/8/layout/lProcess1"/>
    <dgm:cxn modelId="{BCDE5D66-AAC4-4975-9DC0-BDF3CD5E7716}" type="presParOf" srcId="{22D8E0AF-322E-4A8E-BC3C-6E9E9A51F58F}" destId="{96EC6E5F-616C-4A0E-8B47-23C2DB360B15}" srcOrd="6" destOrd="0" presId="urn:microsoft.com/office/officeart/2005/8/layout/lProcess1"/>
    <dgm:cxn modelId="{03383D89-7BE0-43F6-BE5D-6FF4313B41A7}" type="presParOf" srcId="{96EC6E5F-616C-4A0E-8B47-23C2DB360B15}" destId="{67971461-EE07-4B5E-A0C3-A166C6559682}" srcOrd="0" destOrd="0" presId="urn:microsoft.com/office/officeart/2005/8/layout/lProcess1"/>
    <dgm:cxn modelId="{42C269D7-30F1-4B67-8F95-61B79EF716A7}" type="presParOf" srcId="{96EC6E5F-616C-4A0E-8B47-23C2DB360B15}" destId="{1C21B318-5E5F-4C85-809E-D74676FF39E5}" srcOrd="1" destOrd="0" presId="urn:microsoft.com/office/officeart/2005/8/layout/lProcess1"/>
    <dgm:cxn modelId="{09E07E9E-42B7-4BEF-93E6-97B18F5AC476}" type="presParOf" srcId="{96EC6E5F-616C-4A0E-8B47-23C2DB360B15}" destId="{A549639D-A74C-447E-B097-AA0F126EF8A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Hybrid*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Server Side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Implicit 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9F1A6B60-0E43-4924-A95D-EFC2B9B564A7}">
      <dgm:prSet/>
      <dgm:spPr/>
      <dgm:t>
        <a:bodyPr/>
        <a:lstStyle/>
        <a:p>
          <a:r>
            <a:rPr lang="en-US" dirty="0"/>
            <a:t>SPA</a:t>
          </a:r>
        </a:p>
      </dgm:t>
    </dgm:pt>
    <dgm:pt modelId="{F782838B-11BD-4505-94CF-A8DD12377984}" type="parTrans" cxnId="{0A3C6059-8620-423C-BAF0-FF063A27D6C3}">
      <dgm:prSet/>
      <dgm:spPr/>
      <dgm:t>
        <a:bodyPr/>
        <a:lstStyle/>
        <a:p>
          <a:endParaRPr lang="en-US"/>
        </a:p>
      </dgm:t>
    </dgm:pt>
    <dgm:pt modelId="{2205AC83-7C2F-47D2-82FA-FB08B958E6A6}" type="sibTrans" cxnId="{0A3C6059-8620-423C-BAF0-FF063A27D6C3}">
      <dgm:prSet/>
      <dgm:spPr/>
      <dgm:t>
        <a:bodyPr/>
        <a:lstStyle/>
        <a:p>
          <a:endParaRPr lang="en-US"/>
        </a:p>
      </dgm:t>
    </dgm:pt>
    <dgm:pt modelId="{A4A01104-04E8-44CF-8245-35ED22FDD20C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6B7A097D-77C8-4543-B352-C0CABB53DA79}" type="parTrans" cxnId="{933208B5-5F39-4FB1-9F1D-6E840BF3E10E}">
      <dgm:prSet/>
      <dgm:spPr/>
      <dgm:t>
        <a:bodyPr/>
        <a:lstStyle/>
        <a:p>
          <a:endParaRPr lang="en-US"/>
        </a:p>
      </dgm:t>
    </dgm:pt>
    <dgm:pt modelId="{D35F6A19-37D1-4BF4-B763-2BA078D56B9E}" type="sibTrans" cxnId="{933208B5-5F39-4FB1-9F1D-6E840BF3E10E}">
      <dgm:prSet/>
      <dgm:spPr/>
      <dgm:t>
        <a:bodyPr/>
        <a:lstStyle/>
        <a:p>
          <a:endParaRPr lang="en-US"/>
        </a:p>
      </dgm:t>
    </dgm:pt>
    <dgm:pt modelId="{5717BA17-899B-4F19-9C5D-69F0494DFD40}">
      <dgm:prSet phldrT="[Text]"/>
      <dgm:spPr/>
      <dgm:t>
        <a:bodyPr/>
        <a:lstStyle/>
        <a:p>
          <a:r>
            <a:rPr lang="en-US" dirty="0"/>
            <a:t>Server Side</a:t>
          </a:r>
        </a:p>
      </dgm:t>
    </dgm:pt>
    <dgm:pt modelId="{897B0334-F228-4CFC-B6D1-C4B61EA6B024}" type="parTrans" cxnId="{9A4F4C0F-3F22-401E-AB14-6EE887603D67}">
      <dgm:prSet/>
      <dgm:spPr/>
      <dgm:t>
        <a:bodyPr/>
        <a:lstStyle/>
        <a:p>
          <a:endParaRPr lang="en-US"/>
        </a:p>
      </dgm:t>
    </dgm:pt>
    <dgm:pt modelId="{6E49B7E0-F598-4ED6-9588-A61B60145F2F}" type="sibTrans" cxnId="{9A4F4C0F-3F22-401E-AB14-6EE887603D67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281AC181-9B02-4E53-8D3F-53121E9FDFD1}" type="pres">
      <dgm:prSet presAssocID="{A4A01104-04E8-44CF-8245-35ED22FDD20C}" presName="vertFlow" presStyleCnt="0"/>
      <dgm:spPr/>
    </dgm:pt>
    <dgm:pt modelId="{ABA4BEF2-FAE7-41AF-9ED4-9C1E110F9FD8}" type="pres">
      <dgm:prSet presAssocID="{A4A01104-04E8-44CF-8245-35ED22FDD20C}" presName="header" presStyleLbl="node1" presStyleIdx="0" presStyleCnt="3"/>
      <dgm:spPr/>
    </dgm:pt>
    <dgm:pt modelId="{4567771E-71CE-44E2-BE11-1A125075943B}" type="pres">
      <dgm:prSet presAssocID="{897B0334-F228-4CFC-B6D1-C4B61EA6B024}" presName="parTrans" presStyleLbl="sibTrans2D1" presStyleIdx="0" presStyleCnt="4"/>
      <dgm:spPr/>
    </dgm:pt>
    <dgm:pt modelId="{D2847643-90D7-40EA-B799-CCBF7888E6BB}" type="pres">
      <dgm:prSet presAssocID="{5717BA17-899B-4F19-9C5D-69F0494DFD40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A0B9BBF3-767C-497A-A036-31F4FEC6000D}" type="pres">
      <dgm:prSet presAssocID="{A4A01104-04E8-44CF-8245-35ED22FDD20C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1" presStyleCnt="3"/>
      <dgm:spPr/>
    </dgm:pt>
    <dgm:pt modelId="{BDB1F1CF-CE9B-4706-B1B9-29B2D6C5F936}" type="pres">
      <dgm:prSet presAssocID="{F782838B-11BD-4505-94CF-A8DD12377984}" presName="parTrans" presStyleLbl="sibTrans2D1" presStyleIdx="1" presStyleCnt="4"/>
      <dgm:spPr/>
    </dgm:pt>
    <dgm:pt modelId="{34BCB5A3-4525-45E3-81BE-F0A090EDB61C}" type="pres">
      <dgm:prSet presAssocID="{9F1A6B60-0E43-4924-A95D-EFC2B9B564A7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64E75535-D964-4318-8B28-E09C6F16D091}" type="pres">
      <dgm:prSet presAssocID="{2205AC83-7C2F-47D2-82FA-FB08B958E6A6}" presName="sibTrans" presStyleLbl="sibTrans2D1" presStyleIdx="2" presStyleCnt="4"/>
      <dgm:spPr/>
    </dgm:pt>
    <dgm:pt modelId="{AC28A259-E8AB-491C-9FF1-41516FA5BC71}" type="pres">
      <dgm:prSet presAssocID="{63746B76-9534-4F4F-B65B-B8A9AACC03F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327986D7-139D-4392-8B4A-5FCCFDE15AEC}" type="pres">
      <dgm:prSet presAssocID="{5CA89521-836B-470D-B51C-F8A4714D4EFF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2" presStyleCnt="3"/>
      <dgm:spPr/>
    </dgm:pt>
    <dgm:pt modelId="{C8CE6287-76AA-46C4-B478-0F9183DE6118}" type="pres">
      <dgm:prSet presAssocID="{F342D04F-4D11-41CC-AB66-36041A902B44}" presName="parTrans" presStyleLbl="sibTrans2D1" presStyleIdx="3" presStyleCnt="4"/>
      <dgm:spPr/>
    </dgm:pt>
    <dgm:pt modelId="{F7AA6D3E-BCE0-4C06-B101-080DA85DCB01}" type="pres">
      <dgm:prSet presAssocID="{5CBEC7DD-A25D-4956-9A65-6EA385F6FCB5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9A4F4C0F-3F22-401E-AB14-6EE887603D67}" srcId="{A4A01104-04E8-44CF-8245-35ED22FDD20C}" destId="{5717BA17-899B-4F19-9C5D-69F0494DFD40}" srcOrd="0" destOrd="0" parTransId="{897B0334-F228-4CFC-B6D1-C4B61EA6B024}" sibTransId="{6E49B7E0-F598-4ED6-9588-A61B60145F2F}"/>
    <dgm:cxn modelId="{8B3F4813-0E91-45A6-8CC3-E4DBDABFC73E}" type="presOf" srcId="{F342D04F-4D11-41CC-AB66-36041A902B44}" destId="{C8CE6287-76AA-46C4-B478-0F9183DE6118}" srcOrd="0" destOrd="0" presId="urn:microsoft.com/office/officeart/2005/8/layout/lProcess1"/>
    <dgm:cxn modelId="{20F2C91C-E48B-4969-8274-66A414C5D406}" type="presOf" srcId="{41E3B52E-71B8-4BD0-B1ED-D051FFB12506}" destId="{09ADE9CE-20B7-4A4E-BED6-D56E4ED1D855}" srcOrd="0" destOrd="0" presId="urn:microsoft.com/office/officeart/2005/8/layout/lProcess1"/>
    <dgm:cxn modelId="{795A6B21-BC5D-4637-ABAF-F7A8FFE0D389}" type="presOf" srcId="{897B0334-F228-4CFC-B6D1-C4B61EA6B024}" destId="{4567771E-71CE-44E2-BE11-1A125075943B}" srcOrd="0" destOrd="0" presId="urn:microsoft.com/office/officeart/2005/8/layout/lProcess1"/>
    <dgm:cxn modelId="{70043523-66C9-445B-B79A-574EC4B36184}" type="presOf" srcId="{5CA89521-836B-470D-B51C-F8A4714D4EFF}" destId="{DA50ACFD-2722-4D29-B376-5CF3C8F3EB41}" srcOrd="0" destOrd="0" presId="urn:microsoft.com/office/officeart/2005/8/layout/lProcess1"/>
    <dgm:cxn modelId="{CAE3176E-18EA-48E8-B7DA-C20C51CC55C9}" type="presOf" srcId="{5CBEC7DD-A25D-4956-9A65-6EA385F6FCB5}" destId="{F7AA6D3E-BCE0-4C06-B101-080DA85DCB01}" srcOrd="0" destOrd="0" presId="urn:microsoft.com/office/officeart/2005/8/layout/lProcess1"/>
    <dgm:cxn modelId="{9C9FF54F-30C6-408E-AE8F-F600E48ECECE}" type="presOf" srcId="{5717BA17-899B-4F19-9C5D-69F0494DFD40}" destId="{D2847643-90D7-40EA-B799-CCBF7888E6BB}" srcOrd="0" destOrd="0" presId="urn:microsoft.com/office/officeart/2005/8/layout/lProcess1"/>
    <dgm:cxn modelId="{0F0D3551-AF94-422C-87FE-80E4E27CB025}" srcId="{C53CC6D8-DEFC-45FD-8207-E1ECCC27EA85}" destId="{41E3B52E-71B8-4BD0-B1ED-D051FFB12506}" srcOrd="2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1" destOrd="0" parTransId="{D7F37AAF-020D-463D-9735-A1336884A6AE}" sibTransId="{C27250CA-FF59-4A03-8472-477331DB98EB}"/>
    <dgm:cxn modelId="{A7718B58-74E4-4160-91A5-5011FEE8E1C9}" type="presOf" srcId="{63746B76-9534-4F4F-B65B-B8A9AACC03F9}" destId="{AC28A259-E8AB-491C-9FF1-41516FA5BC71}" srcOrd="0" destOrd="0" presId="urn:microsoft.com/office/officeart/2005/8/layout/lProcess1"/>
    <dgm:cxn modelId="{0A3C6059-8620-423C-BAF0-FF063A27D6C3}" srcId="{5CA89521-836B-470D-B51C-F8A4714D4EFF}" destId="{9F1A6B60-0E43-4924-A95D-EFC2B9B564A7}" srcOrd="0" destOrd="0" parTransId="{F782838B-11BD-4505-94CF-A8DD12377984}" sibTransId="{2205AC83-7C2F-47D2-82FA-FB08B958E6A6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36634D94-C210-4DDC-A75A-FBCAAFC75039}" srcId="{5CA89521-836B-470D-B51C-F8A4714D4EFF}" destId="{63746B76-9534-4F4F-B65B-B8A9AACC03F9}" srcOrd="1" destOrd="0" parTransId="{525F31A2-90BB-4E18-B1F5-10D38B8099D9}" sibTransId="{A9C1E709-4F9E-4AAB-BB7C-51A08921302E}"/>
    <dgm:cxn modelId="{40C5A498-3A81-438D-866C-EE026CC45B66}" type="presOf" srcId="{9F1A6B60-0E43-4924-A95D-EFC2B9B564A7}" destId="{34BCB5A3-4525-45E3-81BE-F0A090EDB61C}" srcOrd="0" destOrd="0" presId="urn:microsoft.com/office/officeart/2005/8/layout/lProcess1"/>
    <dgm:cxn modelId="{DA9D41A4-662D-46F9-9DF3-2B0B2FA0EB2D}" type="presOf" srcId="{F782838B-11BD-4505-94CF-A8DD12377984}" destId="{BDB1F1CF-CE9B-4706-B1B9-29B2D6C5F936}" srcOrd="0" destOrd="0" presId="urn:microsoft.com/office/officeart/2005/8/layout/lProcess1"/>
    <dgm:cxn modelId="{933208B5-5F39-4FB1-9F1D-6E840BF3E10E}" srcId="{C53CC6D8-DEFC-45FD-8207-E1ECCC27EA85}" destId="{A4A01104-04E8-44CF-8245-35ED22FDD20C}" srcOrd="0" destOrd="0" parTransId="{6B7A097D-77C8-4543-B352-C0CABB53DA79}" sibTransId="{D35F6A19-37D1-4BF4-B763-2BA078D56B9E}"/>
    <dgm:cxn modelId="{E2B328D3-37C2-4715-8EE4-9AF3E403BD57}" type="presOf" srcId="{2205AC83-7C2F-47D2-82FA-FB08B958E6A6}" destId="{64E75535-D964-4318-8B28-E09C6F16D091}" srcOrd="0" destOrd="0" presId="urn:microsoft.com/office/officeart/2005/8/layout/lProcess1"/>
    <dgm:cxn modelId="{120799F1-2D2C-4A8E-829C-38E78F2F7181}" type="presOf" srcId="{A4A01104-04E8-44CF-8245-35ED22FDD20C}" destId="{ABA4BEF2-FAE7-41AF-9ED4-9C1E110F9FD8}" srcOrd="0" destOrd="0" presId="urn:microsoft.com/office/officeart/2005/8/layout/lProcess1"/>
    <dgm:cxn modelId="{C9D2B7A1-C71E-4B40-9F66-5A7A29A58DCB}" type="presParOf" srcId="{22D8E0AF-322E-4A8E-BC3C-6E9E9A51F58F}" destId="{281AC181-9B02-4E53-8D3F-53121E9FDFD1}" srcOrd="0" destOrd="0" presId="urn:microsoft.com/office/officeart/2005/8/layout/lProcess1"/>
    <dgm:cxn modelId="{F0769D8A-60DB-42F4-95CF-C90654D6CB51}" type="presParOf" srcId="{281AC181-9B02-4E53-8D3F-53121E9FDFD1}" destId="{ABA4BEF2-FAE7-41AF-9ED4-9C1E110F9FD8}" srcOrd="0" destOrd="0" presId="urn:microsoft.com/office/officeart/2005/8/layout/lProcess1"/>
    <dgm:cxn modelId="{6218BBF3-01FA-4F28-AF95-0BA09A5F66F0}" type="presParOf" srcId="{281AC181-9B02-4E53-8D3F-53121E9FDFD1}" destId="{4567771E-71CE-44E2-BE11-1A125075943B}" srcOrd="1" destOrd="0" presId="urn:microsoft.com/office/officeart/2005/8/layout/lProcess1"/>
    <dgm:cxn modelId="{20E87322-DD05-4388-987A-15069D44AC74}" type="presParOf" srcId="{281AC181-9B02-4E53-8D3F-53121E9FDFD1}" destId="{D2847643-90D7-40EA-B799-CCBF7888E6BB}" srcOrd="2" destOrd="0" presId="urn:microsoft.com/office/officeart/2005/8/layout/lProcess1"/>
    <dgm:cxn modelId="{64CA66CF-3D22-40A1-8DBD-C41ACF77B3D9}" type="presParOf" srcId="{22D8E0AF-322E-4A8E-BC3C-6E9E9A51F58F}" destId="{A0B9BBF3-767C-497A-A036-31F4FEC6000D}" srcOrd="1" destOrd="0" presId="urn:microsoft.com/office/officeart/2005/8/layout/lProcess1"/>
    <dgm:cxn modelId="{B62CFE81-5C59-4FDC-899E-D429D5EC70F3}" type="presParOf" srcId="{22D8E0AF-322E-4A8E-BC3C-6E9E9A51F58F}" destId="{C057A87B-CF77-43C5-95EA-FF69715D34A3}" srcOrd="2" destOrd="0" presId="urn:microsoft.com/office/officeart/2005/8/layout/lProcess1"/>
    <dgm:cxn modelId="{C5C72EDC-690E-4959-A79D-8F42C3E383C6}" type="presParOf" srcId="{C057A87B-CF77-43C5-95EA-FF69715D34A3}" destId="{DA50ACFD-2722-4D29-B376-5CF3C8F3EB41}" srcOrd="0" destOrd="0" presId="urn:microsoft.com/office/officeart/2005/8/layout/lProcess1"/>
    <dgm:cxn modelId="{8283654C-29F6-4F8B-8485-1E20F3D4FDEF}" type="presParOf" srcId="{C057A87B-CF77-43C5-95EA-FF69715D34A3}" destId="{BDB1F1CF-CE9B-4706-B1B9-29B2D6C5F936}" srcOrd="1" destOrd="0" presId="urn:microsoft.com/office/officeart/2005/8/layout/lProcess1"/>
    <dgm:cxn modelId="{7796E3EF-709A-436E-8CBD-26108050D5C8}" type="presParOf" srcId="{C057A87B-CF77-43C5-95EA-FF69715D34A3}" destId="{34BCB5A3-4525-45E3-81BE-F0A090EDB61C}" srcOrd="2" destOrd="0" presId="urn:microsoft.com/office/officeart/2005/8/layout/lProcess1"/>
    <dgm:cxn modelId="{73D08FE6-6231-4E73-9954-DFB2FEC9450A}" type="presParOf" srcId="{C057A87B-CF77-43C5-95EA-FF69715D34A3}" destId="{64E75535-D964-4318-8B28-E09C6F16D091}" srcOrd="3" destOrd="0" presId="urn:microsoft.com/office/officeart/2005/8/layout/lProcess1"/>
    <dgm:cxn modelId="{28969C3B-DC96-4B40-BE93-65EF8E7147EF}" type="presParOf" srcId="{C057A87B-CF77-43C5-95EA-FF69715D34A3}" destId="{AC28A259-E8AB-491C-9FF1-41516FA5BC71}" srcOrd="4" destOrd="0" presId="urn:microsoft.com/office/officeart/2005/8/layout/lProcess1"/>
    <dgm:cxn modelId="{826A49BA-7470-407B-A45D-4DEB3C74A9A8}" type="presParOf" srcId="{22D8E0AF-322E-4A8E-BC3C-6E9E9A51F58F}" destId="{327986D7-139D-4392-8B4A-5FCCFDE15AEC}" srcOrd="3" destOrd="0" presId="urn:microsoft.com/office/officeart/2005/8/layout/lProcess1"/>
    <dgm:cxn modelId="{5BAE2111-63D5-4790-BBA7-1EDE0941C5DF}" type="presParOf" srcId="{22D8E0AF-322E-4A8E-BC3C-6E9E9A51F58F}" destId="{734C3A16-72FA-42CA-BF15-F44513245016}" srcOrd="4" destOrd="0" presId="urn:microsoft.com/office/officeart/2005/8/layout/lProcess1"/>
    <dgm:cxn modelId="{70944B8D-C7EF-4DD7-B959-071E82D828B8}" type="presParOf" srcId="{734C3A16-72FA-42CA-BF15-F44513245016}" destId="{09ADE9CE-20B7-4A4E-BED6-D56E4ED1D855}" srcOrd="0" destOrd="0" presId="urn:microsoft.com/office/officeart/2005/8/layout/lProcess1"/>
    <dgm:cxn modelId="{6812E7ED-8018-48B4-BF79-3AE12FB07A89}" type="presParOf" srcId="{734C3A16-72FA-42CA-BF15-F44513245016}" destId="{C8CE6287-76AA-46C4-B478-0F9183DE6118}" srcOrd="1" destOrd="0" presId="urn:microsoft.com/office/officeart/2005/8/layout/lProcess1"/>
    <dgm:cxn modelId="{FE32B935-DF34-42F6-B59C-F297F8303891}" type="presParOf" srcId="{734C3A16-72FA-42CA-BF15-F44513245016}" destId="{F7AA6D3E-BCE0-4C06-B101-080DA85DCB0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Resource Owner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Resource Server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End User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MVC App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Authorization Server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IdentityServer4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0" presStyleCnt="4"/>
      <dgm:spPr/>
    </dgm:pt>
    <dgm:pt modelId="{1B62B067-3ABD-452A-B13C-3607426E4677}" type="pres">
      <dgm:prSet presAssocID="{525F31A2-90BB-4E18-B1F5-10D38B8099D9}" presName="parTrans" presStyleLbl="sibTrans2D1" presStyleIdx="0" presStyleCnt="5"/>
      <dgm:spPr/>
    </dgm:pt>
    <dgm:pt modelId="{AC28A259-E8AB-491C-9FF1-41516FA5BC71}" type="pres">
      <dgm:prSet presAssocID="{63746B76-9534-4F4F-B65B-B8A9AACC03F9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3BB45165-B7C3-4F4D-BFA1-7D4547436163}" type="pres">
      <dgm:prSet presAssocID="{5CA89521-836B-470D-B51C-F8A4714D4EFF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1" presStyleCnt="5"/>
      <dgm:spPr/>
    </dgm:pt>
    <dgm:pt modelId="{F7AA6D3E-BCE0-4C06-B101-080DA85DCB01}" type="pres">
      <dgm:prSet presAssocID="{5CBEC7DD-A25D-4956-9A65-6EA385F6FCB5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2" presStyleCnt="4"/>
      <dgm:spPr/>
    </dgm:pt>
    <dgm:pt modelId="{ACE37F24-94F5-4334-B5C0-98D37F23521A}" type="pres">
      <dgm:prSet presAssocID="{92813948-C227-4EB2-8530-43003E3CB375}" presName="parTrans" presStyleLbl="sibTrans2D1" presStyleIdx="2" presStyleCnt="5"/>
      <dgm:spPr/>
    </dgm:pt>
    <dgm:pt modelId="{459BBFF8-CE50-41AE-9B5E-F6026BBE4F45}" type="pres">
      <dgm:prSet presAssocID="{C4FF5CFA-9CEF-4C34-984A-CC28F232798F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DA1835C3-DAF0-4A96-AEB1-D3E8FC34BB44}" type="pres">
      <dgm:prSet presAssocID="{B551F8FA-E415-4EE1-BA68-D13E7D2E980B}" presName="sibTrans" presStyleLbl="sibTrans2D1" presStyleIdx="3" presStyleCnt="5"/>
      <dgm:spPr/>
    </dgm:pt>
    <dgm:pt modelId="{85447532-8740-4202-B6A5-AE63748B9291}" type="pres">
      <dgm:prSet presAssocID="{CD410504-9F7F-47AE-B46E-CE985680360F}" presName="child" presStyleLbl="alignAccFollowNode1" presStyleIdx="3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3" presStyleCnt="4"/>
      <dgm:spPr/>
    </dgm:pt>
    <dgm:pt modelId="{CE888144-4FF7-4830-94B7-D9398145680E}" type="pres">
      <dgm:prSet presAssocID="{7CBA4BA7-B8C9-4EC9-9C51-4E810224FE14}" presName="parTrans" presStyleLbl="sibTrans2D1" presStyleIdx="4" presStyleCnt="5"/>
      <dgm:spPr/>
    </dgm:pt>
    <dgm:pt modelId="{2985E292-795D-4403-BD7F-3A17BE0B21A7}" type="pres">
      <dgm:prSet presAssocID="{15982A38-A73B-4943-B138-EA0EAB77BC29}" presName="child" presStyleLbl="alignAccFollowNode1" presStyleIdx="4" presStyleCnt="5">
        <dgm:presLayoutVars>
          <dgm:chMax val="0"/>
          <dgm:bulletEnabled val="1"/>
        </dgm:presLayoutVars>
      </dgm:prSet>
      <dgm:spPr/>
    </dgm:pt>
  </dgm:ptLst>
  <dgm:cxnLst>
    <dgm:cxn modelId="{B767AB03-F7F7-492B-8158-C75E1682A10F}" srcId="{EA587102-578B-46F3-8D9E-CEC48527A898}" destId="{15982A38-A73B-4943-B138-EA0EAB77BC29}" srcOrd="0" destOrd="0" parTransId="{7CBA4BA7-B8C9-4EC9-9C51-4E810224FE14}" sibTransId="{9295158E-0763-4655-AD0E-61686A560F58}"/>
    <dgm:cxn modelId="{EBF53204-B32C-42E7-A492-28FE83232B83}" type="presOf" srcId="{C4FF5CFA-9CEF-4C34-984A-CC28F232798F}" destId="{459BBFF8-CE50-41AE-9B5E-F6026BBE4F45}" srcOrd="0" destOrd="0" presId="urn:microsoft.com/office/officeart/2005/8/layout/lProcess1"/>
    <dgm:cxn modelId="{914A5004-542B-4390-B707-DC0F56E8AA36}" type="presOf" srcId="{15982A38-A73B-4943-B138-EA0EAB77BC29}" destId="{2985E292-795D-4403-BD7F-3A17BE0B21A7}" srcOrd="0" destOrd="0" presId="urn:microsoft.com/office/officeart/2005/8/layout/lProcess1"/>
    <dgm:cxn modelId="{1607BE14-8B80-44C3-A45F-C25998D0A159}" type="presOf" srcId="{CD410504-9F7F-47AE-B46E-CE985680360F}" destId="{85447532-8740-4202-B6A5-AE63748B9291}" srcOrd="0" destOrd="0" presId="urn:microsoft.com/office/officeart/2005/8/layout/lProcess1"/>
    <dgm:cxn modelId="{D5BE953B-106D-4730-9F12-EB7FB5D411E0}" type="presOf" srcId="{B551F8FA-E415-4EE1-BA68-D13E7D2E980B}" destId="{DA1835C3-DAF0-4A96-AEB1-D3E8FC34BB44}" srcOrd="0" destOrd="0" presId="urn:microsoft.com/office/officeart/2005/8/layout/lProcess1"/>
    <dgm:cxn modelId="{5FB04161-9BA6-4B6A-9045-24BD29A60793}" type="presOf" srcId="{F342D04F-4D11-41CC-AB66-36041A902B44}" destId="{C8CE6287-76AA-46C4-B478-0F9183DE6118}" srcOrd="0" destOrd="0" presId="urn:microsoft.com/office/officeart/2005/8/layout/lProcess1"/>
    <dgm:cxn modelId="{6FDD2663-737B-48D3-8AAD-676AC9EBAF12}" type="presOf" srcId="{7CBA4BA7-B8C9-4EC9-9C51-4E810224FE14}" destId="{CE888144-4FF7-4830-94B7-D9398145680E}" srcOrd="0" destOrd="0" presId="urn:microsoft.com/office/officeart/2005/8/layout/lProcess1"/>
    <dgm:cxn modelId="{6B045370-B4FF-427A-9929-461476AAE193}" srcId="{516A4DDC-76BD-494E-B503-625555CCBC4A}" destId="{CD410504-9F7F-47AE-B46E-CE985680360F}" srcOrd="1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0" destOrd="0" parTransId="{D7F37AAF-020D-463D-9735-A1336884A6AE}" sibTransId="{C27250CA-FF59-4A03-8472-477331DB98EB}"/>
    <dgm:cxn modelId="{8D517A74-E182-4C9E-BDC6-E3EFC8B03E93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2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3" destOrd="0" parTransId="{5B4D99EA-4A7D-4EFB-95FC-BCCF98693CA7}" sibTransId="{8D504E2C-8A70-4591-8ECD-4A886FADED33}"/>
    <dgm:cxn modelId="{B4EB2C84-1F25-4A9F-A647-869785F32A7E}" type="presOf" srcId="{5CA89521-836B-470D-B51C-F8A4714D4EFF}" destId="{DA50ACFD-2722-4D29-B376-5CF3C8F3EB41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B77CA88F-F0F7-4677-AE4B-1F17A83F9045}" type="presOf" srcId="{EA587102-578B-46F3-8D9E-CEC48527A898}" destId="{67971461-EE07-4B5E-A0C3-A166C6559682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B83F02C4-EF8A-49F3-BA07-B8B5F6256E5B}" type="presOf" srcId="{63746B76-9534-4F4F-B65B-B8A9AACC03F9}" destId="{AC28A259-E8AB-491C-9FF1-41516FA5BC71}" srcOrd="0" destOrd="0" presId="urn:microsoft.com/office/officeart/2005/8/layout/lProcess1"/>
    <dgm:cxn modelId="{1FAD9CC8-430A-4D7A-89D7-CB8207B7FAEC}" type="presOf" srcId="{525F31A2-90BB-4E18-B1F5-10D38B8099D9}" destId="{1B62B067-3ABD-452A-B13C-3607426E4677}" srcOrd="0" destOrd="0" presId="urn:microsoft.com/office/officeart/2005/8/layout/lProcess1"/>
    <dgm:cxn modelId="{47C5FFDA-B5F4-4C69-B026-C16239FB79CD}" type="presOf" srcId="{516A4DDC-76BD-494E-B503-625555CCBC4A}" destId="{9BBCF6CE-E750-48B6-B333-305BBB100737}" srcOrd="0" destOrd="0" presId="urn:microsoft.com/office/officeart/2005/8/layout/lProcess1"/>
    <dgm:cxn modelId="{5781B7DC-71AC-4E9A-A221-D6773D9C0F75}" type="presOf" srcId="{92813948-C227-4EB2-8530-43003E3CB375}" destId="{ACE37F24-94F5-4334-B5C0-98D37F23521A}" srcOrd="0" destOrd="0" presId="urn:microsoft.com/office/officeart/2005/8/layout/lProcess1"/>
    <dgm:cxn modelId="{710659EC-6706-425F-81BB-5F1E070F7D4D}" srcId="{516A4DDC-76BD-494E-B503-625555CCBC4A}" destId="{C4FF5CFA-9CEF-4C34-984A-CC28F232798F}" srcOrd="0" destOrd="0" parTransId="{92813948-C227-4EB2-8530-43003E3CB375}" sibTransId="{B551F8FA-E415-4EE1-BA68-D13E7D2E980B}"/>
    <dgm:cxn modelId="{FE9478F9-AED8-42A2-B53C-3C42E73F1A70}" type="presOf" srcId="{5CBEC7DD-A25D-4956-9A65-6EA385F6FCB5}" destId="{F7AA6D3E-BCE0-4C06-B101-080DA85DCB01}" srcOrd="0" destOrd="0" presId="urn:microsoft.com/office/officeart/2005/8/layout/lProcess1"/>
    <dgm:cxn modelId="{9F73F236-78C5-4726-AAB4-0827184939B4}" type="presParOf" srcId="{22D8E0AF-322E-4A8E-BC3C-6E9E9A51F58F}" destId="{C057A87B-CF77-43C5-95EA-FF69715D34A3}" srcOrd="0" destOrd="0" presId="urn:microsoft.com/office/officeart/2005/8/layout/lProcess1"/>
    <dgm:cxn modelId="{0E5A390E-205E-4FAB-B017-55CF6FCEFF40}" type="presParOf" srcId="{C057A87B-CF77-43C5-95EA-FF69715D34A3}" destId="{DA50ACFD-2722-4D29-B376-5CF3C8F3EB41}" srcOrd="0" destOrd="0" presId="urn:microsoft.com/office/officeart/2005/8/layout/lProcess1"/>
    <dgm:cxn modelId="{FD352D8B-B938-4FAD-B743-912B08552695}" type="presParOf" srcId="{C057A87B-CF77-43C5-95EA-FF69715D34A3}" destId="{1B62B067-3ABD-452A-B13C-3607426E4677}" srcOrd="1" destOrd="0" presId="urn:microsoft.com/office/officeart/2005/8/layout/lProcess1"/>
    <dgm:cxn modelId="{3CF605FE-AACB-4B16-973A-A4F8DEC09850}" type="presParOf" srcId="{C057A87B-CF77-43C5-95EA-FF69715D34A3}" destId="{AC28A259-E8AB-491C-9FF1-41516FA5BC71}" srcOrd="2" destOrd="0" presId="urn:microsoft.com/office/officeart/2005/8/layout/lProcess1"/>
    <dgm:cxn modelId="{398A931D-0107-4773-A15F-05A8DCBB3117}" type="presParOf" srcId="{22D8E0AF-322E-4A8E-BC3C-6E9E9A51F58F}" destId="{3BB45165-B7C3-4F4D-BFA1-7D4547436163}" srcOrd="1" destOrd="0" presId="urn:microsoft.com/office/officeart/2005/8/layout/lProcess1"/>
    <dgm:cxn modelId="{98455CA3-F093-446D-89F9-D9EB970CF92D}" type="presParOf" srcId="{22D8E0AF-322E-4A8E-BC3C-6E9E9A51F58F}" destId="{734C3A16-72FA-42CA-BF15-F44513245016}" srcOrd="2" destOrd="0" presId="urn:microsoft.com/office/officeart/2005/8/layout/lProcess1"/>
    <dgm:cxn modelId="{F2547746-240B-4ED9-ACFF-20EB1B4AB377}" type="presParOf" srcId="{734C3A16-72FA-42CA-BF15-F44513245016}" destId="{09ADE9CE-20B7-4A4E-BED6-D56E4ED1D855}" srcOrd="0" destOrd="0" presId="urn:microsoft.com/office/officeart/2005/8/layout/lProcess1"/>
    <dgm:cxn modelId="{7A6D3A98-494B-44CA-BF64-3057DCAB5BCD}" type="presParOf" srcId="{734C3A16-72FA-42CA-BF15-F44513245016}" destId="{C8CE6287-76AA-46C4-B478-0F9183DE6118}" srcOrd="1" destOrd="0" presId="urn:microsoft.com/office/officeart/2005/8/layout/lProcess1"/>
    <dgm:cxn modelId="{6E69876B-F3DD-497D-80AB-84BF1B739864}" type="presParOf" srcId="{734C3A16-72FA-42CA-BF15-F44513245016}" destId="{F7AA6D3E-BCE0-4C06-B101-080DA85DCB01}" srcOrd="2" destOrd="0" presId="urn:microsoft.com/office/officeart/2005/8/layout/lProcess1"/>
    <dgm:cxn modelId="{C2426223-D9E2-4E6C-BE7E-FE2D28C8F177}" type="presParOf" srcId="{22D8E0AF-322E-4A8E-BC3C-6E9E9A51F58F}" destId="{D5E79C7E-BA4F-41B5-AEAD-7D11CABDB66C}" srcOrd="3" destOrd="0" presId="urn:microsoft.com/office/officeart/2005/8/layout/lProcess1"/>
    <dgm:cxn modelId="{751DAFB9-A151-40F4-A873-36909553796B}" type="presParOf" srcId="{22D8E0AF-322E-4A8E-BC3C-6E9E9A51F58F}" destId="{B1443ED3-5E34-456D-8CD9-88B600EDA95F}" srcOrd="4" destOrd="0" presId="urn:microsoft.com/office/officeart/2005/8/layout/lProcess1"/>
    <dgm:cxn modelId="{38FB8B29-AF5F-4284-BEDC-A4E700A5A8EE}" type="presParOf" srcId="{B1443ED3-5E34-456D-8CD9-88B600EDA95F}" destId="{9BBCF6CE-E750-48B6-B333-305BBB100737}" srcOrd="0" destOrd="0" presId="urn:microsoft.com/office/officeart/2005/8/layout/lProcess1"/>
    <dgm:cxn modelId="{2AE8E7D5-767E-4F44-BFC2-18899AA9CC1B}" type="presParOf" srcId="{B1443ED3-5E34-456D-8CD9-88B600EDA95F}" destId="{ACE37F24-94F5-4334-B5C0-98D37F23521A}" srcOrd="1" destOrd="0" presId="urn:microsoft.com/office/officeart/2005/8/layout/lProcess1"/>
    <dgm:cxn modelId="{8E7936F9-7CD2-453B-A877-1957FB69E6A0}" type="presParOf" srcId="{B1443ED3-5E34-456D-8CD9-88B600EDA95F}" destId="{459BBFF8-CE50-41AE-9B5E-F6026BBE4F45}" srcOrd="2" destOrd="0" presId="urn:microsoft.com/office/officeart/2005/8/layout/lProcess1"/>
    <dgm:cxn modelId="{49DA023D-28CF-445C-B729-54C01EA71161}" type="presParOf" srcId="{B1443ED3-5E34-456D-8CD9-88B600EDA95F}" destId="{DA1835C3-DAF0-4A96-AEB1-D3E8FC34BB44}" srcOrd="3" destOrd="0" presId="urn:microsoft.com/office/officeart/2005/8/layout/lProcess1"/>
    <dgm:cxn modelId="{7244F9F4-2DB3-4CF6-BB68-6342E6ACD87C}" type="presParOf" srcId="{B1443ED3-5E34-456D-8CD9-88B600EDA95F}" destId="{85447532-8740-4202-B6A5-AE63748B9291}" srcOrd="4" destOrd="0" presId="urn:microsoft.com/office/officeart/2005/8/layout/lProcess1"/>
    <dgm:cxn modelId="{41A8B486-18AD-491C-893A-56E0E07477E9}" type="presParOf" srcId="{22D8E0AF-322E-4A8E-BC3C-6E9E9A51F58F}" destId="{8F2F3A22-7A2A-4EE4-9C5B-70F6E89B9064}" srcOrd="5" destOrd="0" presId="urn:microsoft.com/office/officeart/2005/8/layout/lProcess1"/>
    <dgm:cxn modelId="{BCDE5D66-AAC4-4975-9DC0-BDF3CD5E7716}" type="presParOf" srcId="{22D8E0AF-322E-4A8E-BC3C-6E9E9A51F58F}" destId="{96EC6E5F-616C-4A0E-8B47-23C2DB360B15}" srcOrd="6" destOrd="0" presId="urn:microsoft.com/office/officeart/2005/8/layout/lProcess1"/>
    <dgm:cxn modelId="{11F81AF8-5C41-49AE-B5A4-F9AEE32E5288}" type="presParOf" srcId="{96EC6E5F-616C-4A0E-8B47-23C2DB360B15}" destId="{67971461-EE07-4B5E-A0C3-A166C6559682}" srcOrd="0" destOrd="0" presId="urn:microsoft.com/office/officeart/2005/8/layout/lProcess1"/>
    <dgm:cxn modelId="{25F276E8-BE68-412D-902C-EBF2A267044F}" type="presParOf" srcId="{96EC6E5F-616C-4A0E-8B47-23C2DB360B15}" destId="{CE888144-4FF7-4830-94B7-D9398145680E}" srcOrd="1" destOrd="0" presId="urn:microsoft.com/office/officeart/2005/8/layout/lProcess1"/>
    <dgm:cxn modelId="{13E24760-31BC-417E-8A52-2B8DAE763751}" type="presParOf" srcId="{96EC6E5F-616C-4A0E-8B47-23C2DB360B15}" destId="{2985E292-795D-4403-BD7F-3A17BE0B21A7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ACFD-2722-4D29-B376-5CF3C8F3EB41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Authorization Server</a:t>
          </a:r>
        </a:p>
      </dsp:txBody>
      <dsp:txXfrm>
        <a:off x="19230" y="495194"/>
        <a:ext cx="2036655" cy="486461"/>
      </dsp:txXfrm>
    </dsp:sp>
    <dsp:sp modelId="{1B62B067-3ABD-452A-B13C-3607426E4677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IdentityServer4</a:t>
          </a:r>
        </a:p>
      </dsp:txBody>
      <dsp:txXfrm>
        <a:off x="19230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7ED034-AA30-4B1A-8620-7E8A912922A6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Azure AD</a:t>
          </a:r>
        </a:p>
      </dsp:txBody>
      <dsp:txXfrm>
        <a:off x="19230" y="1890369"/>
        <a:ext cx="2036655" cy="486461"/>
      </dsp:txXfrm>
    </dsp:sp>
    <dsp:sp modelId="{8C20635A-7506-4B86-BAD6-C297636DF1C9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CB5A3-4525-45E3-81BE-F0A090EDB61C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OWIN</a:t>
          </a:r>
        </a:p>
      </dsp:txBody>
      <dsp:txXfrm>
        <a:off x="19230" y="2587956"/>
        <a:ext cx="2036655" cy="486461"/>
      </dsp:txXfrm>
    </dsp:sp>
    <dsp:sp modelId="{64E75535-D964-4318-8B28-E09C6F16D0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Okta</a:t>
          </a:r>
          <a:endParaRPr lang="en-US" sz="2300" kern="120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Server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</dsp:txBody>
      <dsp:txXfrm>
        <a:off x="2375525" y="1192782"/>
        <a:ext cx="2036655" cy="486461"/>
      </dsp:txXfrm>
    </dsp:sp>
    <dsp:sp modelId="{9BBCF6CE-E750-48B6-B333-305BBB100737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Owner</a:t>
          </a:r>
        </a:p>
      </dsp:txBody>
      <dsp:txXfrm>
        <a:off x="4731819" y="495195"/>
        <a:ext cx="2036655" cy="486461"/>
      </dsp:txXfrm>
    </dsp:sp>
    <dsp:sp modelId="{ACE37F24-94F5-4334-B5C0-98D37F23521A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</a:t>
          </a:r>
        </a:p>
      </dsp:txBody>
      <dsp:txXfrm>
        <a:off x="4731819" y="1192782"/>
        <a:ext cx="2036655" cy="486461"/>
      </dsp:txXfrm>
    </dsp:sp>
    <dsp:sp modelId="{DA1835C3-DAF0-4A96-AEB1-D3E8FC34BB44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End User</a:t>
          </a:r>
        </a:p>
      </dsp:txBody>
      <dsp:txXfrm>
        <a:off x="4731819" y="1890369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</a:t>
          </a:r>
        </a:p>
      </dsp:txBody>
      <dsp:txXfrm>
        <a:off x="7088114" y="495195"/>
        <a:ext cx="2036655" cy="486461"/>
      </dsp:txXfrm>
    </dsp:sp>
    <dsp:sp modelId="{1C21B318-5E5F-4C85-809E-D74676FF39E5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9639D-A74C-447E-B097-AA0F126EF8A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Console App</a:t>
          </a:r>
        </a:p>
      </dsp:txBody>
      <dsp:txXfrm>
        <a:off x="7088114" y="1192782"/>
        <a:ext cx="2036655" cy="486461"/>
      </dsp:txXfrm>
    </dsp:sp>
    <dsp:sp modelId="{24ED6B22-1265-4CE6-AAA3-D94584A521CD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 App</a:t>
          </a:r>
        </a:p>
      </dsp:txBody>
      <dsp:txXfrm>
        <a:off x="7088114" y="1890369"/>
        <a:ext cx="2036655" cy="486461"/>
      </dsp:txXfrm>
    </dsp:sp>
    <dsp:sp modelId="{7131A2BC-013D-4DDA-8FC6-CA4F8B9B619E}">
      <dsp:nvSpPr>
        <dsp:cNvPr id="0" name=""/>
        <dsp:cNvSpPr/>
      </dsp:nvSpPr>
      <dsp:spPr>
        <a:xfrm rot="5400000">
          <a:off x="8061227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7072979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SPA</a:t>
          </a:r>
        </a:p>
      </dsp:txBody>
      <dsp:txXfrm>
        <a:off x="7088114" y="2587956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8061227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CFF52-570B-4EA0-A066-340D0552F304}">
      <dsp:nvSpPr>
        <dsp:cNvPr id="0" name=""/>
        <dsp:cNvSpPr/>
      </dsp:nvSpPr>
      <dsp:spPr>
        <a:xfrm>
          <a:off x="7072979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Mobile App</a:t>
          </a:r>
        </a:p>
      </dsp:txBody>
      <dsp:txXfrm>
        <a:off x="7088114" y="3285543"/>
        <a:ext cx="2036655" cy="486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ACFD-2722-4D29-B376-5CF3C8F3EB41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Authorization Server</a:t>
          </a:r>
        </a:p>
      </dsp:txBody>
      <dsp:txXfrm>
        <a:off x="19230" y="1541575"/>
        <a:ext cx="2036655" cy="486461"/>
      </dsp:txXfrm>
    </dsp:sp>
    <dsp:sp modelId="{1B62B067-3ABD-452A-B13C-3607426E4677}">
      <dsp:nvSpPr>
        <dsp:cNvPr id="0" name=""/>
        <dsp:cNvSpPr/>
      </dsp:nvSpPr>
      <dsp:spPr>
        <a:xfrm rot="5400000">
          <a:off x="992344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4095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IdentityServer4</a:t>
          </a:r>
        </a:p>
      </dsp:txBody>
      <dsp:txXfrm>
        <a:off x="19230" y="2239162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Server</a:t>
          </a:r>
        </a:p>
      </dsp:txBody>
      <dsp:txXfrm>
        <a:off x="2375525" y="154157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</dsp:txBody>
      <dsp:txXfrm>
        <a:off x="2375525" y="2239162"/>
        <a:ext cx="2036655" cy="486461"/>
      </dsp:txXfrm>
    </dsp:sp>
    <dsp:sp modelId="{9BBCF6CE-E750-48B6-B333-305BBB100737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Owner</a:t>
          </a:r>
        </a:p>
      </dsp:txBody>
      <dsp:txXfrm>
        <a:off x="4731819" y="1541575"/>
        <a:ext cx="2036655" cy="486461"/>
      </dsp:txXfrm>
    </dsp:sp>
    <dsp:sp modelId="{ACE37F24-94F5-4334-B5C0-98D37F23521A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</a:t>
          </a:r>
        </a:p>
      </dsp:txBody>
      <dsp:txXfrm>
        <a:off x="4731819" y="2239162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</a:t>
          </a:r>
        </a:p>
      </dsp:txBody>
      <dsp:txXfrm>
        <a:off x="7088114" y="1541575"/>
        <a:ext cx="2036655" cy="486461"/>
      </dsp:txXfrm>
    </dsp:sp>
    <dsp:sp modelId="{1C21B318-5E5F-4C85-809E-D74676FF39E5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9639D-A74C-447E-B097-AA0F126EF8A1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Console App</a:t>
          </a:r>
        </a:p>
      </dsp:txBody>
      <dsp:txXfrm>
        <a:off x="7088114" y="2239162"/>
        <a:ext cx="2036655" cy="486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4BEF2-FAE7-41AF-9ED4-9C1E110F9FD8}">
      <dsp:nvSpPr>
        <dsp:cNvPr id="0" name=""/>
        <dsp:cNvSpPr/>
      </dsp:nvSpPr>
      <dsp:spPr>
        <a:xfrm>
          <a:off x="6762" y="846147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Authorization</a:t>
          </a:r>
        </a:p>
      </dsp:txBody>
      <dsp:txXfrm>
        <a:off x="27145" y="866530"/>
        <a:ext cx="2742915" cy="655154"/>
      </dsp:txXfrm>
    </dsp:sp>
    <dsp:sp modelId="{4567771E-71CE-44E2-BE11-1A125075943B}">
      <dsp:nvSpPr>
        <dsp:cNvPr id="0" name=""/>
        <dsp:cNvSpPr/>
      </dsp:nvSpPr>
      <dsp:spPr>
        <a:xfrm rot="5400000">
          <a:off x="1337710" y="1602960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47643-90D7-40EA-B799-CCBF7888E6BB}">
      <dsp:nvSpPr>
        <dsp:cNvPr id="0" name=""/>
        <dsp:cNvSpPr/>
      </dsp:nvSpPr>
      <dsp:spPr>
        <a:xfrm>
          <a:off x="6762" y="1785639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Server Side</a:t>
          </a:r>
        </a:p>
      </dsp:txBody>
      <dsp:txXfrm>
        <a:off x="27145" y="1806022"/>
        <a:ext cx="2742915" cy="655154"/>
      </dsp:txXfrm>
    </dsp:sp>
    <dsp:sp modelId="{DA50ACFD-2722-4D29-B376-5CF3C8F3EB41}">
      <dsp:nvSpPr>
        <dsp:cNvPr id="0" name=""/>
        <dsp:cNvSpPr/>
      </dsp:nvSpPr>
      <dsp:spPr>
        <a:xfrm>
          <a:off x="3180159" y="846147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Implicit </a:t>
          </a:r>
        </a:p>
      </dsp:txBody>
      <dsp:txXfrm>
        <a:off x="3200542" y="866530"/>
        <a:ext cx="2742915" cy="655154"/>
      </dsp:txXfrm>
    </dsp:sp>
    <dsp:sp modelId="{BDB1F1CF-CE9B-4706-B1B9-29B2D6C5F936}">
      <dsp:nvSpPr>
        <dsp:cNvPr id="0" name=""/>
        <dsp:cNvSpPr/>
      </dsp:nvSpPr>
      <dsp:spPr>
        <a:xfrm rot="5400000">
          <a:off x="4511106" y="1602960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CB5A3-4525-45E3-81BE-F0A090EDB61C}">
      <dsp:nvSpPr>
        <dsp:cNvPr id="0" name=""/>
        <dsp:cNvSpPr/>
      </dsp:nvSpPr>
      <dsp:spPr>
        <a:xfrm>
          <a:off x="3180159" y="1785639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SPA</a:t>
          </a:r>
        </a:p>
      </dsp:txBody>
      <dsp:txXfrm>
        <a:off x="3200542" y="1806022"/>
        <a:ext cx="2742915" cy="655154"/>
      </dsp:txXfrm>
    </dsp:sp>
    <dsp:sp modelId="{64E75535-D964-4318-8B28-E09C6F16D091}">
      <dsp:nvSpPr>
        <dsp:cNvPr id="0" name=""/>
        <dsp:cNvSpPr/>
      </dsp:nvSpPr>
      <dsp:spPr>
        <a:xfrm rot="5400000">
          <a:off x="4511106" y="2542453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3180159" y="2725132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Mobile App</a:t>
          </a:r>
        </a:p>
      </dsp:txBody>
      <dsp:txXfrm>
        <a:off x="3200542" y="2745515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6353555" y="846147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Hybrid*</a:t>
          </a:r>
        </a:p>
      </dsp:txBody>
      <dsp:txXfrm>
        <a:off x="6373938" y="866530"/>
        <a:ext cx="2742915" cy="655154"/>
      </dsp:txXfrm>
    </dsp:sp>
    <dsp:sp modelId="{C8CE6287-76AA-46C4-B478-0F9183DE6118}">
      <dsp:nvSpPr>
        <dsp:cNvPr id="0" name=""/>
        <dsp:cNvSpPr/>
      </dsp:nvSpPr>
      <dsp:spPr>
        <a:xfrm rot="5400000">
          <a:off x="7684503" y="1602960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6353555" y="1785639"/>
          <a:ext cx="2783681" cy="695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Server Side</a:t>
          </a:r>
        </a:p>
      </dsp:txBody>
      <dsp:txXfrm>
        <a:off x="6373938" y="1806022"/>
        <a:ext cx="2742915" cy="655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ACFD-2722-4D29-B376-5CF3C8F3EB4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Authorization Server</a:t>
          </a:r>
        </a:p>
      </dsp:txBody>
      <dsp:txXfrm>
        <a:off x="19230" y="1192782"/>
        <a:ext cx="2036655" cy="486461"/>
      </dsp:txXfrm>
    </dsp:sp>
    <dsp:sp modelId="{1B62B067-3ABD-452A-B13C-3607426E4677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IdentityServer4</a:t>
          </a:r>
        </a:p>
      </dsp:txBody>
      <dsp:txXfrm>
        <a:off x="19230" y="1890369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Server</a:t>
          </a:r>
        </a:p>
      </dsp:txBody>
      <dsp:txXfrm>
        <a:off x="2375525" y="1192782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</dsp:txBody>
      <dsp:txXfrm>
        <a:off x="2375525" y="1890369"/>
        <a:ext cx="2036655" cy="486461"/>
      </dsp:txXfrm>
    </dsp:sp>
    <dsp:sp modelId="{9BBCF6CE-E750-48B6-B333-305BBB100737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Owner</a:t>
          </a:r>
        </a:p>
      </dsp:txBody>
      <dsp:txXfrm>
        <a:off x="4731819" y="1192782"/>
        <a:ext cx="2036655" cy="486461"/>
      </dsp:txXfrm>
    </dsp:sp>
    <dsp:sp modelId="{ACE37F24-94F5-4334-B5C0-98D37F23521A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</a:t>
          </a:r>
        </a:p>
      </dsp:txBody>
      <dsp:txXfrm>
        <a:off x="4731819" y="1890369"/>
        <a:ext cx="2036655" cy="486461"/>
      </dsp:txXfrm>
    </dsp:sp>
    <dsp:sp modelId="{DA1835C3-DAF0-4A96-AEB1-D3E8FC34BB44}">
      <dsp:nvSpPr>
        <dsp:cNvPr id="0" name=""/>
        <dsp:cNvSpPr/>
      </dsp:nvSpPr>
      <dsp:spPr>
        <a:xfrm rot="5400000">
          <a:off x="5704933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716684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End User</a:t>
          </a:r>
        </a:p>
      </dsp:txBody>
      <dsp:txXfrm>
        <a:off x="4731819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</a:t>
          </a:r>
        </a:p>
      </dsp:txBody>
      <dsp:txXfrm>
        <a:off x="7088114" y="1192782"/>
        <a:ext cx="2036655" cy="486461"/>
      </dsp:txXfrm>
    </dsp:sp>
    <dsp:sp modelId="{CE888144-4FF7-4830-94B7-D9398145680E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 App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 Flow –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Token and, if requested, an Access Token</a:t>
            </a:r>
          </a:p>
          <a:p>
            <a:r>
              <a:rPr lang="en-US" dirty="0"/>
              <a:t> client is not authorized/ID Token must be validated</a:t>
            </a:r>
          </a:p>
          <a:p>
            <a:r>
              <a:rPr lang="en-US" dirty="0"/>
              <a:t>NO Refresh Tokens</a:t>
            </a:r>
          </a:p>
          <a:p>
            <a:r>
              <a:rPr lang="en-US" dirty="0"/>
              <a:t>Hybrid Flow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tokens are returned from the Authorization Endpoint and others are returned from the Token Endpoint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Code then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Token from token endpoint then gets  ID Token and Access Token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 flow. This gives you a verifiable token first before you make additional roundtrips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5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Tokens, ID Tokens</a:t>
            </a:r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is an OAuth 2.0 Protected Resource that returns Claims about the authenticated End-User.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Authorization (devices/services) Authentication (identification of users)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“grant type” refers to the way an application gets an access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ral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tools.ietf.org/html/rfc7522" TargetMode="External"/><Relationship Id="rId3" Type="http://schemas.openxmlformats.org/officeDocument/2006/relationships/hyperlink" Target="http://tools.ietf.org/html/rfc6749" TargetMode="External"/><Relationship Id="rId7" Type="http://schemas.openxmlformats.org/officeDocument/2006/relationships/hyperlink" Target="http://tools.ietf.org/html/rfc752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ools.ietf.org/html/rfc7519" TargetMode="External"/><Relationship Id="rId5" Type="http://schemas.openxmlformats.org/officeDocument/2006/relationships/hyperlink" Target="http://tools.ietf.org/html/rfc6819" TargetMode="External"/><Relationship Id="rId4" Type="http://schemas.openxmlformats.org/officeDocument/2006/relationships/hyperlink" Target="http://tools.ietf.org/html/rfc6750" TargetMode="External"/><Relationship Id="rId9" Type="http://schemas.openxmlformats.org/officeDocument/2006/relationships/hyperlink" Target="http://tools.ietf.org/html/rfc752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penid.net/specs/openid-connect-discovery-1_0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ottbrady91.com/OAuth/Why-the-Resource-Owner-Password-Credentials-Grant-Type-is-not-Authentication-nor-Suitable-for-Modern-Applications" TargetMode="External"/><Relationship Id="rId3" Type="http://schemas.openxmlformats.org/officeDocument/2006/relationships/hyperlink" Target="https://aaronparecki.com/oauth-2-simplified/#web-server-apps" TargetMode="External"/><Relationship Id="rId7" Type="http://schemas.openxmlformats.org/officeDocument/2006/relationships/hyperlink" Target="https://stackoverflow.com/questions/42385422/how-to-use-existing-db-with-identityserver4/42402201#4240220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mienbod.com/2016/09/16/full-server-logout-with-identityserver4-and-openid-connect-implicit-flow/" TargetMode="External"/><Relationship Id="rId5" Type="http://schemas.openxmlformats.org/officeDocument/2006/relationships/hyperlink" Target="https://developer.okta.com/" TargetMode="External"/><Relationship Id="rId4" Type="http://schemas.openxmlformats.org/officeDocument/2006/relationships/hyperlink" Target="https://www.scottbrady91.com/OpenID-Connect/OpenID-Connect-Flow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xamarin/xamarin-forms/enterprise-application-patterns/authentication-and-authorization" TargetMode="External"/><Relationship Id="rId3" Type="http://schemas.openxmlformats.org/officeDocument/2006/relationships/hyperlink" Target="https://github.com/IdentityServer/IdentityServer4.Samples/tree/release/Quickstarts/6_AspNetIdentity" TargetMode="External"/><Relationship Id="rId7" Type="http://schemas.openxmlformats.org/officeDocument/2006/relationships/hyperlink" Target="https://github.com/openid/AppAuth-iOS/blob/master/Examples/README-IdentityServer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id.net/developers/certified/" TargetMode="External"/><Relationship Id="rId5" Type="http://schemas.openxmlformats.org/officeDocument/2006/relationships/hyperlink" Target="https://github.com/IdentityModel/oidc-client-js" TargetMode="External"/><Relationship Id="rId10" Type="http://schemas.openxmlformats.org/officeDocument/2006/relationships/hyperlink" Target="http://openid.net/connect/" TargetMode="External"/><Relationship Id="rId4" Type="http://schemas.openxmlformats.org/officeDocument/2006/relationships/hyperlink" Target="https://github.com/IdentityServer/IdentityServer4.Samples/tree/release/Quickstarts/7_JavaScriptClient" TargetMode="External"/><Relationship Id="rId9" Type="http://schemas.openxmlformats.org/officeDocument/2006/relationships/hyperlink" Target="https://tools.ietf.org/html/rfc674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aron.ralls@gmail.com" TargetMode="External"/><Relationship Id="rId7" Type="http://schemas.openxmlformats.org/officeDocument/2006/relationships/hyperlink" Target="http://github.com/aaronRal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aaronralls.com/" TargetMode="External"/><Relationship Id="rId5" Type="http://schemas.openxmlformats.org/officeDocument/2006/relationships/hyperlink" Target="http://facebook.com/aaron.ralls.9" TargetMode="External"/><Relationship Id="rId4" Type="http://schemas.openxmlformats.org/officeDocument/2006/relationships/hyperlink" Target="https://arkeytek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87E5AB-E0FF-48EF-86E4-50BD89BEB12F}"/>
              </a:ext>
            </a:extLst>
          </p:cNvPr>
          <p:cNvSpPr txBox="1">
            <a:spLocks/>
          </p:cNvSpPr>
          <p:nvPr/>
        </p:nvSpPr>
        <p:spPr>
          <a:xfrm>
            <a:off x="1524000" y="609600"/>
            <a:ext cx="10058400" cy="171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</a:rPr>
              <a:t>OAuth 2.0 and </a:t>
            </a:r>
          </a:p>
          <a:p>
            <a:r>
              <a:rPr lang="en-US" sz="6000" dirty="0">
                <a:solidFill>
                  <a:schemeClr val="tx1"/>
                </a:solidFill>
              </a:rPr>
              <a:t>OpenID Connect and </a:t>
            </a:r>
          </a:p>
          <a:p>
            <a:r>
              <a:rPr lang="en-US" sz="6000" dirty="0">
                <a:solidFill>
                  <a:schemeClr val="tx1"/>
                </a:solidFill>
              </a:rPr>
              <a:t>SSO, Oh My!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339033-4EB1-403D-B4D7-F83CDCA3E747}"/>
              </a:ext>
            </a:extLst>
          </p:cNvPr>
          <p:cNvSpPr txBox="1">
            <a:spLocks/>
          </p:cNvSpPr>
          <p:nvPr/>
        </p:nvSpPr>
        <p:spPr>
          <a:xfrm>
            <a:off x="1524000" y="3200400"/>
            <a:ext cx="100584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Security Simplified with IdentityServer4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B98E0-5974-4AFE-88E4-60B018265055}"/>
              </a:ext>
            </a:extLst>
          </p:cNvPr>
          <p:cNvSpPr txBox="1"/>
          <p:nvPr/>
        </p:nvSpPr>
        <p:spPr>
          <a:xfrm>
            <a:off x="90678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http://aaronralls.com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6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DEMO 1</a:t>
            </a:r>
            <a:endParaRPr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Console App(Windows Service) accessing a secured API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0DBC-5A74-4572-AE01-AFD9F1764132}"/>
              </a:ext>
            </a:extLst>
          </p:cNvPr>
          <p:cNvSpPr txBox="1">
            <a:spLocks/>
          </p:cNvSpPr>
          <p:nvPr/>
        </p:nvSpPr>
        <p:spPr>
          <a:xfrm>
            <a:off x="1513608" y="685800"/>
            <a:ext cx="945919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OAuth 2.0 Authorization Grant Types cont..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FE21A-375C-47FC-B4DE-6FACAA5890A7}"/>
              </a:ext>
            </a:extLst>
          </p:cNvPr>
          <p:cNvSpPr txBox="1"/>
          <p:nvPr/>
        </p:nvSpPr>
        <p:spPr>
          <a:xfrm>
            <a:off x="1513608" y="2438400"/>
            <a:ext cx="90781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Authorization Code</a:t>
            </a:r>
          </a:p>
          <a:p>
            <a:endParaRPr lang="en-US" sz="4000" dirty="0"/>
          </a:p>
          <a:p>
            <a:r>
              <a:rPr lang="en-US" sz="4000" dirty="0"/>
              <a:t>Implicit</a:t>
            </a:r>
          </a:p>
          <a:p>
            <a:endParaRPr lang="en-US" sz="4000" dirty="0"/>
          </a:p>
          <a:p>
            <a:r>
              <a:rPr lang="en-US" sz="4000" dirty="0"/>
              <a:t>Resource Owner Password Credentials</a:t>
            </a:r>
          </a:p>
        </p:txBody>
      </p:sp>
    </p:spTree>
    <p:extLst>
      <p:ext uri="{BB962C8B-B14F-4D97-AF65-F5344CB8AC3E}">
        <p14:creationId xmlns:p14="http://schemas.microsoft.com/office/powerpoint/2010/main" val="271186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C29A-8F26-4D1D-944B-26E681385511}"/>
              </a:ext>
            </a:extLst>
          </p:cNvPr>
          <p:cNvSpPr txBox="1">
            <a:spLocks/>
          </p:cNvSpPr>
          <p:nvPr/>
        </p:nvSpPr>
        <p:spPr>
          <a:xfrm>
            <a:off x="1524000" y="685800"/>
            <a:ext cx="9753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OpenID Connect: Authentication Flows</a:t>
            </a:r>
          </a:p>
        </p:txBody>
      </p:sp>
      <p:graphicFrame>
        <p:nvGraphicFramePr>
          <p:cNvPr id="3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>
            <a:extLst>
              <a:ext uri="{FF2B5EF4-FFF2-40B4-BE49-F238E27FC236}">
                <a16:creationId xmlns:a16="http://schemas.microsoft.com/office/drawing/2014/main" id="{A621CED8-0C6B-4456-8C1A-A5A413C50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274177"/>
              </p:ext>
            </p:extLst>
          </p:nvPr>
        </p:nvGraphicFramePr>
        <p:xfrm>
          <a:off x="1676400" y="24384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C355D7-835D-4886-AE1D-7C522FFF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DEMO 2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77976DD-7432-4283-BDCF-51430EB88C49}"/>
              </a:ext>
            </a:extLst>
          </p:cNvPr>
          <p:cNvSpPr txBox="1">
            <a:spLocks/>
          </p:cNvSpPr>
          <p:nvPr/>
        </p:nvSpPr>
        <p:spPr>
          <a:xfrm>
            <a:off x="1524000" y="4589463"/>
            <a:ext cx="9144000" cy="1506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MVC Web Application 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324EB00-6A85-4BB4-9EB7-EEC9353B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DEMO 3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48BF52-5FE0-4078-AEC7-3BA4144BF70A}"/>
              </a:ext>
            </a:extLst>
          </p:cNvPr>
          <p:cNvSpPr txBox="1">
            <a:spLocks/>
          </p:cNvSpPr>
          <p:nvPr/>
        </p:nvSpPr>
        <p:spPr>
          <a:xfrm>
            <a:off x="1524000" y="4589463"/>
            <a:ext cx="9144000" cy="1506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SPA Web Application 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62066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CF5273-78F6-45E3-8F3C-3D0912B5B61D}"/>
              </a:ext>
            </a:extLst>
          </p:cNvPr>
          <p:cNvSpPr txBox="1"/>
          <p:nvPr/>
        </p:nvSpPr>
        <p:spPr>
          <a:xfrm>
            <a:off x="1889760" y="32301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End Session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4BEB9-F023-44CA-8B65-68248707DC6D}"/>
              </a:ext>
            </a:extLst>
          </p:cNvPr>
          <p:cNvSpPr txBox="1"/>
          <p:nvPr/>
        </p:nvSpPr>
        <p:spPr>
          <a:xfrm>
            <a:off x="19050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Authorization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96D8D6E-1079-45ED-877A-F3ED3C1982E4}"/>
              </a:ext>
            </a:extLst>
          </p:cNvPr>
          <p:cNvSpPr/>
          <p:nvPr/>
        </p:nvSpPr>
        <p:spPr>
          <a:xfrm>
            <a:off x="3505200" y="1371600"/>
            <a:ext cx="4419600" cy="5486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/>
              <a:t>IdentityServer4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B20B912-8E70-4021-B68E-E49879ED8AEB}"/>
              </a:ext>
            </a:extLst>
          </p:cNvPr>
          <p:cNvSpPr/>
          <p:nvPr/>
        </p:nvSpPr>
        <p:spPr>
          <a:xfrm>
            <a:off x="3581400" y="2286000"/>
            <a:ext cx="4191000" cy="434340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OpenID Connect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C89C-6A52-42F5-B4C8-29D8C13F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8E7D6324-10E3-4458-8AE1-1F7C82C920C6}"/>
              </a:ext>
            </a:extLst>
          </p:cNvPr>
          <p:cNvSpPr/>
          <p:nvPr/>
        </p:nvSpPr>
        <p:spPr>
          <a:xfrm>
            <a:off x="3733800" y="4460132"/>
            <a:ext cx="3886200" cy="19406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OAuth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26190-A90B-461D-85E8-1D00D7188C57}"/>
              </a:ext>
            </a:extLst>
          </p:cNvPr>
          <p:cNvCxnSpPr>
            <a:cxnSpLocks/>
          </p:cNvCxnSpPr>
          <p:nvPr/>
        </p:nvCxnSpPr>
        <p:spPr>
          <a:xfrm flipH="1">
            <a:off x="1828800" y="3124200"/>
            <a:ext cx="1905000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590E4-4079-4D6B-A544-4F4B08D8DB3F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5029200"/>
            <a:ext cx="1905000" cy="1240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BEF76-D6E2-4CA0-9608-EDFEA302C6C3}"/>
              </a:ext>
            </a:extLst>
          </p:cNvPr>
          <p:cNvSpPr txBox="1"/>
          <p:nvPr/>
        </p:nvSpPr>
        <p:spPr>
          <a:xfrm>
            <a:off x="1828800" y="46722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2CA431-658F-4EEB-8AA3-84746172F4CC}"/>
              </a:ext>
            </a:extLst>
          </p:cNvPr>
          <p:cNvCxnSpPr>
            <a:cxnSpLocks/>
          </p:cNvCxnSpPr>
          <p:nvPr/>
        </p:nvCxnSpPr>
        <p:spPr>
          <a:xfrm flipH="1">
            <a:off x="1828800" y="5486400"/>
            <a:ext cx="1905000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AB5E5F-E5F8-405A-B507-301B490FB71C}"/>
              </a:ext>
            </a:extLst>
          </p:cNvPr>
          <p:cNvSpPr txBox="1"/>
          <p:nvPr/>
        </p:nvSpPr>
        <p:spPr>
          <a:xfrm>
            <a:off x="1846521" y="5117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71BAA8-E416-418A-8AAE-7D3490996720}"/>
              </a:ext>
            </a:extLst>
          </p:cNvPr>
          <p:cNvCxnSpPr>
            <a:cxnSpLocks/>
          </p:cNvCxnSpPr>
          <p:nvPr/>
        </p:nvCxnSpPr>
        <p:spPr>
          <a:xfrm flipH="1">
            <a:off x="1846521" y="5943600"/>
            <a:ext cx="1905000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4C115D-1FFC-49D8-8FD7-4AF89CCB0916}"/>
              </a:ext>
            </a:extLst>
          </p:cNvPr>
          <p:cNvSpPr txBox="1"/>
          <p:nvPr/>
        </p:nvSpPr>
        <p:spPr>
          <a:xfrm>
            <a:off x="1846521" y="56106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9C79E-561F-4769-9B9C-35F22AD15626}"/>
              </a:ext>
            </a:extLst>
          </p:cNvPr>
          <p:cNvSpPr txBox="1"/>
          <p:nvPr/>
        </p:nvSpPr>
        <p:spPr>
          <a:xfrm>
            <a:off x="19050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Login/Logout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B8F359-E3F0-453A-93A1-8F3C034384BE}"/>
              </a:ext>
            </a:extLst>
          </p:cNvPr>
          <p:cNvCxnSpPr/>
          <p:nvPr/>
        </p:nvCxnSpPr>
        <p:spPr>
          <a:xfrm flipH="1">
            <a:off x="1828800" y="2438400"/>
            <a:ext cx="1752600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E70C4C-60C4-46C4-B065-AB7E2C2CE392}"/>
              </a:ext>
            </a:extLst>
          </p:cNvPr>
          <p:cNvCxnSpPr>
            <a:cxnSpLocks/>
          </p:cNvCxnSpPr>
          <p:nvPr/>
        </p:nvCxnSpPr>
        <p:spPr>
          <a:xfrm flipH="1">
            <a:off x="1828800" y="3581400"/>
            <a:ext cx="1922721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OAuth 2.0 Spec Links</a:t>
            </a:r>
            <a:endParaRPr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979152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OAuth 2.0 Core</a:t>
            </a:r>
          </a:p>
          <a:p>
            <a:r>
              <a:rPr lang="en-US" dirty="0">
                <a:hlinkClick r:id="rId3"/>
              </a:rPr>
              <a:t>OAuth 2.0 Framework</a:t>
            </a:r>
            <a:r>
              <a:rPr lang="en-US" dirty="0"/>
              <a:t> — RFC 6749</a:t>
            </a:r>
          </a:p>
          <a:p>
            <a:r>
              <a:rPr lang="en-US" dirty="0">
                <a:hlinkClick r:id="rId4"/>
              </a:rPr>
              <a:t>Bearer Token Usage</a:t>
            </a:r>
            <a:r>
              <a:rPr lang="en-US" dirty="0"/>
              <a:t> — RFC 6750</a:t>
            </a:r>
          </a:p>
          <a:p>
            <a:r>
              <a:rPr lang="en-US" dirty="0">
                <a:hlinkClick r:id="rId5"/>
              </a:rPr>
              <a:t>Threat Model and Security Considerations</a:t>
            </a:r>
            <a:r>
              <a:rPr lang="en-US" dirty="0"/>
              <a:t> — RFC 6819</a:t>
            </a:r>
          </a:p>
          <a:p>
            <a:pPr marL="0" indent="0">
              <a:buNone/>
            </a:pPr>
            <a:r>
              <a:rPr lang="en-US" b="1" dirty="0"/>
              <a:t>OAuth 2.0 Extensions</a:t>
            </a:r>
          </a:p>
          <a:p>
            <a:r>
              <a:rPr lang="en-US" dirty="0">
                <a:hlinkClick r:id="rId6"/>
              </a:rPr>
              <a:t>JSON Web Token</a:t>
            </a:r>
            <a:r>
              <a:rPr lang="en-US" dirty="0"/>
              <a:t> — RFC 7519</a:t>
            </a:r>
          </a:p>
          <a:p>
            <a:r>
              <a:rPr lang="en-US" dirty="0">
                <a:hlinkClick r:id="rId7"/>
              </a:rPr>
              <a:t>OAuth Assertions Framework</a:t>
            </a:r>
            <a:r>
              <a:rPr lang="en-US" dirty="0"/>
              <a:t> — RFC 7521</a:t>
            </a:r>
          </a:p>
          <a:p>
            <a:r>
              <a:rPr lang="en-US" dirty="0">
                <a:hlinkClick r:id="rId8"/>
              </a:rPr>
              <a:t>SAML2 Bearer Assertion</a:t>
            </a:r>
            <a:r>
              <a:rPr lang="en-US" dirty="0"/>
              <a:t> — RFC 7522, for integrating with existing identity systems</a:t>
            </a:r>
          </a:p>
          <a:p>
            <a:r>
              <a:rPr lang="en-US" dirty="0">
                <a:hlinkClick r:id="rId9"/>
              </a:rPr>
              <a:t>JWT Bearer Assertion</a:t>
            </a:r>
            <a:r>
              <a:rPr lang="en-US" dirty="0"/>
              <a:t> — RFC 7523, for integrating with existing identity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7B88-B875-46B6-894C-F15F86ACEE9B}"/>
              </a:ext>
            </a:extLst>
          </p:cNvPr>
          <p:cNvSpPr txBox="1">
            <a:spLocks/>
          </p:cNvSpPr>
          <p:nvPr/>
        </p:nvSpPr>
        <p:spPr>
          <a:xfrm>
            <a:off x="1514348" y="6096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OpenID Connect Spec Links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B43815-5897-4532-920B-396CD518DD7F}"/>
              </a:ext>
            </a:extLst>
          </p:cNvPr>
          <p:cNvSpPr txBox="1">
            <a:spLocks/>
          </p:cNvSpPr>
          <p:nvPr/>
        </p:nvSpPr>
        <p:spPr>
          <a:xfrm>
            <a:off x="1527048" y="2514600"/>
            <a:ext cx="9979152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/>
              <a:t>OpenID Connect</a:t>
            </a:r>
          </a:p>
          <a:p>
            <a:r>
              <a:rPr lang="en-US" sz="3200" dirty="0">
                <a:hlinkClick r:id="rId3"/>
              </a:rPr>
              <a:t>Core 1.0</a:t>
            </a:r>
            <a:endParaRPr lang="en-US" sz="3200" dirty="0"/>
          </a:p>
          <a:p>
            <a:r>
              <a:rPr lang="en-US" sz="3200" dirty="0">
                <a:hlinkClick r:id="rId4"/>
              </a:rPr>
              <a:t>Discovery</a:t>
            </a:r>
            <a:endParaRPr lang="en-US" sz="32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2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DE4-F221-4FBA-9916-CC0E3D3BE965}"/>
              </a:ext>
            </a:extLst>
          </p:cNvPr>
          <p:cNvSpPr txBox="1">
            <a:spLocks/>
          </p:cNvSpPr>
          <p:nvPr/>
        </p:nvSpPr>
        <p:spPr>
          <a:xfrm>
            <a:off x="1527048" y="6096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Helpful links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79FD9B0-7D9F-4B72-8704-87A13D427EAB}"/>
              </a:ext>
            </a:extLst>
          </p:cNvPr>
          <p:cNvSpPr txBox="1">
            <a:spLocks/>
          </p:cNvSpPr>
          <p:nvPr/>
        </p:nvSpPr>
        <p:spPr>
          <a:xfrm>
            <a:off x="1527048" y="2514600"/>
            <a:ext cx="9979152" cy="4267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3"/>
              </a:rPr>
              <a:t>OAuth 2.0 Protocol Detailed Walkthrough</a:t>
            </a:r>
            <a:endParaRPr lang="en-US" sz="3200" dirty="0"/>
          </a:p>
          <a:p>
            <a:r>
              <a:rPr lang="en-US" sz="3200" dirty="0">
                <a:hlinkClick r:id="rId4"/>
              </a:rPr>
              <a:t>OpenID Connect Flows</a:t>
            </a:r>
            <a:endParaRPr lang="en-US" sz="3200" dirty="0"/>
          </a:p>
          <a:p>
            <a:r>
              <a:rPr lang="en-US" sz="3200" dirty="0">
                <a:hlinkClick r:id="rId5"/>
              </a:rPr>
              <a:t>OKTA - SaaS</a:t>
            </a:r>
            <a:endParaRPr lang="en-US" sz="3200" dirty="0"/>
          </a:p>
          <a:p>
            <a:r>
              <a:rPr lang="en-US" sz="3200" dirty="0">
                <a:hlinkClick r:id="rId6"/>
              </a:rPr>
              <a:t>Explicit Logout from IdentityServer4</a:t>
            </a:r>
            <a:endParaRPr lang="en-US" sz="3200" dirty="0"/>
          </a:p>
          <a:p>
            <a:r>
              <a:rPr lang="en-US" sz="3200" dirty="0">
                <a:hlinkClick r:id="rId7"/>
              </a:rPr>
              <a:t>Using existing DB with IdentityServer4</a:t>
            </a:r>
            <a:endParaRPr lang="en-US" sz="3200" dirty="0"/>
          </a:p>
          <a:p>
            <a:r>
              <a:rPr lang="en-US" sz="3200" dirty="0">
                <a:hlinkClick r:id="rId8"/>
              </a:rPr>
              <a:t>Why not use OAuth 2.0 Resource Owner Password Grant Type</a:t>
            </a:r>
            <a:endParaRPr lang="en-US" sz="3200" dirty="0"/>
          </a:p>
          <a:p>
            <a:endParaRPr lang="en-US" sz="3200" dirty="0"/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58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34AD-AD31-4B58-B19A-2893A56E1661}"/>
              </a:ext>
            </a:extLst>
          </p:cNvPr>
          <p:cNvSpPr txBox="1">
            <a:spLocks/>
          </p:cNvSpPr>
          <p:nvPr/>
        </p:nvSpPr>
        <p:spPr>
          <a:xfrm>
            <a:off x="1527048" y="6096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Other Authorization Services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57A22A9-0AE1-4142-A01D-0BB66F6A1601}"/>
              </a:ext>
            </a:extLst>
          </p:cNvPr>
          <p:cNvSpPr txBox="1">
            <a:spLocks/>
          </p:cNvSpPr>
          <p:nvPr/>
        </p:nvSpPr>
        <p:spPr>
          <a:xfrm>
            <a:off x="1527048" y="2514600"/>
            <a:ext cx="9979152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00200" y="838200"/>
            <a:ext cx="9567530" cy="1143000"/>
          </a:xfrm>
        </p:spPr>
        <p:txBody>
          <a:bodyPr>
            <a:noAutofit/>
          </a:bodyPr>
          <a:lstStyle/>
          <a:p>
            <a:r>
              <a:rPr lang="en-US" sz="4400" dirty="0"/>
              <a:t>Where to get this presentation and the resources?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590800"/>
            <a:ext cx="9144000" cy="3505200"/>
          </a:xfrm>
        </p:spPr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IdentityServer4 Demos 1 &amp; 2</a:t>
            </a:r>
            <a:endParaRPr lang="en-US" dirty="0"/>
          </a:p>
          <a:p>
            <a:r>
              <a:rPr lang="en-US" dirty="0">
                <a:hlinkClick r:id="rId4"/>
              </a:rPr>
              <a:t>IdentityServer4 Demo 3</a:t>
            </a:r>
            <a:endParaRPr lang="en-US" dirty="0"/>
          </a:p>
          <a:p>
            <a:r>
              <a:rPr lang="en-US" dirty="0">
                <a:hlinkClick r:id="rId5"/>
              </a:rPr>
              <a:t>OIDC JavaScript client</a:t>
            </a:r>
            <a:endParaRPr lang="en-US" dirty="0"/>
          </a:p>
          <a:p>
            <a:r>
              <a:rPr lang="en-US" dirty="0">
                <a:hlinkClick r:id="rId6"/>
              </a:rPr>
              <a:t>OpenID Connect Implementations</a:t>
            </a:r>
            <a:endParaRPr dirty="0"/>
          </a:p>
          <a:p>
            <a:r>
              <a:rPr lang="en-US" dirty="0">
                <a:hlinkClick r:id="rId7"/>
              </a:rPr>
              <a:t>iOS OAuth 2.0 &amp; OpenID Connect example</a:t>
            </a:r>
            <a:endParaRPr lang="en-US" dirty="0"/>
          </a:p>
          <a:p>
            <a:r>
              <a:rPr lang="en-US" dirty="0">
                <a:hlinkClick r:id="rId8"/>
              </a:rPr>
              <a:t>Xamarin example</a:t>
            </a:r>
            <a:endParaRPr lang="en-US" dirty="0"/>
          </a:p>
          <a:p>
            <a:r>
              <a:rPr lang="en-US" dirty="0">
                <a:hlinkClick r:id="rId9"/>
              </a:rPr>
              <a:t>OAuth 2.0 --rfc6749</a:t>
            </a:r>
            <a:endParaRPr lang="en-US" dirty="0"/>
          </a:p>
          <a:p>
            <a:r>
              <a:rPr lang="en-US" dirty="0">
                <a:hlinkClick r:id="rId10"/>
              </a:rPr>
              <a:t>OpenID 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052-D413-48CB-9918-A38F8EAF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2590800"/>
            <a:ext cx="9144000" cy="3962400"/>
          </a:xfrm>
        </p:spPr>
        <p:txBody>
          <a:bodyPr>
            <a:normAutofit/>
          </a:bodyPr>
          <a:lstStyle/>
          <a:p>
            <a:r>
              <a:rPr lang="en-US" sz="4400" dirty="0"/>
              <a:t>Q &amp;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EDF13-4FD6-43D6-8DE4-BAE5A1EA25A5}"/>
              </a:ext>
            </a:extLst>
          </p:cNvPr>
          <p:cNvSpPr txBox="1"/>
          <p:nvPr/>
        </p:nvSpPr>
        <p:spPr>
          <a:xfrm>
            <a:off x="1635760" y="17526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:: @cajunAA</a:t>
            </a:r>
          </a:p>
          <a:p>
            <a:r>
              <a:rPr lang="en-US" sz="3200" dirty="0"/>
              <a:t>Instagram :: double_a_ralls</a:t>
            </a:r>
          </a:p>
          <a:p>
            <a:r>
              <a:rPr lang="en-US" sz="3200" dirty="0"/>
              <a:t>Stackoverflow :: aaronR</a:t>
            </a:r>
          </a:p>
          <a:p>
            <a:r>
              <a:rPr lang="en-US" sz="3200" dirty="0"/>
              <a:t>Email :: </a:t>
            </a:r>
            <a:r>
              <a:rPr lang="en-US" sz="3200" dirty="0">
                <a:hlinkClick r:id="rId3"/>
              </a:rPr>
              <a:t>aaron.ralls@gmail.com</a:t>
            </a:r>
            <a:endParaRPr lang="en-US" sz="3200" dirty="0"/>
          </a:p>
          <a:p>
            <a:r>
              <a:rPr lang="en-US" sz="3200"/>
              <a:t>Blog :: </a:t>
            </a:r>
            <a:r>
              <a:rPr lang="en-US" sz="3200" dirty="0">
                <a:hlinkClick r:id="rId4"/>
              </a:rPr>
              <a:t>https://arkeytek.com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5"/>
              </a:rPr>
              <a:t>Facebook.com/aaron.ralls.9</a:t>
            </a:r>
            <a:endParaRPr lang="en-US" sz="3200" dirty="0">
              <a:hlinkClick r:id="rId6"/>
            </a:endParaRPr>
          </a:p>
          <a:p>
            <a:r>
              <a:rPr lang="en-US" sz="3200" dirty="0">
                <a:hlinkClick r:id="rId6"/>
              </a:rPr>
              <a:t>http://aaronralls.com</a:t>
            </a:r>
            <a:endParaRPr lang="en-US" sz="3200" dirty="0"/>
          </a:p>
          <a:p>
            <a:r>
              <a:rPr lang="en-US" sz="3200" dirty="0">
                <a:hlinkClick r:id="rId7"/>
              </a:rPr>
              <a:t>Github.com/aaronRalls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63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68E467-4B13-4297-B3A2-93E73E7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OAuth 2.0 (Authorization)</a:t>
            </a:r>
            <a:endParaRPr dirty="0"/>
          </a:p>
        </p:txBody>
      </p:sp>
      <p:graphicFrame>
        <p:nvGraphicFramePr>
          <p:cNvPr id="8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>
            <a:extLst>
              <a:ext uri="{FF2B5EF4-FFF2-40B4-BE49-F238E27FC236}">
                <a16:creationId xmlns:a16="http://schemas.microsoft.com/office/drawing/2014/main" id="{D9D9767B-FA55-4123-83BC-3AA7D4C1F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67999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0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What will you learn today?</a:t>
            </a:r>
            <a:endParaRPr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5691-DCD4-4687-8530-7083D741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80167"/>
            <a:ext cx="91440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The principals of OAuth 2.0 and OpenID Connect security protocols.</a:t>
            </a:r>
          </a:p>
          <a:p>
            <a:r>
              <a:rPr lang="en-US" sz="3200" dirty="0"/>
              <a:t>How IdentityServer4 can be used to implement the OAuth 2.0 and OpenID Connect protocols to secure your API’s, Web and Mobile applications.</a:t>
            </a:r>
          </a:p>
          <a:p>
            <a:r>
              <a:rPr lang="en-US" sz="3200" dirty="0"/>
              <a:t>How IdentityServer4 can be used to implement a SSO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55F0-AA17-459D-87EA-848CD7F4E7FB}"/>
              </a:ext>
            </a:extLst>
          </p:cNvPr>
          <p:cNvSpPr txBox="1"/>
          <p:nvPr/>
        </p:nvSpPr>
        <p:spPr>
          <a:xfrm>
            <a:off x="1447800" y="762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you security aware? Are you implementing security at every layer or component of your application? If not, you should be! </a:t>
            </a:r>
          </a:p>
          <a:p>
            <a:endParaRPr lang="en-US" dirty="0"/>
          </a:p>
          <a:p>
            <a:r>
              <a:rPr lang="en-US" dirty="0"/>
              <a:t>Security is a growing concern for companies and users. If users lose trust in your applications they will abandon your products. </a:t>
            </a:r>
          </a:p>
          <a:p>
            <a:endParaRPr lang="en-US" dirty="0"/>
          </a:p>
          <a:p>
            <a:r>
              <a:rPr lang="en-US" dirty="0"/>
              <a:t>Are you implementing your own variation of API or application security? Could your solution be better? Why reinvent the wheel? Are you concerned it will take too long to implement?</a:t>
            </a:r>
          </a:p>
          <a:p>
            <a:endParaRPr lang="en-US" dirty="0"/>
          </a:p>
          <a:p>
            <a:r>
              <a:rPr lang="en-US" dirty="0"/>
              <a:t>Join me as we learn about authorization, OAuth 2.0, and authentication, OpenID Connect, standards you can start using today to improve your application security. </a:t>
            </a:r>
          </a:p>
          <a:p>
            <a:r>
              <a:rPr lang="en-US" dirty="0"/>
              <a:t>We leverage the open source solution of IdentityServer4 to implement these standards and get your security improved today!</a:t>
            </a:r>
          </a:p>
        </p:txBody>
      </p:sp>
    </p:spTree>
    <p:extLst>
      <p:ext uri="{BB962C8B-B14F-4D97-AF65-F5344CB8AC3E}">
        <p14:creationId xmlns:p14="http://schemas.microsoft.com/office/powerpoint/2010/main" val="38102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Authorization vs. Authentication</a:t>
            </a:r>
            <a:endParaRPr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07A44-B774-4131-B6D5-68AD3B836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6488"/>
            <a:ext cx="3124200" cy="4346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D3B58-E3AA-4A61-9456-A5D874B4C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90" y="2238726"/>
            <a:ext cx="62786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OAuth 2.0 (Authorization)</a:t>
            </a:r>
            <a:endParaRPr sz="4400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88980"/>
              </p:ext>
            </p:extLst>
          </p:nvPr>
        </p:nvGraphicFramePr>
        <p:xfrm>
          <a:off x="1676400" y="21336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FC0147-8AA1-450D-AEF8-1CCA47A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OAuth 2.0 (Authorization)</a:t>
            </a:r>
            <a:endParaRPr sz="4400" dirty="0"/>
          </a:p>
        </p:txBody>
      </p:sp>
      <p:graphicFrame>
        <p:nvGraphicFramePr>
          <p:cNvPr id="8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>
            <a:extLst>
              <a:ext uri="{FF2B5EF4-FFF2-40B4-BE49-F238E27FC236}">
                <a16:creationId xmlns:a16="http://schemas.microsoft.com/office/drawing/2014/main" id="{3B5148DE-A533-4042-A9EA-33FE57517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954592"/>
              </p:ext>
            </p:extLst>
          </p:nvPr>
        </p:nvGraphicFramePr>
        <p:xfrm>
          <a:off x="1676400" y="1066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B960-4308-43F5-AA72-0643D35BD6E8}"/>
              </a:ext>
            </a:extLst>
          </p:cNvPr>
          <p:cNvGrpSpPr/>
          <p:nvPr/>
        </p:nvGrpSpPr>
        <p:grpSpPr>
          <a:xfrm>
            <a:off x="1550377" y="4152569"/>
            <a:ext cx="2066925" cy="516731"/>
            <a:chOff x="2360390" y="2224027"/>
            <a:chExt cx="2066925" cy="5167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65E986-F06A-412B-8247-225721B2EFAA}"/>
                </a:ext>
              </a:extLst>
            </p:cNvPr>
            <p:cNvSpPr/>
            <p:nvPr/>
          </p:nvSpPr>
          <p:spPr>
            <a:xfrm>
              <a:off x="2360390" y="2224027"/>
              <a:ext cx="2066925" cy="51673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010DEB28-8182-4C66-BEE8-EE22A979BC81}"/>
                </a:ext>
              </a:extLst>
            </p:cNvPr>
            <p:cNvSpPr txBox="1"/>
            <p:nvPr/>
          </p:nvSpPr>
          <p:spPr>
            <a:xfrm>
              <a:off x="2375525" y="2239162"/>
              <a:ext cx="2036655" cy="486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API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F41CF3-3F6E-4C6E-BBE3-6CAA78DA7C6E}"/>
              </a:ext>
            </a:extLst>
          </p:cNvPr>
          <p:cNvGrpSpPr/>
          <p:nvPr/>
        </p:nvGrpSpPr>
        <p:grpSpPr>
          <a:xfrm>
            <a:off x="1535242" y="2857169"/>
            <a:ext cx="2066925" cy="516731"/>
            <a:chOff x="4095" y="2224027"/>
            <a:chExt cx="2066925" cy="51673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5B072DC-7BC5-4553-BF01-6DD0737DA827}"/>
                </a:ext>
              </a:extLst>
            </p:cNvPr>
            <p:cNvSpPr/>
            <p:nvPr/>
          </p:nvSpPr>
          <p:spPr>
            <a:xfrm>
              <a:off x="4095" y="2224027"/>
              <a:ext cx="2066925" cy="51673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8AB17405-6651-4DD7-9EA5-8E12D8AC3AFF}"/>
                </a:ext>
              </a:extLst>
            </p:cNvPr>
            <p:cNvSpPr txBox="1"/>
            <p:nvPr/>
          </p:nvSpPr>
          <p:spPr>
            <a:xfrm>
              <a:off x="19230" y="2239162"/>
              <a:ext cx="2036655" cy="486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IdentityServer4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510BA3-FA28-4672-8F2A-4C9944590108}"/>
              </a:ext>
            </a:extLst>
          </p:cNvPr>
          <p:cNvGrpSpPr/>
          <p:nvPr/>
        </p:nvGrpSpPr>
        <p:grpSpPr>
          <a:xfrm>
            <a:off x="8077200" y="3650973"/>
            <a:ext cx="2066925" cy="516731"/>
            <a:chOff x="7072979" y="2224027"/>
            <a:chExt cx="2066925" cy="51673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5CF171-10D4-4FF6-A551-95F30EF78476}"/>
                </a:ext>
              </a:extLst>
            </p:cNvPr>
            <p:cNvSpPr/>
            <p:nvPr/>
          </p:nvSpPr>
          <p:spPr>
            <a:xfrm>
              <a:off x="7072979" y="2224027"/>
              <a:ext cx="2066925" cy="51673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293A5108-DC87-4B65-9965-65BCCEBB89D1}"/>
                </a:ext>
              </a:extLst>
            </p:cNvPr>
            <p:cNvSpPr txBox="1"/>
            <p:nvPr/>
          </p:nvSpPr>
          <p:spPr>
            <a:xfrm>
              <a:off x="7088114" y="2239162"/>
              <a:ext cx="2036655" cy="486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Console App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046D9A4-C79C-4981-9E35-C9C761FA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42" y="789230"/>
            <a:ext cx="9144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OAuth 2.0 Authorization Grant Type: Client Credentials</a:t>
            </a:r>
            <a:endParaRPr sz="4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12E8D1C5-CA7B-4490-8A50-BAA0086C099A}"/>
              </a:ext>
            </a:extLst>
          </p:cNvPr>
          <p:cNvSpPr/>
          <p:nvPr/>
        </p:nvSpPr>
        <p:spPr>
          <a:xfrm>
            <a:off x="6827468" y="3133932"/>
            <a:ext cx="838200" cy="7078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Cred.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76D718D1-EFF7-40D3-95E8-D325D36AB775}"/>
              </a:ext>
            </a:extLst>
          </p:cNvPr>
          <p:cNvSpPr/>
          <p:nvPr/>
        </p:nvSpPr>
        <p:spPr>
          <a:xfrm>
            <a:off x="3781195" y="2743200"/>
            <a:ext cx="1708868" cy="1231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Token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4740AD-54FA-4E48-84CD-C71C1901974E}"/>
              </a:ext>
            </a:extLst>
          </p:cNvPr>
          <p:cNvGrpSpPr/>
          <p:nvPr/>
        </p:nvGrpSpPr>
        <p:grpSpPr>
          <a:xfrm>
            <a:off x="7024947" y="4235239"/>
            <a:ext cx="2104505" cy="1231130"/>
            <a:chOff x="4938363" y="3470696"/>
            <a:chExt cx="2104505" cy="1231130"/>
          </a:xfrm>
        </p:grpSpPr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D3F34F8F-31B9-4657-BD49-51436CE6E646}"/>
                </a:ext>
              </a:extLst>
            </p:cNvPr>
            <p:cNvSpPr/>
            <p:nvPr/>
          </p:nvSpPr>
          <p:spPr>
            <a:xfrm rot="10623170">
              <a:off x="4938363" y="3506953"/>
              <a:ext cx="733528" cy="115861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66307267-84BA-444B-AFC7-2BFBF82DC998}"/>
                </a:ext>
              </a:extLst>
            </p:cNvPr>
            <p:cNvSpPr/>
            <p:nvPr/>
          </p:nvSpPr>
          <p:spPr>
            <a:xfrm rot="96334">
              <a:off x="5334000" y="3470696"/>
              <a:ext cx="1708868" cy="12311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Access Token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0AEDF1-C3A0-441D-85CD-AFC2571A6EB0}"/>
              </a:ext>
            </a:extLst>
          </p:cNvPr>
          <p:cNvGrpSpPr/>
          <p:nvPr/>
        </p:nvGrpSpPr>
        <p:grpSpPr>
          <a:xfrm>
            <a:off x="2866794" y="4850803"/>
            <a:ext cx="1095605" cy="914400"/>
            <a:chOff x="2866794" y="3974834"/>
            <a:chExt cx="1095605" cy="914400"/>
          </a:xfrm>
        </p:grpSpPr>
        <p:sp>
          <p:nvSpPr>
            <p:cNvPr id="44" name="Double Brace 43">
              <a:extLst>
                <a:ext uri="{FF2B5EF4-FFF2-40B4-BE49-F238E27FC236}">
                  <a16:creationId xmlns:a16="http://schemas.microsoft.com/office/drawing/2014/main" id="{8295BC86-95E6-459B-BD6D-2B96291B8491}"/>
                </a:ext>
              </a:extLst>
            </p:cNvPr>
            <p:cNvSpPr/>
            <p:nvPr/>
          </p:nvSpPr>
          <p:spPr>
            <a:xfrm>
              <a:off x="2866794" y="3974834"/>
              <a:ext cx="1095605" cy="91440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81523E-EBE6-4ECE-BFD6-13FFE4F8ADF9}"/>
                </a:ext>
              </a:extLst>
            </p:cNvPr>
            <p:cNvSpPr/>
            <p:nvPr/>
          </p:nvSpPr>
          <p:spPr>
            <a:xfrm>
              <a:off x="3048000" y="4159196"/>
              <a:ext cx="733195" cy="615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3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26315 -0.09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30104 0.215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3 0.0717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41992 -0.1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8" grpId="2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2210</TotalTime>
  <Words>622</Words>
  <Application>Microsoft Office PowerPoint</Application>
  <PresentationFormat>Widescreen</PresentationFormat>
  <Paragraphs>162</Paragraphs>
  <Slides>21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Candara</vt:lpstr>
      <vt:lpstr>Consolas</vt:lpstr>
      <vt:lpstr>Tech Computer 16x9</vt:lpstr>
      <vt:lpstr>PowerPoint Presentation</vt:lpstr>
      <vt:lpstr>Where to get this presentation and the resources?</vt:lpstr>
      <vt:lpstr>What will you learn today?</vt:lpstr>
      <vt:lpstr>PowerPoint Presentation</vt:lpstr>
      <vt:lpstr>PowerPoint Presentation</vt:lpstr>
      <vt:lpstr>Authorization vs. Authentication</vt:lpstr>
      <vt:lpstr>OAuth 2.0 (Authorization)</vt:lpstr>
      <vt:lpstr>OAuth 2.0 (Authorization)</vt:lpstr>
      <vt:lpstr>OAuth 2.0 Authorization Grant Type: Client Credentials</vt:lpstr>
      <vt:lpstr>DEMO 1</vt:lpstr>
      <vt:lpstr>PowerPoint Presentation</vt:lpstr>
      <vt:lpstr>PowerPoint Presentation</vt:lpstr>
      <vt:lpstr>DEMO 2</vt:lpstr>
      <vt:lpstr>DEMO 3</vt:lpstr>
      <vt:lpstr>Authentication</vt:lpstr>
      <vt:lpstr>OAuth 2.0 Spec Links</vt:lpstr>
      <vt:lpstr>PowerPoint Presentation</vt:lpstr>
      <vt:lpstr>PowerPoint Presentation</vt:lpstr>
      <vt:lpstr>PowerPoint Presentation</vt:lpstr>
      <vt:lpstr>Q &amp; A</vt:lpstr>
      <vt:lpstr>OAuth 2.0 (Authorization)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and OpenID Connect and SSO, Oh My!</dc:title>
  <dc:creator>Aaron Ralls</dc:creator>
  <cp:lastModifiedBy>Aaron Ralls</cp:lastModifiedBy>
  <cp:revision>62</cp:revision>
  <cp:lastPrinted>2018-05-15T20:08:34Z</cp:lastPrinted>
  <dcterms:created xsi:type="dcterms:W3CDTF">2018-05-11T03:47:24Z</dcterms:created>
  <dcterms:modified xsi:type="dcterms:W3CDTF">2018-05-15T20:30:09Z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