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Click to move the slide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hu-HU" sz="2000" spc="-1" strike="noStrike">
                <a:latin typeface="Arial"/>
              </a:rPr>
              <a:t>Click to edit the notes format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hu-HU" sz="1400" spc="-1" strike="noStrike">
                <a:latin typeface="Times New Roman"/>
              </a:rPr>
              <a:t>&lt;header&gt;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hu-HU" sz="1400" spc="-1" strike="noStrike">
                <a:latin typeface="Times New Roman"/>
              </a:rPr>
              <a:t>&lt;date/time&gt;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hu-HU" sz="1400" spc="-1" strike="noStrike">
                <a:latin typeface="Times New Roman"/>
              </a:rPr>
              <a:t>&lt;footer&gt;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AEF7645-6CD9-44D7-842E-75F2D7744EF7}" type="slidenum">
              <a:rPr b="0" lang="hu-HU" sz="1400" spc="-1" strike="noStrike">
                <a:latin typeface="Times New Roman"/>
              </a:rPr>
              <a:t>&lt;number&gt;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05FD7D26-78A9-496A-B90C-FFCE88D2C5A3}" type="slidenum">
              <a:rPr b="0" lang="hu-HU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2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hu-HU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hu-HU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F9A436AE-4C7D-4D37-ACA9-00EC1DD4E377}" type="slidenum">
              <a:rPr b="0" lang="hu-HU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C4684485-913C-4B0D-802D-761090D08741}" type="slidenum">
              <a:rPr b="0" lang="hu-HU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2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hu-H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108000" y="6562800"/>
            <a:ext cx="71856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 1.0</a:t>
            </a:r>
            <a:endParaRPr b="0" lang="hu-HU" sz="10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Click to edit the title text format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Click to edit the outline text format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Second Outline Level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Third Outline Level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Fourth Outline Level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Fifth Outline Level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Sixth Outline Level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Seventh Outline Level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/>
          <p:cNvSpPr/>
          <p:nvPr/>
        </p:nvSpPr>
        <p:spPr>
          <a:xfrm>
            <a:off x="108000" y="6562800"/>
            <a:ext cx="71856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 1.0</a:t>
            </a:r>
            <a:endParaRPr b="0" lang="hu-HU" sz="10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Click to edit the title text format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Click to edit the outline text format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Second Outline Level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Third Outline Level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Fourth Outline Level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Fifth Outline Level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Sixth Outline Level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Seventh Outline Level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7596360" y="6562800"/>
            <a:ext cx="119628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56911670-B44E-497B-8F00-7353D28B4E0C}" type="slidenum">
              <a:rPr b="0" lang="hu-HU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0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108000" y="1628640"/>
            <a:ext cx="8927280" cy="1469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606060"/>
                </a:solidFill>
                <a:latin typeface="Calibri"/>
              </a:rPr>
              <a:t>Haladó fejlesztési technikák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108000" y="3141720"/>
            <a:ext cx="8927280" cy="302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6000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LocalDb elérése Entity Framework Core segítségével (ORM + LINQ)</a:t>
            </a:r>
            <a:endParaRPr b="0" lang="hu-HU" sz="2000" spc="-1" strike="noStrike">
              <a:latin typeface="Arial"/>
            </a:endParaRPr>
          </a:p>
        </p:txBody>
      </p:sp>
    </p:spTree>
  </p:cSld>
  <p:transition spd="med">
    <p:cover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8000" y="115920"/>
            <a:ext cx="8927280" cy="575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hu-HU" sz="3200" spc="-1" strike="noStrike">
                <a:solidFill>
                  <a:srgbClr val="606060"/>
                </a:solidFill>
                <a:latin typeface="Calibri"/>
              </a:rPr>
              <a:t>Gyakorlat: Cars + Brands adatbázis létrehozása</a:t>
            </a:r>
            <a:endParaRPr b="0" lang="hu-HU" sz="3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8000" y="692280"/>
            <a:ext cx="8927280" cy="576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Hozza létre az adatbázist, majd abba teljesen Code First módszerrel töltse bele a táblákat és az adatokat</a:t>
            </a:r>
            <a:br/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(annotációkkal is megoldható akár – de a Fluent API teljes használata is ugyanúgy jó)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Listázza az összes márkát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Listázza az összes autót, a márkanévvel együtt (Lazy Load módszerrel)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Listázza az autókat, </a:t>
            </a:r>
            <a:br/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a márkák átlagárával</a:t>
            </a:r>
            <a:br/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együtt</a:t>
            </a:r>
            <a:endParaRPr b="0" lang="hu-HU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/>
          </p:nvPr>
        </p:nvSpPr>
        <p:spPr>
          <a:xfrm>
            <a:off x="7596360" y="6562800"/>
            <a:ext cx="119628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40CC7349-0CFA-4EFF-9579-C0DB45B0E9EE}" type="slidenum">
              <a:rPr b="0" lang="hu-HU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000" spc="-1" strike="noStrike">
              <a:latin typeface="Times New Roman"/>
            </a:endParaRPr>
          </a:p>
        </p:txBody>
      </p:sp>
      <p:pic>
        <p:nvPicPr>
          <p:cNvPr id="90" name="Kép 4" descr=""/>
          <p:cNvPicPr/>
          <p:nvPr/>
        </p:nvPicPr>
        <p:blipFill>
          <a:blip r:embed="rId1"/>
          <a:stretch/>
        </p:blipFill>
        <p:spPr>
          <a:xfrm>
            <a:off x="3519720" y="3357000"/>
            <a:ext cx="5652000" cy="3500280"/>
          </a:xfrm>
          <a:prstGeom prst="rect">
            <a:avLst/>
          </a:prstGeom>
          <a:ln w="0">
            <a:noFill/>
          </a:ln>
        </p:spPr>
      </p:pic>
    </p:spTree>
  </p:cSld>
  <p:transition spd="med">
    <p:cover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7596360" y="6562800"/>
            <a:ext cx="119628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0F32BAB0-C9F4-4398-93E2-9B344015C6C2}" type="slidenum">
              <a:rPr b="0" lang="hu-HU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000" spc="-1" strike="noStrike">
              <a:latin typeface="Times New Roman"/>
            </a:endParaRPr>
          </a:p>
        </p:txBody>
      </p:sp>
      <p:sp>
        <p:nvSpPr>
          <p:cNvPr id="92" name="Cím 3"/>
          <p:cNvSpPr/>
          <p:nvPr/>
        </p:nvSpPr>
        <p:spPr>
          <a:xfrm>
            <a:off x="108360" y="116280"/>
            <a:ext cx="892728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hu-HU" sz="3200" spc="-1" strike="noStrike">
                <a:solidFill>
                  <a:srgbClr val="606060"/>
                </a:solidFill>
                <a:latin typeface="Calibri"/>
              </a:rPr>
              <a:t>Gyakorlat: Cars + Brands adatbázis HF</a:t>
            </a:r>
            <a:endParaRPr b="0" lang="hu-HU" sz="3200" spc="-1" strike="noStrike">
              <a:latin typeface="Arial"/>
            </a:endParaRPr>
          </a:p>
        </p:txBody>
      </p:sp>
      <p:sp>
        <p:nvSpPr>
          <p:cNvPr id="93" name="Tartalom helye 3"/>
          <p:cNvSpPr/>
          <p:nvPr/>
        </p:nvSpPr>
        <p:spPr>
          <a:xfrm>
            <a:off x="108720" y="692640"/>
            <a:ext cx="8927280" cy="57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 startAt="5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Listázza az autók modelljét, márkáját valamint a márkához tartozó autók darabszámát.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 startAt="5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Módosítsa az összes BMW típusú autót, minden modellhez legyen hozzáfűzve, hogy „+”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 startAt="5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Módosítsa a 20000-nél olcsóbb autók árát 3x-osra.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 startAt="5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</a:rPr>
              <a:t>Törölje az „</a:t>
            </a:r>
            <a:r>
              <a:rPr b="1" lang="hu-HU" sz="2400" spc="-1" strike="noStrike">
                <a:solidFill>
                  <a:srgbClr val="000000"/>
                </a:solidFill>
                <a:latin typeface="Calibri"/>
                <a:ea typeface="Consolas"/>
              </a:rPr>
              <a:t>Audi A3” -as modelleket.</a:t>
            </a:r>
            <a:endParaRPr b="0" lang="hu-HU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egoe UI"/>
              <a:buAutoNum type="arabicPeriod" startAt="5"/>
            </a:pPr>
            <a:r>
              <a:rPr b="1" lang="hu-HU" sz="2400" spc="-1" strike="noStrike">
                <a:solidFill>
                  <a:srgbClr val="000000"/>
                </a:solidFill>
                <a:latin typeface="Calibri"/>
                <a:ea typeface="Consolas"/>
              </a:rPr>
              <a:t>Szúrjon be egy tetszőleges új Audi típust.</a:t>
            </a:r>
            <a:endParaRPr b="0" lang="hu-HU" sz="2400" spc="-1" strike="noStrike">
              <a:latin typeface="Arial"/>
            </a:endParaRPr>
          </a:p>
        </p:txBody>
      </p:sp>
    </p:spTree>
  </p:cSld>
  <p:transition spd="med">
    <p:cover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/>
          </p:nvPr>
        </p:nvSpPr>
        <p:spPr>
          <a:xfrm>
            <a:off x="7596360" y="6562800"/>
            <a:ext cx="119628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384D4569-E120-475F-A252-573438838D1D}" type="slidenum">
              <a:rPr b="0" lang="hu-HU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hu-HU" sz="1000" spc="-1" strike="noStrike">
              <a:latin typeface="Times New Roman"/>
            </a:endParaRPr>
          </a:p>
        </p:txBody>
      </p:sp>
    </p:spTree>
  </p:cSld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28194</TotalTime>
  <Application>LibreOffice/7.2.0.4$Linux_X86_64 LibreOffice_project/20$Build-4</Application>
  <AppVersion>15.0000</AppVersion>
  <Words>90</Words>
  <Paragraphs>14</Paragraphs>
  <Company>OE NIK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2006-05-29T11:27:00Z</dcterms:created>
  <dc:creator>Szabó Zsolt, Szénási Sándor</dc:creator>
  <dc:description/>
  <dc:language>hu-HU</dc:language>
  <cp:lastModifiedBy/>
  <dcterms:modified xsi:type="dcterms:W3CDTF">2021-09-20T05:28:45Z</dcterms:modified>
  <cp:revision>1413</cp:revision>
  <dc:subject>PPT</dc:subject>
  <dc:title>PPT/2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