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1" r:id="rId1"/>
    <p:sldMasterId id="2147483653" r:id="rId2"/>
  </p:sldMasterIdLst>
  <p:notesMasterIdLst>
    <p:notesMasterId r:id="rId7"/>
  </p:notesMasterIdLst>
  <p:handoutMasterIdLst>
    <p:handoutMasterId r:id="rId8"/>
  </p:handoutMasterIdLst>
  <p:sldIdLst>
    <p:sldId id="258" r:id="rId3"/>
    <p:sldId id="778" r:id="rId4"/>
    <p:sldId id="566" r:id="rId5"/>
    <p:sldId id="301" r:id="rId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Segoe UI" panose="020B0502040204020203" pitchFamily="34" charset="0"/>
      <p:regular r:id="rId13"/>
      <p:bold r:id="rId14"/>
      <p:italic r:id="rId15"/>
      <p:boldItalic r:id="rId16"/>
    </p:embeddedFont>
  </p:embeddedFontLst>
  <p:defaultTextStyle>
    <a:defPPr>
      <a:defRPr lang="hu-HU"/>
    </a:defPPr>
    <a:lvl1pPr algn="ctr" rtl="0" fontAlgn="base">
      <a:spcBef>
        <a:spcPct val="0"/>
      </a:spcBef>
      <a:spcAft>
        <a:spcPct val="0"/>
      </a:spcAft>
      <a:defRPr sz="2400" kern="1200">
        <a:solidFill>
          <a:srgbClr val="4B4B36"/>
        </a:solidFill>
        <a:latin typeface="Calibri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rgbClr val="4B4B36"/>
        </a:solidFill>
        <a:latin typeface="Calibri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rgbClr val="4B4B36"/>
        </a:solidFill>
        <a:latin typeface="Calibri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rgbClr val="4B4B36"/>
        </a:solidFill>
        <a:latin typeface="Calibri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rgbClr val="4B4B36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4B4B36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4B4B36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4B4B36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4B4B36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CC64"/>
    <a:srgbClr val="0000FF"/>
    <a:srgbClr val="0066FF"/>
    <a:srgbClr val="C0C0C0"/>
    <a:srgbClr val="0C0684"/>
    <a:srgbClr val="000066"/>
    <a:srgbClr val="FF0000"/>
    <a:srgbClr val="7E15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353" autoAdjust="0"/>
    <p:restoredTop sz="84600" autoAdjust="0"/>
  </p:normalViewPr>
  <p:slideViewPr>
    <p:cSldViewPr>
      <p:cViewPr varScale="1">
        <p:scale>
          <a:sx n="96" d="100"/>
          <a:sy n="96" d="100"/>
        </p:scale>
        <p:origin x="163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0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200"/>
    </p:cViewPr>
  </p:sorterViewPr>
  <p:notesViewPr>
    <p:cSldViewPr>
      <p:cViewPr varScale="1">
        <p:scale>
          <a:sx n="78" d="100"/>
          <a:sy n="78" d="100"/>
        </p:scale>
        <p:origin x="-1878" y="-90"/>
      </p:cViewPr>
      <p:guideLst>
        <p:guide orient="horz" pos="2880"/>
        <p:guide pos="216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pPr>
              <a:defRPr/>
            </a:pPr>
            <a:endParaRPr lang="hu-HU" dirty="0">
              <a:latin typeface="Calibri" panose="020F0502020204030204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pPr>
              <a:defRPr/>
            </a:pPr>
            <a:endParaRPr lang="hu-HU" dirty="0">
              <a:latin typeface="Calibri" panose="020F0502020204030204" pitchFamily="34" charset="0"/>
            </a:endParaRP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pPr>
              <a:defRPr/>
            </a:pPr>
            <a:endParaRPr lang="hu-HU" dirty="0">
              <a:latin typeface="Calibri" panose="020F0502020204030204" pitchFamily="34" charset="0"/>
            </a:endParaRP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pPr>
              <a:defRPr/>
            </a:pPr>
            <a:fld id="{4A35CD9E-0BBC-4150-A3C3-519CDBEF43C5}" type="slidenum">
              <a:rPr lang="hu-HU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hu-H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245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hu-HU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hu-HU" dirty="0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 dirty="0" err="1"/>
              <a:t>Click</a:t>
            </a:r>
            <a:r>
              <a:rPr lang="hu-HU" noProof="0" dirty="0"/>
              <a:t> </a:t>
            </a:r>
            <a:r>
              <a:rPr lang="hu-HU" noProof="0" dirty="0" err="1"/>
              <a:t>to</a:t>
            </a:r>
            <a:r>
              <a:rPr lang="hu-HU" noProof="0" dirty="0"/>
              <a:t> </a:t>
            </a:r>
            <a:r>
              <a:rPr lang="hu-HU" noProof="0" dirty="0" err="1"/>
              <a:t>edit</a:t>
            </a:r>
            <a:r>
              <a:rPr lang="hu-HU" noProof="0" dirty="0"/>
              <a:t> Master text </a:t>
            </a:r>
            <a:r>
              <a:rPr lang="hu-HU" noProof="0" dirty="0" err="1"/>
              <a:t>styles</a:t>
            </a:r>
            <a:endParaRPr lang="hu-HU" noProof="0" dirty="0"/>
          </a:p>
          <a:p>
            <a:pPr lvl="1"/>
            <a:r>
              <a:rPr lang="hu-HU" noProof="0" dirty="0" err="1"/>
              <a:t>Second</a:t>
            </a:r>
            <a:r>
              <a:rPr lang="hu-HU" noProof="0" dirty="0"/>
              <a:t> </a:t>
            </a:r>
            <a:r>
              <a:rPr lang="hu-HU" noProof="0" dirty="0" err="1"/>
              <a:t>level</a:t>
            </a:r>
            <a:endParaRPr lang="hu-HU" noProof="0" dirty="0"/>
          </a:p>
          <a:p>
            <a:pPr lvl="2"/>
            <a:r>
              <a:rPr lang="hu-HU" noProof="0" dirty="0" err="1"/>
              <a:t>Third</a:t>
            </a:r>
            <a:r>
              <a:rPr lang="hu-HU" noProof="0" dirty="0"/>
              <a:t> </a:t>
            </a:r>
            <a:r>
              <a:rPr lang="hu-HU" noProof="0" dirty="0" err="1"/>
              <a:t>level</a:t>
            </a:r>
            <a:endParaRPr lang="hu-HU" noProof="0" dirty="0"/>
          </a:p>
          <a:p>
            <a:pPr lvl="3"/>
            <a:r>
              <a:rPr lang="hu-HU" noProof="0" dirty="0" err="1"/>
              <a:t>Fourth</a:t>
            </a:r>
            <a:r>
              <a:rPr lang="hu-HU" noProof="0" dirty="0"/>
              <a:t> </a:t>
            </a:r>
            <a:r>
              <a:rPr lang="hu-HU" noProof="0" dirty="0" err="1"/>
              <a:t>level</a:t>
            </a:r>
            <a:endParaRPr lang="hu-HU" noProof="0" dirty="0"/>
          </a:p>
          <a:p>
            <a:pPr lvl="4"/>
            <a:r>
              <a:rPr lang="hu-HU" noProof="0" dirty="0" err="1"/>
              <a:t>Fifth</a:t>
            </a:r>
            <a:r>
              <a:rPr lang="hu-HU" noProof="0" dirty="0"/>
              <a:t> </a:t>
            </a:r>
            <a:r>
              <a:rPr lang="hu-HU" noProof="0" dirty="0" err="1"/>
              <a:t>level</a:t>
            </a:r>
            <a:endParaRPr lang="hu-HU" noProof="0" dirty="0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hu-HU" dirty="0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01132C3-DFCE-47E9-9662-C659BE1390AF}" type="slidenum">
              <a:rPr lang="hu-HU" smtClean="0"/>
              <a:pPr>
                <a:defRPr/>
              </a:pPr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830345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C8646EDD-CE67-4B12-BE09-2BDFAFFA7886}" type="slidenum">
              <a:rPr lang="hu-HU" sz="1200" smtClean="0">
                <a:solidFill>
                  <a:schemeClr val="tx1"/>
                </a:solidFill>
              </a:rPr>
              <a:pPr eaLnBrk="1" hangingPunct="1"/>
              <a:t>1</a:t>
            </a:fld>
            <a:endParaRPr lang="hu-HU" sz="1200" dirty="0">
              <a:solidFill>
                <a:schemeClr val="tx1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10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90116" name="Dia számának hely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7372768E-2D13-49D4-897B-ABB607B3757B}" type="slidenum">
              <a:rPr lang="hu-HU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hu-HU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538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5D42427A-9385-44B0-8172-520377342A8C}" type="slidenum">
              <a:rPr lang="hu-HU" sz="1200" smtClean="0">
                <a:solidFill>
                  <a:schemeClr val="tx1"/>
                </a:solidFill>
              </a:rPr>
              <a:pPr eaLnBrk="1" hangingPunct="1"/>
              <a:t>4</a:t>
            </a:fld>
            <a:endParaRPr lang="hu-HU" sz="1200" dirty="0">
              <a:solidFill>
                <a:schemeClr val="tx1"/>
              </a:solidFill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5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7950" y="6562725"/>
            <a:ext cx="719138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hu-HU" sz="1000">
                <a:solidFill>
                  <a:schemeClr val="tx1"/>
                </a:solidFill>
              </a:rPr>
              <a:t>V 1.0</a:t>
            </a:r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mtClean="0"/>
            </a:lvl1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FE3F63D-85EE-44CC-9B17-615FB0AB848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SzaboZs</a:t>
            </a:r>
          </a:p>
        </p:txBody>
      </p:sp>
    </p:spTree>
    <p:extLst>
      <p:ext uri="{BB962C8B-B14F-4D97-AF65-F5344CB8AC3E}">
        <p14:creationId xmlns:p14="http://schemas.microsoft.com/office/powerpoint/2010/main" val="202401707"/>
      </p:ext>
    </p:extLst>
  </p:cSld>
  <p:clrMapOvr>
    <a:masterClrMapping/>
  </p:clrMapOvr>
  <p:transition spd="med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SzaboZs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76CF3-6A93-49FC-89C5-CE152A5E28C8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750586"/>
      </p:ext>
    </p:extLst>
  </p:cSld>
  <p:clrMapOvr>
    <a:masterClrMapping/>
  </p:clrMapOvr>
  <p:transition spd="med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SzaboZs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25B45-AD67-4138-B7CD-0F5BDAAD2A0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0307399"/>
      </p:ext>
    </p:extLst>
  </p:cSld>
  <p:clrMapOvr>
    <a:masterClrMapping/>
  </p:clrMapOvr>
  <p:transition spd="med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804025" y="115888"/>
            <a:ext cx="2232025" cy="6337300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07950" y="115888"/>
            <a:ext cx="6543675" cy="63373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SzaboZs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FC6C1-1FAF-43B7-9479-BB452377AAE4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908187"/>
      </p:ext>
    </p:extLst>
  </p:cSld>
  <p:clrMapOvr>
    <a:masterClrMapping/>
  </p:clrMapOvr>
  <p:transition spd="med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Cím és tábláz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928100" cy="576262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áblázat helye 2"/>
          <p:cNvSpPr>
            <a:spLocks noGrp="1"/>
          </p:cNvSpPr>
          <p:nvPr>
            <p:ph type="tbl" idx="1"/>
          </p:nvPr>
        </p:nvSpPr>
        <p:spPr>
          <a:xfrm>
            <a:off x="107950" y="692150"/>
            <a:ext cx="8928100" cy="5761038"/>
          </a:xfrm>
        </p:spPr>
        <p:txBody>
          <a:bodyPr/>
          <a:lstStyle/>
          <a:p>
            <a:pPr lvl="0"/>
            <a:endParaRPr lang="hu-HU" noProof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SzaboZs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DC2BE-1823-417E-A4F3-693B93182CA0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7782675"/>
      </p:ext>
    </p:extLst>
  </p:cSld>
  <p:clrMapOvr>
    <a:masterClrMapping/>
  </p:clrMapOvr>
  <p:transition spd="med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SzaboZs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4299B-CA50-4C32-AB8B-7E4347FB4798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7215160"/>
      </p:ext>
    </p:extLst>
  </p:cSld>
  <p:clrMapOvr>
    <a:masterClrMapping/>
  </p:clrMapOvr>
  <p:transition spd="med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SzaboZs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C8C77-0C45-4AD4-B4A9-3CA465BDCD49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554738"/>
      </p:ext>
    </p:extLst>
  </p:cSld>
  <p:clrMapOvr>
    <a:masterClrMapping/>
  </p:clrMapOvr>
  <p:transition spd="med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SzaboZs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E2F33-5BCF-4D90-81BE-CD06FCF6DBB1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0465744"/>
      </p:ext>
    </p:extLst>
  </p:cSld>
  <p:clrMapOvr>
    <a:masterClrMapping/>
  </p:clrMapOvr>
  <p:transition spd="med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07950" y="692150"/>
            <a:ext cx="4387850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692150"/>
            <a:ext cx="4387850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SzaboZs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391B6-F415-426E-B7CB-C6CC8637004D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6744196"/>
      </p:ext>
    </p:extLst>
  </p:cSld>
  <p:clrMapOvr>
    <a:masterClrMapping/>
  </p:clrMapOvr>
  <p:transition spd="med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SzaboZs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7C312-F233-4176-9F9F-AE9E600C59BF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9910121"/>
      </p:ext>
    </p:extLst>
  </p:cSld>
  <p:clrMapOvr>
    <a:masterClrMapping/>
  </p:clrMapOvr>
  <p:transition spd="med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SzaboZs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0436F-A9FF-466B-8F40-6418C1D50AD5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0854253"/>
      </p:ext>
    </p:extLst>
  </p:cSld>
  <p:clrMapOvr>
    <a:masterClrMapping/>
  </p:clrMapOvr>
  <p:transition spd="med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SzaboZs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B4607-7461-4212-824A-80C2AA698AE4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8321538"/>
      </p:ext>
    </p:extLst>
  </p:cSld>
  <p:clrMapOvr>
    <a:masterClrMapping/>
  </p:clrMapOvr>
  <p:transition spd="med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SzaboZs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C4A87-4D0F-4CBD-BD5B-CF69A9F2644C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1110080"/>
      </p:ext>
    </p:extLst>
  </p:cSld>
  <p:clrMapOvr>
    <a:masterClrMapping/>
  </p:clrMapOvr>
  <p:transition spd="med">
    <p:cover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9281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err="1"/>
              <a:t>Click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edit</a:t>
            </a:r>
            <a:r>
              <a:rPr lang="hu-HU" dirty="0"/>
              <a:t> Master </a:t>
            </a:r>
            <a:r>
              <a:rPr lang="hu-HU" dirty="0" err="1"/>
              <a:t>title</a:t>
            </a:r>
            <a:r>
              <a:rPr lang="hu-HU" dirty="0"/>
              <a:t> </a:t>
            </a:r>
            <a:r>
              <a:rPr lang="hu-HU" dirty="0" err="1"/>
              <a:t>style</a:t>
            </a:r>
            <a:endParaRPr lang="hu-HU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692150"/>
            <a:ext cx="8928100" cy="57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Click to edit Master text styles</a:t>
            </a:r>
          </a:p>
          <a:p>
            <a:pPr lvl="1"/>
            <a:r>
              <a:rPr lang="hu-HU"/>
              <a:t>Second level</a:t>
            </a:r>
          </a:p>
          <a:p>
            <a:pPr lvl="2"/>
            <a:r>
              <a:rPr lang="hu-HU"/>
              <a:t>Third level</a:t>
            </a:r>
          </a:p>
          <a:p>
            <a:pPr lvl="3"/>
            <a:r>
              <a:rPr lang="hu-HU"/>
              <a:t>Fourth level</a:t>
            </a:r>
          </a:p>
          <a:p>
            <a:pPr lvl="4"/>
            <a:r>
              <a:rPr lang="hu-HU"/>
              <a:t>Fifth level</a:t>
            </a:r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562725"/>
            <a:ext cx="17272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530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6188" y="6562725"/>
            <a:ext cx="1196975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7309FB9-9E6D-4EAF-8AB4-3A8A968BBDC0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1030" name="Rectangle 10"/>
          <p:cNvSpPr>
            <a:spLocks noChangeArrowheads="1"/>
          </p:cNvSpPr>
          <p:nvPr userDrawn="1"/>
        </p:nvSpPr>
        <p:spPr bwMode="auto">
          <a:xfrm>
            <a:off x="107950" y="6562725"/>
            <a:ext cx="719138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hu-HU" sz="1000">
                <a:solidFill>
                  <a:schemeClr val="tx1"/>
                </a:solidFill>
              </a:rPr>
              <a:t>V 1.0</a:t>
            </a:r>
          </a:p>
        </p:txBody>
      </p:sp>
      <p:sp>
        <p:nvSpPr>
          <p:cNvPr id="553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46338" y="6564313"/>
            <a:ext cx="4246562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hu-HU"/>
              <a:t>SzaboZs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</p:sldLayoutIdLst>
  <p:transition spd="med">
    <p:cover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606060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606060"/>
          </a:solidFill>
          <a:latin typeface="Segoe U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606060"/>
          </a:solidFill>
          <a:latin typeface="Segoe U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606060"/>
          </a:solidFill>
          <a:latin typeface="Segoe U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606060"/>
          </a:solidFill>
          <a:latin typeface="Segoe U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606060"/>
          </a:solidFill>
          <a:latin typeface="Segoe U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606060"/>
          </a:solidFill>
          <a:latin typeface="Segoe U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606060"/>
          </a:solidFill>
          <a:latin typeface="Segoe U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606060"/>
          </a:solidFill>
          <a:latin typeface="Segoe U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9281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/>
              <a:t>Mintacím szerkesztése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692150"/>
            <a:ext cx="8928100" cy="57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46338" y="6564313"/>
            <a:ext cx="4246562" cy="17938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hu-HU"/>
              <a:t>SzaboZs</a:t>
            </a:r>
          </a:p>
        </p:txBody>
      </p:sp>
      <p:sp>
        <p:nvSpPr>
          <p:cNvPr id="2053" name="Rectangle 10"/>
          <p:cNvSpPr>
            <a:spLocks noChangeArrowheads="1"/>
          </p:cNvSpPr>
          <p:nvPr userDrawn="1"/>
        </p:nvSpPr>
        <p:spPr bwMode="auto">
          <a:xfrm>
            <a:off x="107950" y="6562725"/>
            <a:ext cx="719138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hu-HU" sz="1000">
                <a:solidFill>
                  <a:schemeClr val="tx1"/>
                </a:solidFill>
              </a:rPr>
              <a:t>V 1.0</a:t>
            </a:r>
          </a:p>
        </p:txBody>
      </p:sp>
      <p:sp>
        <p:nvSpPr>
          <p:cNvPr id="5530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6188" y="6562725"/>
            <a:ext cx="1196975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A7DC47E-E48D-4991-9E17-7910E9DAA3E8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  <p:sldLayoutId id="2147484014" r:id="rId12"/>
  </p:sldLayoutIdLst>
  <p:transition spd="med">
    <p:cover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606060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606060"/>
          </a:solidFill>
          <a:latin typeface="Segoe U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606060"/>
          </a:solidFill>
          <a:latin typeface="Segoe U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606060"/>
          </a:solidFill>
          <a:latin typeface="Segoe U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606060"/>
          </a:solidFill>
          <a:latin typeface="Segoe UI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606060"/>
          </a:solidFill>
          <a:latin typeface="Segoe UI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606060"/>
          </a:solidFill>
          <a:latin typeface="Segoe UI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606060"/>
          </a:solidFill>
          <a:latin typeface="Segoe UI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606060"/>
          </a:solidFill>
          <a:latin typeface="Segoe U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Dia számának helye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1CCD52CA-6380-49FE-80BE-6E2DFC2F268D}" type="slidenum">
              <a:rPr lang="hu-HU" sz="1000" smtClean="0">
                <a:solidFill>
                  <a:schemeClr val="tx1"/>
                </a:solidFill>
              </a:rPr>
              <a:pPr eaLnBrk="1" hangingPunct="1"/>
              <a:t>1</a:t>
            </a:fld>
            <a:endParaRPr lang="hu-HU" sz="1000">
              <a:solidFill>
                <a:schemeClr val="tx1"/>
              </a:solidFill>
            </a:endParaRPr>
          </a:p>
        </p:txBody>
      </p:sp>
      <p:sp>
        <p:nvSpPr>
          <p:cNvPr id="4100" name="Rectangle 8"/>
          <p:cNvSpPr>
            <a:spLocks noGrp="1" noChangeArrowheads="1"/>
          </p:cNvSpPr>
          <p:nvPr>
            <p:ph type="ctrTitle" idx="4294967295"/>
          </p:nvPr>
        </p:nvSpPr>
        <p:spPr>
          <a:xfrm>
            <a:off x="107950" y="1628775"/>
            <a:ext cx="8928100" cy="1470025"/>
          </a:xfrm>
        </p:spPr>
        <p:txBody>
          <a:bodyPr/>
          <a:lstStyle/>
          <a:p>
            <a:pPr algn="ctr" eaLnBrk="1" hangingPunct="1"/>
            <a:r>
              <a:rPr lang="hu-HU" sz="4000" dirty="0"/>
              <a:t>Haladó fejlesztési technikák</a:t>
            </a:r>
          </a:p>
        </p:txBody>
      </p:sp>
      <p:sp>
        <p:nvSpPr>
          <p:cNvPr id="4101" name="Rectangle 9"/>
          <p:cNvSpPr>
            <a:spLocks noGrp="1" noChangeArrowheads="1"/>
          </p:cNvSpPr>
          <p:nvPr>
            <p:ph type="subTitle" idx="4294967295"/>
          </p:nvPr>
        </p:nvSpPr>
        <p:spPr>
          <a:xfrm>
            <a:off x="107950" y="3141663"/>
            <a:ext cx="8928100" cy="3024187"/>
          </a:xfrm>
          <a:noFill/>
        </p:spPr>
        <p:txBody>
          <a:bodyPr lIns="360000"/>
          <a:lstStyle/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442913" algn="l"/>
              </a:tabLst>
            </a:pPr>
            <a:r>
              <a:rPr lang="hu-HU" sz="2000" b="0" dirty="0" err="1"/>
              <a:t>LocalDb</a:t>
            </a:r>
            <a:r>
              <a:rPr lang="hu-HU" sz="2000" b="0" dirty="0"/>
              <a:t> elérése Entity Framework </a:t>
            </a:r>
            <a:r>
              <a:rPr lang="hu-HU" sz="2000" b="0" dirty="0" err="1"/>
              <a:t>Core</a:t>
            </a:r>
            <a:r>
              <a:rPr lang="hu-HU" sz="2000" b="0" dirty="0"/>
              <a:t> segítségével (ORM + LINQ)</a:t>
            </a:r>
          </a:p>
        </p:txBody>
      </p:sp>
    </p:spTree>
  </p:cSld>
  <p:clrMapOvr>
    <a:masterClrMapping/>
  </p:clrMapOvr>
  <p:transition spd="med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Gyakorlat: </a:t>
            </a:r>
            <a:r>
              <a:rPr lang="hu-HU" dirty="0" err="1"/>
              <a:t>Cars</a:t>
            </a:r>
            <a:r>
              <a:rPr lang="hu-HU" dirty="0"/>
              <a:t> + </a:t>
            </a:r>
            <a:r>
              <a:rPr lang="hu-HU" dirty="0" err="1"/>
              <a:t>Brands</a:t>
            </a:r>
            <a:r>
              <a:rPr lang="hu-HU" dirty="0"/>
              <a:t> adatbázis létrehozása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hu-HU" dirty="0"/>
              <a:t>Hozza létre az adatbázist, majd abba teljesen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First</a:t>
            </a:r>
            <a:r>
              <a:rPr lang="hu-HU" dirty="0"/>
              <a:t> módszerrel töltse bele a táblákat és az adatokat</a:t>
            </a:r>
            <a:br>
              <a:rPr lang="hu-HU" dirty="0"/>
            </a:br>
            <a:r>
              <a:rPr lang="hu-HU" dirty="0"/>
              <a:t>(annotációkkal is megoldható akár – de a </a:t>
            </a:r>
            <a:r>
              <a:rPr lang="hu-HU" dirty="0" err="1"/>
              <a:t>Fluent</a:t>
            </a:r>
            <a:r>
              <a:rPr lang="hu-HU" dirty="0"/>
              <a:t> API teljes használata is ugyanúgy jó)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 err="1"/>
              <a:t>Listázza</a:t>
            </a:r>
            <a:r>
              <a:rPr lang="hu-HU" dirty="0"/>
              <a:t> az összes márkát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 err="1"/>
              <a:t>Listázza</a:t>
            </a:r>
            <a:r>
              <a:rPr lang="hu-HU" dirty="0"/>
              <a:t> az összes autót, a márkanévvel együtt (</a:t>
            </a:r>
            <a:r>
              <a:rPr lang="hu-HU" dirty="0" err="1"/>
              <a:t>Lazy</a:t>
            </a:r>
            <a:r>
              <a:rPr lang="hu-HU" dirty="0"/>
              <a:t> </a:t>
            </a:r>
            <a:r>
              <a:rPr lang="hu-HU" dirty="0" err="1"/>
              <a:t>Load</a:t>
            </a:r>
            <a:r>
              <a:rPr lang="hu-HU" dirty="0"/>
              <a:t> módszerrel)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 err="1"/>
              <a:t>Listázza</a:t>
            </a:r>
            <a:r>
              <a:rPr lang="hu-HU" dirty="0"/>
              <a:t> az autókat, </a:t>
            </a:r>
            <a:br>
              <a:rPr lang="hu-HU" dirty="0"/>
            </a:br>
            <a:r>
              <a:rPr lang="hu-HU" dirty="0"/>
              <a:t>a márkák átlagárával</a:t>
            </a:r>
            <a:br>
              <a:rPr lang="hu-HU" dirty="0"/>
            </a:br>
            <a:r>
              <a:rPr lang="hu-HU" dirty="0"/>
              <a:t>együtt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CC8C77-0C45-4AD4-B4A9-3CA465BDCD49}" type="slidenum">
              <a:rPr lang="hu-HU" smtClean="0"/>
              <a:pPr>
                <a:defRPr/>
              </a:pPr>
              <a:t>2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724" y="3356990"/>
            <a:ext cx="5652852" cy="350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05849"/>
      </p:ext>
    </p:extLst>
  </p:cSld>
  <p:clrMapOvr>
    <a:masterClrMapping/>
  </p:clrMapOvr>
  <p:transition spd="med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Dia számának helye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4AF1ECC1-1EDF-4F78-8680-BB65F61EA0AF}" type="slidenum">
              <a:rPr lang="hu-HU" sz="1000" smtClean="0">
                <a:solidFill>
                  <a:schemeClr val="tx1"/>
                </a:solidFill>
              </a:rPr>
              <a:pPr eaLnBrk="1" hangingPunct="1"/>
              <a:t>3</a:t>
            </a:fld>
            <a:endParaRPr lang="hu-HU" sz="10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ia számának helye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1pPr>
            <a:lvl2pPr marL="742950" indent="-28575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2pPr>
            <a:lvl3pPr marL="11430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3pPr>
            <a:lvl4pPr marL="16002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4pPr>
            <a:lvl5pPr marL="2057400" indent="-228600" eaLnBrk="0" hangingPunct="0">
              <a:defRPr sz="2400">
                <a:solidFill>
                  <a:srgbClr val="4B4B36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B4B36"/>
                </a:solidFill>
                <a:latin typeface="Calibri" pitchFamily="34" charset="0"/>
              </a:defRPr>
            </a:lvl9pPr>
          </a:lstStyle>
          <a:p>
            <a:pPr eaLnBrk="1" hangingPunct="1"/>
            <a:fld id="{73CAA329-7899-49E1-ABC8-DDC045C23C90}" type="slidenum">
              <a:rPr lang="hu-HU" sz="1000" smtClean="0">
                <a:solidFill>
                  <a:schemeClr val="tx1"/>
                </a:solidFill>
              </a:rPr>
              <a:pPr eaLnBrk="1" hangingPunct="1"/>
              <a:t>4</a:t>
            </a:fld>
            <a:endParaRPr lang="hu-HU" sz="10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cover/>
  </p:transition>
</p:sld>
</file>

<file path=ppt/theme/theme1.xml><?xml version="1.0" encoding="utf-8"?>
<a:theme xmlns:a="http://schemas.openxmlformats.org/drawingml/2006/main" name="Silver">
  <a:themeElements>
    <a:clrScheme name="Silv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ilver">
      <a:majorFont>
        <a:latin typeface="Segoe U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FFFF"/>
            </a:gs>
            <a:gs pos="100000">
              <a:srgbClr val="C0C0A8"/>
            </a:gs>
          </a:gsLst>
          <a:lin ang="2700000" scaled="1"/>
        </a:gradFill>
        <a:ln w="12700" cap="flat" cmpd="sng" algn="ctr">
          <a:solidFill>
            <a:srgbClr val="6E6E5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18000" tIns="18000" rIns="18000" bIns="180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u-HU" sz="1200" b="0" i="0" u="none" strike="noStrike" cap="none" normalizeH="0" baseline="0" smtClean="0">
            <a:ln>
              <a:noFill/>
            </a:ln>
            <a:solidFill>
              <a:srgbClr val="4B4B36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FFFF"/>
            </a:gs>
            <a:gs pos="100000">
              <a:srgbClr val="C0C0A8"/>
            </a:gs>
          </a:gsLst>
          <a:lin ang="2700000" scaled="1"/>
        </a:gradFill>
        <a:ln w="12700" cap="flat" cmpd="sng" algn="ctr">
          <a:solidFill>
            <a:srgbClr val="6E6E5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18000" tIns="18000" rIns="18000" bIns="180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u-HU" sz="1200" b="0" i="0" u="none" strike="noStrike" cap="none" normalizeH="0" baseline="0" smtClean="0">
            <a:ln>
              <a:noFill/>
            </a:ln>
            <a:solidFill>
              <a:srgbClr val="4B4B36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Silv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v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v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v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v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v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v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v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v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v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v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v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ilver">
  <a:themeElements>
    <a:clrScheme name="1_Silv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ilver">
      <a:majorFont>
        <a:latin typeface="Segoe U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ilv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ilv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ilv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ilv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ilv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ilv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ilv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ilv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ilv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ilv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ilv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ilv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28071</TotalTime>
  <Words>90</Words>
  <Application>Microsoft Office PowerPoint</Application>
  <PresentationFormat>On-screen Show (4:3)</PresentationFormat>
  <Paragraphs>14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Segoe UI</vt:lpstr>
      <vt:lpstr>Calibri</vt:lpstr>
      <vt:lpstr>Silver</vt:lpstr>
      <vt:lpstr>1_Silver</vt:lpstr>
      <vt:lpstr>Haladó fejlesztési technikák</vt:lpstr>
      <vt:lpstr>Gyakorlat: Cars + Brands adatbázis létrehozása</vt:lpstr>
      <vt:lpstr>PowerPoint Presentation</vt:lpstr>
      <vt:lpstr>PowerPoint Presentation</vt:lpstr>
    </vt:vector>
  </TitlesOfParts>
  <Company>OE NIK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PPT/2</dc:title>
  <dc:subject>PPT</dc:subject>
  <dc:creator>Szabó Zsolt, Szénási Sándor</dc:creator>
  <cp:lastModifiedBy>Kovács András</cp:lastModifiedBy>
  <cp:revision>1411</cp:revision>
  <dcterms:created xsi:type="dcterms:W3CDTF">2006-05-29T11:27:00Z</dcterms:created>
  <dcterms:modified xsi:type="dcterms:W3CDTF">2021-09-19T09:03:57Z</dcterms:modified>
</cp:coreProperties>
</file>