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437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050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4564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007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512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5099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0339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4943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47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03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577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514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986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716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650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511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94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DE5460-6795-44E2-AB50-31F10C689954}" type="datetimeFigureOut">
              <a:rPr lang="en-IE" smtClean="0"/>
              <a:t>22/02/2016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94EA-ED30-4638-AB49-004632EBAE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5453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piskel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LIT Zombies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Team Project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467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hlinkClick r:id="rId2"/>
              </a:rPr>
              <a:t>www.piskelapp.com</a:t>
            </a:r>
            <a:r>
              <a:rPr lang="en-IE" dirty="0" smtClean="0"/>
              <a:t> </a:t>
            </a:r>
          </a:p>
          <a:p>
            <a:r>
              <a:rPr lang="en-IE" dirty="0" smtClean="0"/>
              <a:t>Tiled vs Unity</a:t>
            </a:r>
          </a:p>
          <a:p>
            <a:endParaRPr lang="en-IE" dirty="0"/>
          </a:p>
          <a:p>
            <a:r>
              <a:rPr lang="en-IE" dirty="0" smtClean="0"/>
              <a:t>What’s next:</a:t>
            </a:r>
          </a:p>
          <a:p>
            <a:pPr lvl="1"/>
            <a:r>
              <a:rPr lang="en-IE" dirty="0" smtClean="0"/>
              <a:t>Build level of college</a:t>
            </a:r>
          </a:p>
          <a:p>
            <a:pPr lvl="1"/>
            <a:r>
              <a:rPr lang="en-IE" dirty="0" smtClean="0"/>
              <a:t>Build zombie animations</a:t>
            </a:r>
          </a:p>
        </p:txBody>
      </p:sp>
      <p:pic>
        <p:nvPicPr>
          <p:cNvPr id="1026" name="Picture 2" descr="https://lh3.googleusercontent.com/-dPiD1eG2x2s/VrCEpLYWB3I/AAAAAAAAABE/-Nev3bkN7yA/w140-h140-p/LittleBitsGam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82" y="2484712"/>
            <a:ext cx="3331889" cy="333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4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Audio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GarageBand</a:t>
            </a:r>
          </a:p>
          <a:p>
            <a:r>
              <a:rPr lang="en-IE" dirty="0" smtClean="0"/>
              <a:t>Creepy, eerie music vs traditional 2D game music</a:t>
            </a:r>
          </a:p>
          <a:p>
            <a:endParaRPr lang="en-IE" dirty="0"/>
          </a:p>
          <a:p>
            <a:r>
              <a:rPr lang="en-IE" dirty="0" smtClean="0"/>
              <a:t>What’s next:</a:t>
            </a:r>
          </a:p>
          <a:p>
            <a:pPr lvl="1"/>
            <a:r>
              <a:rPr lang="en-IE" dirty="0" smtClean="0"/>
              <a:t>Expand sample into a longer track</a:t>
            </a:r>
          </a:p>
          <a:p>
            <a:pPr lvl="1"/>
            <a:r>
              <a:rPr lang="en-IE" dirty="0" smtClean="0"/>
              <a:t>Record foley and one-liners</a:t>
            </a:r>
          </a:p>
        </p:txBody>
      </p:sp>
      <p:pic>
        <p:nvPicPr>
          <p:cNvPr id="8" name="Menu_Loop_Sampl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45757" y="2969653"/>
            <a:ext cx="2013397" cy="201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5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Programming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Studied Unity 2D Lynda tutorials</a:t>
            </a:r>
          </a:p>
          <a:p>
            <a:r>
              <a:rPr lang="en-IE" dirty="0" smtClean="0"/>
              <a:t>Prototyping before actually developing</a:t>
            </a:r>
          </a:p>
          <a:p>
            <a:endParaRPr lang="en-IE" dirty="0"/>
          </a:p>
          <a:p>
            <a:r>
              <a:rPr lang="en-IE" dirty="0" smtClean="0"/>
              <a:t>What’s next:</a:t>
            </a:r>
          </a:p>
          <a:p>
            <a:pPr lvl="1"/>
            <a:r>
              <a:rPr lang="en-IE" smtClean="0"/>
              <a:t>Continue prototyping </a:t>
            </a:r>
            <a:endParaRPr lang="en-IE" dirty="0" smtClean="0"/>
          </a:p>
          <a:p>
            <a:pPr lvl="1"/>
            <a:r>
              <a:rPr lang="en-IE" dirty="0" smtClean="0"/>
              <a:t>Start developing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24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60</Words>
  <Application>Microsoft Office PowerPoint</Application>
  <PresentationFormat>Widescreen</PresentationFormat>
  <Paragraphs>23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LIT Zombies</vt:lpstr>
      <vt:lpstr>Graphics</vt:lpstr>
      <vt:lpstr>Audio</vt:lpstr>
      <vt:lpstr>Programming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 Zombies</dc:title>
  <dc:creator>Aaron Roles;Sinead Cooney</dc:creator>
  <cp:lastModifiedBy>Aaron Roles</cp:lastModifiedBy>
  <cp:revision>3</cp:revision>
  <dcterms:created xsi:type="dcterms:W3CDTF">2016-02-22T22:30:46Z</dcterms:created>
  <dcterms:modified xsi:type="dcterms:W3CDTF">2016-02-22T22:48:37Z</dcterms:modified>
</cp:coreProperties>
</file>