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682"/>
  </p:normalViewPr>
  <p:slideViewPr>
    <p:cSldViewPr snapToGrid="0">
      <p:cViewPr>
        <p:scale>
          <a:sx n="64" d="100"/>
          <a:sy n="64" d="100"/>
        </p:scale>
        <p:origin x="128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E582B-D76C-544A-9245-BE318F032B7B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EF583-2273-6546-906A-C4A15F475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EF583-2273-6546-906A-C4A15F475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44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1053-0D50-85E6-47DD-9A85EFC69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693DB6-44B5-508B-9160-C3D3799F4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C7FC7-951B-D8EA-F72A-8AC8BAA83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0523-283B-A077-A876-D580A10ED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EF583-2273-6546-906A-C4A15F475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5D10-66CE-1C25-D4DA-CCC20FB0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3B060-C975-F1C5-0D21-E6E605674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50B4-AFF5-CFBE-952B-3212ED40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E8784-1349-6B3A-0336-E2041A86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8D83-40B9-6D3E-D56A-BD9B350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1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B058-53FD-ACFB-6510-082DC3EA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7DFC0-7BBF-B8ED-BF1A-ACA8B37DE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DBB3-0877-1BE1-5FDC-FBA80FEC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15F69-1952-D39E-4096-E3DAA6BD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15ED-C405-8B39-CE7A-F57B254B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A7FF2-2BF6-2F18-073A-845AB420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FF4C-C1F9-F5FE-831A-094A96821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1948-8AB8-3255-78E5-0C50AB7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A534-C7F0-F09E-5F3B-2668E973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7F82A-F49F-ED12-A38D-42D52903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42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20C7-639D-715D-335C-5A689FE0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0A08-9FE6-08E0-1103-98966D04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A7CE-842C-73E2-F1ED-EBE13EAF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D17A1-0F9E-2500-BA70-2BF0CF4A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29E5-5E31-FD35-55D3-94432F1D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A528E-B9D6-6754-AD9F-5F1E27A4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AD798-0556-AFAA-ED55-9A38FD0B0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B5276-7943-1AA7-9E50-14DB3A0B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E31F6-57F2-D750-B571-ACAA1351C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E511E-7A8E-7CF4-6E6F-A6876D9A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0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A878-DB7E-7D77-AD39-F1687222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A452-3ED8-9D76-5B47-F66A58D4F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FD8D1-0FC6-38EE-28AE-EB690C5DC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D8CB-31B0-55EF-7C14-32C11582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E58E-F649-8D2D-50C1-9C78E1A8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E4F1-BD2D-59C5-5FCD-DDC7DA90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CA14-9C1E-F738-F108-E3E49B3C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A2B3-B51F-3523-B1DF-F3E95DD86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111B7-6091-9008-9095-C9363E38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8F1A57-270E-25CC-A856-1C88F87C9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F1A61-E931-0A8E-872C-89749692B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04BDA-6A16-89E8-F1DE-5464F18B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25925-FDFB-923D-1E25-2101E0A0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94AF4-AE07-7719-F510-9BF7A87F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5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67D6-3F04-C9BA-E122-209A3B12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65C1A-1E42-E301-7FAA-457684A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28B0F-3E24-7298-E3E4-61DA7348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F22BC-C3D5-2D6A-7848-6402EEF2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3EC01-0E99-0A20-BF41-D02CFBD6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C3CC1-EBF4-13C5-3AE1-C352B8AC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11FDD-B938-8563-77BB-0B95C5F7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5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B5A2-2A7F-B2E4-4FE2-7A8B683D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738E6-6909-1206-431C-3A4F583F3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0A448-87AD-FB8C-B35C-24C134B9D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88D1D-1C12-AA1A-AF86-3687B8FA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F3021-42A1-AE6B-BDE4-FDAC94A9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A72C5-6BDA-F6B1-90B7-DA8F82AC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4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D17C4-F4B9-58AD-0A10-EAFAD473B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CDE05-5DAC-9445-2BC2-1EBA9F791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9683C-0547-A6C2-B25E-70B7683C3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92ABF-9173-32C2-338D-30A8989D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EAC4A-D561-2C41-3C1F-2BCEFEA6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24449-D38D-03D8-A0C8-0E53295D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28C020-CDA9-9A0C-CA2E-8BB15B9D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9B350-F54E-3BBC-28D8-0B3CE82EF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6477D-6CE3-BACA-BA7F-82700934D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0815B-2B9B-9849-82FC-7F3180454560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CD29-E370-65DA-481D-E7A4B6C48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0E104-1923-2DFF-6030-85F0A7288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7FBF00-F0FB-2843-B056-75C640FB8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14919016-51D5-B7CF-6541-D0236F5B5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884" y="0"/>
            <a:ext cx="7364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41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Description automatically generated">
            <a:extLst>
              <a:ext uri="{FF2B5EF4-FFF2-40B4-BE49-F238E27FC236}">
                <a16:creationId xmlns:a16="http://schemas.microsoft.com/office/drawing/2014/main" id="{A1F9DC1C-91DC-A6A6-E035-1DC5B5152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4" r="9594"/>
          <a:stretch/>
        </p:blipFill>
        <p:spPr>
          <a:xfrm>
            <a:off x="0" y="0"/>
            <a:ext cx="12192000" cy="55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0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84D46-D7D7-FCF8-CBD7-646CFD07C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ame&#10;&#10;Description automatically generated">
            <a:extLst>
              <a:ext uri="{FF2B5EF4-FFF2-40B4-BE49-F238E27FC236}">
                <a16:creationId xmlns:a16="http://schemas.microsoft.com/office/drawing/2014/main" id="{B95A4316-BEC3-8C85-07FC-8FAF44F7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9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582E4C-5597-FAF9-91E3-F2B0186D9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143" y="0"/>
            <a:ext cx="326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0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61E39812-D74D-E558-B39E-9F34BA053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85078"/>
            <a:ext cx="12185276" cy="5887844"/>
          </a:xfrm>
        </p:spPr>
      </p:pic>
    </p:spTree>
    <p:extLst>
      <p:ext uri="{BB962C8B-B14F-4D97-AF65-F5344CB8AC3E}">
        <p14:creationId xmlns:p14="http://schemas.microsoft.com/office/powerpoint/2010/main" val="147779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5831-9417-6093-162F-AA2DAF7C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game&#10;&#10;Description automatically generated">
            <a:extLst>
              <a:ext uri="{FF2B5EF4-FFF2-40B4-BE49-F238E27FC236}">
                <a16:creationId xmlns:a16="http://schemas.microsoft.com/office/drawing/2014/main" id="{08F23714-8289-A182-CBC0-8C702F8E7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7055"/>
            <a:ext cx="12192000" cy="6703889"/>
          </a:xfrm>
        </p:spPr>
      </p:pic>
    </p:spTree>
    <p:extLst>
      <p:ext uri="{BB962C8B-B14F-4D97-AF65-F5344CB8AC3E}">
        <p14:creationId xmlns:p14="http://schemas.microsoft.com/office/powerpoint/2010/main" val="278705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</Words>
  <Application>Microsoft Macintosh PowerPoint</Application>
  <PresentationFormat>Widescreen</PresentationFormat>
  <Paragraphs>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wang</dc:creator>
  <cp:lastModifiedBy>aaron wang</cp:lastModifiedBy>
  <cp:revision>6</cp:revision>
  <dcterms:created xsi:type="dcterms:W3CDTF">2024-10-26T21:40:44Z</dcterms:created>
  <dcterms:modified xsi:type="dcterms:W3CDTF">2025-01-22T22:50:21Z</dcterms:modified>
</cp:coreProperties>
</file>