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6" r:id="rId3"/>
    <p:sldId id="270" r:id="rId4"/>
    <p:sldId id="27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1" autoAdjust="0"/>
    <p:restoredTop sz="94683" autoAdjust="0"/>
  </p:normalViewPr>
  <p:slideViewPr>
    <p:cSldViewPr>
      <p:cViewPr>
        <p:scale>
          <a:sx n="117" d="100"/>
          <a:sy n="117" d="100"/>
        </p:scale>
        <p:origin x="-1614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0D08-5FA9-4B76-AC74-0C8452FE510C}" type="datetimeFigureOut">
              <a:rPr lang="en-US" smtClean="0"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9BD4-D626-4F0D-8B54-16E96B413CD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0D08-5FA9-4B76-AC74-0C8452FE510C}" type="datetimeFigureOut">
              <a:rPr lang="en-US" smtClean="0"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9BD4-D626-4F0D-8B54-16E96B413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0D08-5FA9-4B76-AC74-0C8452FE510C}" type="datetimeFigureOut">
              <a:rPr lang="en-US" smtClean="0"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9BD4-D626-4F0D-8B54-16E96B413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0D08-5FA9-4B76-AC74-0C8452FE510C}" type="datetimeFigureOut">
              <a:rPr lang="en-US" smtClean="0"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9BD4-D626-4F0D-8B54-16E96B413C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0D08-5FA9-4B76-AC74-0C8452FE510C}" type="datetimeFigureOut">
              <a:rPr lang="en-US" smtClean="0"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9BD4-D626-4F0D-8B54-16E96B413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0D08-5FA9-4B76-AC74-0C8452FE510C}" type="datetimeFigureOut">
              <a:rPr lang="en-US" smtClean="0"/>
              <a:t>6/1/2011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9BD4-D626-4F0D-8B54-16E96B413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0D08-5FA9-4B76-AC74-0C8452FE510C}" type="datetimeFigureOut">
              <a:rPr lang="en-US" smtClean="0"/>
              <a:t>6/1/2011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9BD4-D626-4F0D-8B54-16E96B413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0D08-5FA9-4B76-AC74-0C8452FE510C}" type="datetimeFigureOut">
              <a:rPr lang="en-US" smtClean="0"/>
              <a:t>6/1/2011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9BD4-D626-4F0D-8B54-16E96B413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0D08-5FA9-4B76-AC74-0C8452FE510C}" type="datetimeFigureOut">
              <a:rPr lang="en-US" smtClean="0"/>
              <a:t>6/1/2011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9BD4-D626-4F0D-8B54-16E96B413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0D08-5FA9-4B76-AC74-0C8452FE510C}" type="datetimeFigureOut">
              <a:rPr lang="en-US" smtClean="0"/>
              <a:t>6/1/2011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9BD4-D626-4F0D-8B54-16E96B413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0D08-5FA9-4B76-AC74-0C8452FE510C}" type="datetimeFigureOut">
              <a:rPr lang="en-US" smtClean="0"/>
              <a:t>6/1/2011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9BD4-D626-4F0D-8B54-16E96B413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662B0D08-5FA9-4B76-AC74-0C8452FE510C}" type="datetimeFigureOut">
              <a:rPr lang="en-US" smtClean="0"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B1C9BD4-D626-4F0D-8B54-16E96B413CD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aaronsara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2400" y="2514600"/>
            <a:ext cx="1356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Hello!</a:t>
            </a:r>
            <a:endParaRPr lang="en-US" sz="3600" dirty="0">
              <a:solidFill>
                <a:schemeClr val="tx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Campaign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Choose Create Campaign</a:t>
            </a:r>
          </a:p>
          <a:p>
            <a:r>
              <a:rPr lang="en-US" dirty="0" smtClean="0"/>
              <a:t>Select your List</a:t>
            </a:r>
          </a:p>
          <a:p>
            <a:r>
              <a:rPr lang="en-US" dirty="0" smtClean="0"/>
              <a:t>Choose elements for your campaign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8208039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963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campaign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Select the template</a:t>
            </a:r>
          </a:p>
          <a:p>
            <a:r>
              <a:rPr lang="en-US" dirty="0" smtClean="0"/>
              <a:t>Add your content in both HTML and plain-text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71725"/>
            <a:ext cx="944145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978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campaign (last step)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Send Now, Schedule, or run inbox inspector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1"/>
            <a:ext cx="907574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414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a/b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" y="1447800"/>
            <a:ext cx="932997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408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8558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893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Opt-in/Opt-out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Double Opt-in List</a:t>
            </a:r>
          </a:p>
          <a:p>
            <a:pPr lvl="1"/>
            <a:r>
              <a:rPr lang="en-US" sz="2400" dirty="0" smtClean="0"/>
              <a:t>What this means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Force Opt-In through API</a:t>
            </a:r>
          </a:p>
          <a:p>
            <a:pPr lvl="1"/>
            <a:r>
              <a:rPr lang="en-US" sz="2400" dirty="0" smtClean="0"/>
              <a:t>Must track stuff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% marked as spam freezes account</a:t>
            </a:r>
          </a:p>
          <a:p>
            <a:pPr lvl="1"/>
            <a:r>
              <a:rPr lang="en-US" sz="2400" dirty="0" smtClean="0"/>
              <a:t>0.1%!!!!</a:t>
            </a:r>
          </a:p>
          <a:p>
            <a:pPr lvl="1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4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Free Forever</a:t>
            </a:r>
          </a:p>
          <a:p>
            <a:pPr lvl="1"/>
            <a:r>
              <a:rPr lang="en-US" dirty="0" smtClean="0"/>
              <a:t>0-2000 Subscribers / 12,000 Month</a:t>
            </a:r>
          </a:p>
          <a:p>
            <a:pPr lvl="1"/>
            <a:endParaRPr lang="en-US" dirty="0"/>
          </a:p>
          <a:p>
            <a:r>
              <a:rPr lang="en-US" dirty="0" smtClean="0"/>
              <a:t>Unlimited sending plans</a:t>
            </a:r>
          </a:p>
          <a:p>
            <a:pPr lvl="1"/>
            <a:r>
              <a:rPr lang="en-US" dirty="0" smtClean="0"/>
              <a:t>500 subscribers / $10</a:t>
            </a:r>
          </a:p>
          <a:p>
            <a:pPr lvl="1"/>
            <a:r>
              <a:rPr lang="en-US" dirty="0" smtClean="0"/>
              <a:t>… more</a:t>
            </a:r>
          </a:p>
          <a:p>
            <a:pPr lvl="1"/>
            <a:r>
              <a:rPr lang="en-US" dirty="0" smtClean="0"/>
              <a:t>Up to 25,000 / $150</a:t>
            </a:r>
          </a:p>
          <a:p>
            <a:pPr lvl="1"/>
            <a:endParaRPr lang="en-US" dirty="0"/>
          </a:p>
          <a:p>
            <a:r>
              <a:rPr lang="en-US" dirty="0" smtClean="0"/>
              <a:t>Pay as you go ($.0x per email)</a:t>
            </a:r>
          </a:p>
          <a:p>
            <a:endParaRPr lang="en-US" dirty="0"/>
          </a:p>
          <a:p>
            <a:r>
              <a:rPr lang="en-US" dirty="0" smtClean="0"/>
              <a:t>High Volume Plans (up to $12k a month, 3.1 million sub)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78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Killer Feature: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</a:p>
          <a:p>
            <a:pPr lvl="1"/>
            <a:r>
              <a:rPr lang="en-US" dirty="0" smtClean="0"/>
              <a:t>Created, Modify, Delete</a:t>
            </a:r>
          </a:p>
          <a:p>
            <a:r>
              <a:rPr lang="en-US" dirty="0" smtClean="0"/>
              <a:t>Campaigns</a:t>
            </a:r>
          </a:p>
          <a:p>
            <a:pPr lvl="1"/>
            <a:r>
              <a:rPr lang="en-US" dirty="0" smtClean="0"/>
              <a:t>Create, Modify, Delete</a:t>
            </a:r>
          </a:p>
          <a:p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Create, Modify, Delete</a:t>
            </a:r>
          </a:p>
          <a:p>
            <a:r>
              <a:rPr lang="en-US" dirty="0" smtClean="0"/>
              <a:t>Custom Variables / segments</a:t>
            </a:r>
          </a:p>
          <a:p>
            <a:r>
              <a:rPr lang="en-US" dirty="0" smtClean="0"/>
              <a:t>Schedule or send immediately</a:t>
            </a:r>
          </a:p>
          <a:p>
            <a:r>
              <a:rPr lang="en-US" dirty="0" smtClean="0"/>
              <a:t>Track subscriptions (pingback)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57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981200"/>
            <a:ext cx="38182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Aaron Saray</a:t>
            </a:r>
          </a:p>
          <a:p>
            <a:endParaRPr lang="en-US" sz="3600" dirty="0" smtClean="0"/>
          </a:p>
          <a:p>
            <a:r>
              <a:rPr lang="en-US" sz="3600" dirty="0" smtClean="0">
                <a:hlinkClick r:id="rId2"/>
              </a:rPr>
              <a:t>http://aaronsaray.com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@</a:t>
            </a:r>
            <a:r>
              <a:rPr lang="en-US" sz="3600" dirty="0" err="1" smtClean="0"/>
              <a:t>aaronsaray</a:t>
            </a:r>
            <a:endParaRPr lang="en-US" sz="36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029" y="1981200"/>
            <a:ext cx="762808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029" y="3119718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28" y="4169828"/>
            <a:ext cx="6667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57375"/>
            <a:ext cx="314325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432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2" y="0"/>
            <a:ext cx="10287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447800" y="5181600"/>
            <a:ext cx="12420600" cy="132343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62400" y="5172635"/>
            <a:ext cx="5320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Introduction to </a:t>
            </a:r>
            <a:r>
              <a:rPr lang="en-US" sz="4000" b="1" dirty="0" err="1" smtClean="0"/>
              <a:t>Mailchimp</a:t>
            </a:r>
            <a:endParaRPr lang="en-US" sz="4000" b="1" dirty="0" smtClean="0"/>
          </a:p>
          <a:p>
            <a:r>
              <a:rPr lang="en-US" sz="4000" b="1" dirty="0" smtClean="0"/>
              <a:t>By Aaron Saray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85932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trust Aaron Saray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Programming web applications for a decade</a:t>
            </a:r>
          </a:p>
          <a:p>
            <a:r>
              <a:rPr lang="en-US" dirty="0" smtClean="0"/>
              <a:t>Programming since 8</a:t>
            </a:r>
          </a:p>
          <a:p>
            <a:r>
              <a:rPr lang="en-US" dirty="0" smtClean="0"/>
              <a:t>Speaks both nerd and non-nerd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mailchimp</a:t>
            </a:r>
            <a:endParaRPr lang="en-US" dirty="0" smtClean="0"/>
          </a:p>
          <a:p>
            <a:pPr lvl="1"/>
            <a:r>
              <a:rPr lang="en-US" dirty="0" smtClean="0"/>
              <a:t>Deals by Golly</a:t>
            </a:r>
          </a:p>
          <a:p>
            <a:pPr lvl="1"/>
            <a:r>
              <a:rPr lang="en-US" dirty="0" smtClean="0"/>
              <a:t>Mark Neumann for Governor of Wisconsin</a:t>
            </a:r>
          </a:p>
          <a:p>
            <a:r>
              <a:rPr lang="en-US" dirty="0" smtClean="0"/>
              <a:t>Organizer or Part of team for</a:t>
            </a:r>
          </a:p>
          <a:p>
            <a:pPr lvl="1"/>
            <a:r>
              <a:rPr lang="en-US" dirty="0" smtClean="0"/>
              <a:t>MKEPUG</a:t>
            </a:r>
          </a:p>
          <a:p>
            <a:pPr lvl="1"/>
            <a:r>
              <a:rPr lang="en-US" dirty="0" smtClean="0"/>
              <a:t>Milwaukee Web Design </a:t>
            </a:r>
            <a:r>
              <a:rPr lang="en-US" dirty="0" err="1" smtClean="0"/>
              <a:t>Meetup</a:t>
            </a:r>
            <a:endParaRPr lang="en-US" dirty="0" smtClean="0"/>
          </a:p>
          <a:p>
            <a:r>
              <a:rPr lang="en-US" dirty="0" smtClean="0"/>
              <a:t>Thanks for having 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82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Primary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Primary focus is always on the </a:t>
            </a:r>
            <a:br>
              <a:rPr lang="en-US" sz="2800" dirty="0" smtClean="0"/>
            </a:br>
            <a:r>
              <a:rPr lang="en-US" sz="2800" dirty="0" smtClean="0"/>
              <a:t>list management and population</a:t>
            </a:r>
          </a:p>
          <a:p>
            <a:endParaRPr lang="en-US" sz="2800" dirty="0"/>
          </a:p>
          <a:p>
            <a:r>
              <a:rPr lang="en-US" sz="2800" dirty="0" smtClean="0"/>
              <a:t>Work with the marketing people</a:t>
            </a:r>
          </a:p>
          <a:p>
            <a:endParaRPr lang="en-US" sz="2800" dirty="0"/>
          </a:p>
          <a:p>
            <a:r>
              <a:rPr lang="en-US" sz="2800" dirty="0" smtClean="0"/>
              <a:t>Will try to give you an overview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6156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Mailchimp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Quote:</a:t>
            </a:r>
          </a:p>
          <a:p>
            <a:pPr marL="400050" lvl="1" indent="0">
              <a:buNone/>
            </a:pPr>
            <a:r>
              <a:rPr lang="en-US" sz="2000" dirty="0" err="1" smtClean="0"/>
              <a:t>MailChimp</a:t>
            </a:r>
            <a:r>
              <a:rPr lang="en-US" sz="2000" dirty="0" smtClean="0"/>
              <a:t> </a:t>
            </a:r>
            <a:r>
              <a:rPr lang="en-US" sz="2000" dirty="0"/>
              <a:t>helps you design email newsletters, share them on social networks, integrate with services you already use, and track your results. It's like your own personal publishing platform. 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What I Say:</a:t>
            </a:r>
          </a:p>
          <a:p>
            <a:pPr marL="400050" lvl="1" indent="0">
              <a:buNone/>
            </a:pPr>
            <a:r>
              <a:rPr lang="en-US" sz="2000" dirty="0" err="1" smtClean="0"/>
              <a:t>MailChimp</a:t>
            </a:r>
            <a:r>
              <a:rPr lang="en-US" sz="2000" dirty="0" smtClean="0"/>
              <a:t> is an email sending and marketing platform that both supports robust email campaigns and touts ease of use.</a:t>
            </a:r>
          </a:p>
          <a:p>
            <a:pPr marL="400050" lvl="1" indent="0">
              <a:buNone/>
            </a:pPr>
            <a:r>
              <a:rPr lang="en-US" sz="2000" dirty="0" smtClean="0"/>
              <a:t>Easy to use web interface – customizable API</a:t>
            </a:r>
          </a:p>
          <a:p>
            <a:pPr marL="400050" lvl="1" indent="0">
              <a:buNone/>
            </a:pPr>
            <a:r>
              <a:rPr lang="en-US" sz="2000" dirty="0" smtClean="0"/>
              <a:t>SPAM Control services help you stay in the white-list.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0158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Social Network Integration</a:t>
            </a:r>
          </a:p>
          <a:p>
            <a:r>
              <a:rPr lang="en-US" dirty="0" smtClean="0"/>
              <a:t>Co-branding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A/B Split Testing</a:t>
            </a:r>
          </a:p>
          <a:p>
            <a:r>
              <a:rPr lang="en-US" dirty="0" smtClean="0"/>
              <a:t>Custom variable tracking</a:t>
            </a:r>
          </a:p>
          <a:p>
            <a:r>
              <a:rPr lang="en-US" dirty="0" smtClean="0"/>
              <a:t>Google Analytics</a:t>
            </a:r>
          </a:p>
          <a:p>
            <a:r>
              <a:rPr lang="en-US" dirty="0" smtClean="0"/>
              <a:t>Inbox Inspector</a:t>
            </a:r>
          </a:p>
          <a:p>
            <a:r>
              <a:rPr lang="en-US" dirty="0" smtClean="0"/>
              <a:t>Auto Responders</a:t>
            </a:r>
          </a:p>
          <a:p>
            <a:r>
              <a:rPr lang="en-US" dirty="0" smtClean="0"/>
              <a:t>Groups / Segments</a:t>
            </a:r>
          </a:p>
          <a:p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4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can use </a:t>
            </a:r>
            <a:r>
              <a:rPr lang="en-US" dirty="0" err="1" smtClean="0"/>
              <a:t>Mailchimp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01000" cy="4114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They have all size plans available:</a:t>
            </a:r>
          </a:p>
          <a:p>
            <a:pPr lvl="1"/>
            <a:r>
              <a:rPr lang="en-US" sz="2400" dirty="0" smtClean="0"/>
              <a:t>Free Plan</a:t>
            </a:r>
          </a:p>
          <a:p>
            <a:pPr lvl="1"/>
            <a:r>
              <a:rPr lang="en-US" sz="2400" dirty="0" smtClean="0"/>
              <a:t>Non Profit Discount</a:t>
            </a:r>
          </a:p>
          <a:p>
            <a:pPr lvl="1"/>
            <a:r>
              <a:rPr lang="en-US" sz="2400" dirty="0" smtClean="0"/>
              <a:t>Up to 3.1 million subscribers / 24.8 million messages a month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146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send a message: 3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 a template</a:t>
            </a:r>
          </a:p>
          <a:p>
            <a:pPr lvl="1"/>
            <a:r>
              <a:rPr lang="en-US" sz="2400" dirty="0" smtClean="0"/>
              <a:t>These can be re-used, copied, modified later</a:t>
            </a:r>
          </a:p>
          <a:p>
            <a:r>
              <a:rPr lang="en-US" sz="2400" dirty="0" smtClean="0"/>
              <a:t>Create a campaign</a:t>
            </a:r>
          </a:p>
          <a:p>
            <a:pPr lvl="1"/>
            <a:r>
              <a:rPr lang="en-US" sz="2400" dirty="0" smtClean="0"/>
              <a:t>Basically create your message</a:t>
            </a:r>
          </a:p>
          <a:p>
            <a:pPr lvl="1"/>
            <a:r>
              <a:rPr lang="en-US" sz="2400" dirty="0" smtClean="0"/>
              <a:t>Inserted into template</a:t>
            </a:r>
          </a:p>
          <a:p>
            <a:r>
              <a:rPr lang="en-US" sz="2400" dirty="0" smtClean="0"/>
              <a:t>Send or Schedule</a:t>
            </a:r>
          </a:p>
          <a:p>
            <a:pPr lvl="1"/>
            <a:r>
              <a:rPr lang="en-US" sz="2400" dirty="0" smtClean="0"/>
              <a:t>Send immediately</a:t>
            </a:r>
          </a:p>
          <a:p>
            <a:pPr lvl="1"/>
            <a:r>
              <a:rPr lang="en-US" sz="2400" dirty="0" smtClean="0"/>
              <a:t>Schedule a specific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4495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905875" cy="487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117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77</TotalTime>
  <Words>400</Words>
  <Application>Microsoft Office PowerPoint</Application>
  <PresentationFormat>On-screen Show (4:3)</PresentationFormat>
  <Paragraphs>102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Horizon</vt:lpstr>
      <vt:lpstr>PowerPoint Presentation</vt:lpstr>
      <vt:lpstr>PowerPoint Presentation</vt:lpstr>
      <vt:lpstr>Why trust Aaron Saray</vt:lpstr>
      <vt:lpstr>My Primary Focus</vt:lpstr>
      <vt:lpstr>What is Mailchimp?</vt:lpstr>
      <vt:lpstr>Main Features</vt:lpstr>
      <vt:lpstr>Who can use Mailchimp?</vt:lpstr>
      <vt:lpstr>Lets send a message: 3 steps</vt:lpstr>
      <vt:lpstr>Create a Template</vt:lpstr>
      <vt:lpstr>Create a Campaign</vt:lpstr>
      <vt:lpstr>Create a campaign (cont’)</vt:lpstr>
      <vt:lpstr>Create a campaign (last step)</vt:lpstr>
      <vt:lpstr>a/b Testing</vt:lpstr>
      <vt:lpstr>Reports</vt:lpstr>
      <vt:lpstr>Opt-in/Opt-out</vt:lpstr>
      <vt:lpstr>Pricing Options</vt:lpstr>
      <vt:lpstr>Killer Feature: API</vt:lpstr>
      <vt:lpstr>Questions??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</dc:creator>
  <cp:lastModifiedBy>Aaron</cp:lastModifiedBy>
  <cp:revision>8</cp:revision>
  <dcterms:created xsi:type="dcterms:W3CDTF">2011-05-30T16:40:32Z</dcterms:created>
  <dcterms:modified xsi:type="dcterms:W3CDTF">2011-06-01T14:57:14Z</dcterms:modified>
</cp:coreProperties>
</file>