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8" autoAdjust="0"/>
    <p:restoredTop sz="86441" autoAdjust="0"/>
  </p:normalViewPr>
  <p:slideViewPr>
    <p:cSldViewPr snapToGrid="0">
      <p:cViewPr varScale="1">
        <p:scale>
          <a:sx n="95" d="100"/>
          <a:sy n="95" d="100"/>
        </p:scale>
        <p:origin x="123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8E21B-CF04-0544-6D3A-B3DC806FE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153BB-F80E-E561-631C-1708A5E6C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CFBCA-77C2-B286-5AB8-733363D5B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C7D7-30D0-44F5-B195-FB93E3AD5555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F69B6-4D51-9A1C-CA28-04BDBA59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A82C8-9A15-2798-DD8D-55D7D5CF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B0B0-CEEA-4FCB-B46D-939D6DE8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63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154E3-F9AF-A32C-3527-3718A3D6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65943-A4FF-E58F-DDA3-A3A2E78CE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B79D6-1795-6217-A9FA-28A1DD3C1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C7D7-30D0-44F5-B195-FB93E3AD5555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AF6C9-98FA-4816-9C92-CFDB86837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F39F0-C3AC-D3C8-013B-5F18396A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B0B0-CEEA-4FCB-B46D-939D6DE8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627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941215-B1DD-8A81-9591-7D3636703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3A2F3-8C93-9A59-DA08-BC574FCE7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219CF-0BB8-0736-D4CB-D5A7896C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C7D7-30D0-44F5-B195-FB93E3AD5555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4B9FF-5056-B740-D173-7B3EE6BB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1C3E0-C59F-8256-EEC9-B75C3F39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B0B0-CEEA-4FCB-B46D-939D6DE8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955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4361-8E8B-9651-D5BA-BDB8A2AD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B836F-BA6D-F9D7-EC97-D505BEB1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94894-5B3A-7213-3D33-674EA334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C7D7-30D0-44F5-B195-FB93E3AD5555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43420-1793-8CE0-D9AA-E5D5016DA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6754E-08BC-0EE4-6557-78EBF920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B0B0-CEEA-4FCB-B46D-939D6DE8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819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18D1-9358-F8AC-905E-F870442F8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34AC7-E07B-8B22-2551-CF5DD6654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3325C-5F4F-FC09-C516-3965C762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C7D7-30D0-44F5-B195-FB93E3AD5555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C265E-2917-82B6-23F7-0DC20FDE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9101E-92E3-7541-8066-FB01936E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B0B0-CEEA-4FCB-B46D-939D6DE8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687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28EB-59FA-A8F5-B03C-017548384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2FB76-0AB6-13EC-A9EC-D5D4D1B7B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04306-EED7-D0C0-E28F-FC566691D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53311-68CB-2A84-5E31-C1695EF6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C7D7-30D0-44F5-B195-FB93E3AD5555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0659A-1352-D8B2-3033-EC2D9E518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B2657-F531-277C-EF1B-FE5B35C3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B0B0-CEEA-4FCB-B46D-939D6DE8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485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52F3A-839B-7F68-BF07-18D0E4376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8DDF5-6A8E-1EFE-61CE-E5A1F7E0F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76590-400C-165D-A3A2-2222EC3F2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6AA330-1E48-1605-3945-72409CD350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9182B-E006-E1E8-3077-A1C51EC3A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1BA57E-A62E-ACFB-972D-CAA7E875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C7D7-30D0-44F5-B195-FB93E3AD5555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3F1B07-FD55-DB14-E0E9-86467685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4A944-D68A-1E2D-9C7C-CCE1689C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B0B0-CEEA-4FCB-B46D-939D6DE8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49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EBC5-C7C9-4AB9-A42B-C3A42F895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FDAE68-FD1B-D594-4B51-867B2B56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C7D7-30D0-44F5-B195-FB93E3AD5555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87EFA-B43B-C890-BF7F-F61BE181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74244-FFB3-E589-5A19-6AAD46AC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B0B0-CEEA-4FCB-B46D-939D6DE8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857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339581-6140-460B-3289-80BE362B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C7D7-30D0-44F5-B195-FB93E3AD5555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12B97-4011-9972-B1BB-8CA69FFE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DE659-F81A-5878-8311-A3C87D09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B0B0-CEEA-4FCB-B46D-939D6DE8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67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3B81-555F-AEBB-0C6F-1D67BBCD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5C196-8BE3-79B9-14EA-672D486A8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5E6E2-EDAF-B68F-8812-0CC22A95A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64EF5-F7E3-05FA-EF46-AEB3DCBC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C7D7-30D0-44F5-B195-FB93E3AD5555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B84FA-086F-0F0F-9534-B2046FB3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B2EAE-77E4-1A3A-87E3-5BFA6786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B0B0-CEEA-4FCB-B46D-939D6DE8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266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4351-3635-E7CE-E52E-15577922C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D46597-D059-4536-0FE6-D3B8A841A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C2E01-7B52-5B2D-3BA0-2F2926DAA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A652A-E081-C9C6-C96B-69B74816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C7D7-30D0-44F5-B195-FB93E3AD5555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22FC1-6000-EBC0-A63A-4EB53BDB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2DCAC-41F8-2085-3F8C-5965F288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B0B0-CEEA-4FCB-B46D-939D6DE8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17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193E1-22A6-0652-28F1-0006B8AB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ED87-A0F4-3538-B5DC-FA14F57E1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DB016-EE0D-418D-BAF3-65E9DD36B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9AC7D7-30D0-44F5-B195-FB93E3AD5555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0A326-7C52-1EBA-02A1-A5BF80D4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60729-9401-1415-80B5-CD1FB0DFA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BFB0B0-CEEA-4FCB-B46D-939D6DE8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8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4A4B-2C64-4EDC-7021-920F4C5038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E6480-422B-1F15-92E9-FA3CE6157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53240E-2474-AFE1-D069-D93CE72E4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122"/>
            <a:ext cx="12192000" cy="643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783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9E28A-9E87-D074-D3D7-28A03220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DCD58-565E-1A81-8B7E-B2D052805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220838-534B-DBE3-58F5-4331E0F0B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122"/>
            <a:ext cx="12192000" cy="643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86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C659-B1E3-8FDA-64CA-0CC5B750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2078E-C69B-1451-CE8A-DAF5DFD79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43E126-1382-42CE-E53E-F2A37D040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122"/>
            <a:ext cx="12192000" cy="643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147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8BAA6-B55E-49B5-87AF-0F69494B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C1AB1-09EC-E0EF-FBB7-8549AAB84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286462-3C22-5FDC-3B9C-BB2FC06E8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480"/>
            <a:ext cx="12192000" cy="642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386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F061-72AF-FD34-8C06-1BB652628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38DB5-E221-E652-2CC4-C2EADA524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71122B-7422-CF03-13CC-BDD70BC05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122"/>
            <a:ext cx="12192000" cy="643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378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B491-C8EA-1B69-D58E-766BE522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Gcode</a:t>
            </a:r>
            <a:r>
              <a:rPr lang="en-US" baseline="0" dirty="0"/>
              <a:t> visualizer of cut and carve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9FD0C-6DFF-A57A-D692-775A41DD1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91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517F-542F-D39A-D34F-BC740175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67F33-57BE-FD59-6EAA-AE0A2B8CF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AC568-6AE7-CD1A-4181-A9849F621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871537"/>
            <a:ext cx="94869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620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00B8-0EB5-80D5-E206-D823EE9BB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G-Code for GRBL vs Marlin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AB2D26-F733-0DF9-F0BC-D994B35D6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30" y="1405990"/>
            <a:ext cx="5525088" cy="2978887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15F7A3-BB4F-88CD-68AB-FD0656E42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26738" y="1984247"/>
            <a:ext cx="3315163" cy="4115374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9E1003-DD64-B799-39B2-569C44ABF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099" y="1405991"/>
            <a:ext cx="5525088" cy="29788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DD0B27C-2C5F-645A-7F99-3976CE321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5757" y="2108990"/>
            <a:ext cx="3115110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244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11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Gcode visualizer of cut and carve</vt:lpstr>
      <vt:lpstr>PowerPoint Presentation</vt:lpstr>
      <vt:lpstr>G-Code for GRBL vs Marlin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 S</dc:creator>
  <cp:lastModifiedBy>Aaron S</cp:lastModifiedBy>
  <cp:revision>2</cp:revision>
  <dcterms:created xsi:type="dcterms:W3CDTF">2025-02-28T18:12:10Z</dcterms:created>
  <dcterms:modified xsi:type="dcterms:W3CDTF">2025-03-01T03:54:53Z</dcterms:modified>
</cp:coreProperties>
</file>