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0" autoAdjust="0"/>
    <p:restoredTop sz="94660"/>
  </p:normalViewPr>
  <p:slideViewPr>
    <p:cSldViewPr snapToGrid="0">
      <p:cViewPr>
        <p:scale>
          <a:sx n="75" d="100"/>
          <a:sy n="75" d="100"/>
        </p:scale>
        <p:origin x="112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8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8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68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1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7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6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15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6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1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584D-2DFB-4470-9A1C-F4499BF8A74A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ED58-A6A2-4719-965C-31EFAC976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9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152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949588" y="34210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86200" y="3443288"/>
            <a:ext cx="609600" cy="473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802981" y="3131344"/>
            <a:ext cx="319088" cy="1047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95838" y="3226594"/>
            <a:ext cx="757237" cy="1023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Fox</dc:creator>
  <cp:lastModifiedBy>Aaron Fox</cp:lastModifiedBy>
  <cp:revision>5</cp:revision>
  <dcterms:created xsi:type="dcterms:W3CDTF">2020-12-04T00:27:50Z</dcterms:created>
  <dcterms:modified xsi:type="dcterms:W3CDTF">2021-06-22T08:31:09Z</dcterms:modified>
</cp:coreProperties>
</file>