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13"/>
  </p:normalViewPr>
  <p:slideViewPr>
    <p:cSldViewPr snapToGrid="0" snapToObjects="1">
      <p:cViewPr varScale="1">
        <p:scale>
          <a:sx n="104" d="100"/>
          <a:sy n="104" d="100"/>
        </p:scale>
        <p:origin x="2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14AB-97E8-2248-BEFB-235EF6E8D76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516B-290E-B043-A867-0A0AB0E1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8516B-290E-B043-A867-0A0AB0E18B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9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7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5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0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2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1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66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Scholarship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</a:t>
            </a:r>
            <a:r>
              <a:rPr lang="en-US" sz="2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Workbook</a:t>
            </a:r>
          </a:p>
          <a:p>
            <a:r>
              <a:rPr lang="en-US" sz="2800" dirty="0" smtClean="0"/>
              <a:t>    You should now be able to fill in every page.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Past Exams</a:t>
            </a:r>
          </a:p>
          <a:p>
            <a:r>
              <a:rPr lang="en-US" sz="2800" dirty="0" smtClean="0"/>
              <a:t>    We’ve given you three – do them!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0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036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1564</TotalTime>
  <Words>49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Scholarship Calculus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Scholarship Calculus</dc:title>
  <dc:creator>Aaron Stockdill</dc:creator>
  <cp:lastModifiedBy>Aaron Stockdill</cp:lastModifiedBy>
  <cp:revision>21</cp:revision>
  <cp:lastPrinted>2016-02-10T23:13:16Z</cp:lastPrinted>
  <dcterms:created xsi:type="dcterms:W3CDTF">2016-01-14T00:33:19Z</dcterms:created>
  <dcterms:modified xsi:type="dcterms:W3CDTF">2016-09-14T06:56:35Z</dcterms:modified>
</cp:coreProperties>
</file>