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595"/>
  </p:normalViewPr>
  <p:slideViewPr>
    <p:cSldViewPr snapToGrid="0" snapToObjects="1">
      <p:cViewPr varScale="1">
        <p:scale>
          <a:sx n="98" d="100"/>
          <a:sy n="98" d="100"/>
        </p:scale>
        <p:origin x="1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514AB-97E8-2248-BEFB-235EF6E8D762}" type="datetimeFigureOut">
              <a:rPr lang="en-US" smtClean="0"/>
              <a:t>2/11/16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8516B-290E-B043-A867-0A0AB0E18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86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/>
              <a:t>Have answer books available.</a:t>
            </a:r>
          </a:p>
          <a:p>
            <a:r>
              <a:rPr lang="en-US" sz="1400" dirty="0" smtClean="0"/>
              <a:t>Have Delta books available.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8516B-290E-B043-A867-0A0AB0E18B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96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8516B-290E-B043-A867-0A0AB0E18B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75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8516B-290E-B043-A867-0A0AB0E18B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95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70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3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5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30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3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2/11/16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2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2/11/16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7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2/11/16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1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30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1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66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Scholarship Calculus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Aaron </a:t>
            </a:r>
            <a:r>
              <a:rPr lang="en-US" dirty="0" err="1" smtClean="0"/>
              <a:t>Stockdill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Left Cashmere in 2012</a:t>
            </a:r>
          </a:p>
          <a:p>
            <a:r>
              <a:rPr lang="en-US" sz="2800" dirty="0" smtClean="0"/>
              <a:t>Completed BSc in Mathematics and Computer Science in 2015</a:t>
            </a:r>
          </a:p>
          <a:p>
            <a:r>
              <a:rPr lang="en-US" sz="2800" dirty="0" smtClean="0"/>
              <a:t>Currently doing </a:t>
            </a:r>
            <a:r>
              <a:rPr lang="en-GB" sz="2800" dirty="0" smtClean="0"/>
              <a:t>Honours</a:t>
            </a:r>
            <a:r>
              <a:rPr lang="en-US" sz="2800" dirty="0" smtClean="0"/>
              <a:t> in Computer Science at UC</a:t>
            </a:r>
          </a:p>
          <a:p>
            <a:r>
              <a:rPr lang="en-US" sz="2800" dirty="0" smtClean="0"/>
              <a:t>Teaching at </a:t>
            </a:r>
            <a:r>
              <a:rPr lang="en-US" sz="2800" dirty="0" err="1" smtClean="0"/>
              <a:t>NumberWorks</a:t>
            </a:r>
            <a:r>
              <a:rPr lang="en-US" sz="2800" dirty="0" smtClean="0"/>
              <a:t>, UC, and private tutoring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94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Differentiation</a:t>
            </a:r>
          </a:p>
          <a:p>
            <a:r>
              <a:rPr lang="en-US" sz="2800" dirty="0" smtClean="0"/>
              <a:t>Trigonometry</a:t>
            </a:r>
          </a:p>
          <a:p>
            <a:r>
              <a:rPr lang="en-US" sz="2800" dirty="0" smtClean="0"/>
              <a:t>Integration</a:t>
            </a:r>
          </a:p>
          <a:p>
            <a:r>
              <a:rPr lang="en-US" sz="2800" dirty="0" smtClean="0"/>
              <a:t>Differential Equations</a:t>
            </a:r>
          </a:p>
          <a:p>
            <a:r>
              <a:rPr lang="en-US" sz="2800" dirty="0" smtClean="0"/>
              <a:t>Complex Geometry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11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Meet every fortnight on Friday at 3:15pm</a:t>
            </a:r>
          </a:p>
          <a:p>
            <a:r>
              <a:rPr lang="en-US" sz="2800" dirty="0" smtClean="0"/>
              <a:t>No meetings in the holidays</a:t>
            </a:r>
          </a:p>
          <a:p>
            <a:r>
              <a:rPr lang="en-US" sz="2800" dirty="0" smtClean="0"/>
              <a:t>Final meeting on October 28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065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38250"/>
            <a:ext cx="10058400" cy="353084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Workbook</a:t>
            </a:r>
          </a:p>
          <a:p>
            <a:pPr>
              <a:lnSpc>
                <a:spcPct val="50000"/>
              </a:lnSpc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400" dirty="0" smtClean="0"/>
              <a:t>This will be your homework, and to work through here</a:t>
            </a:r>
            <a:endParaRPr lang="en-US" sz="2800" dirty="0" smtClean="0"/>
          </a:p>
          <a:p>
            <a:r>
              <a:rPr lang="en-US" sz="2800" dirty="0" smtClean="0"/>
              <a:t>Delta Workbook</a:t>
            </a:r>
          </a:p>
          <a:p>
            <a:pPr>
              <a:lnSpc>
                <a:spcPct val="50000"/>
              </a:lnSpc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400" dirty="0" smtClean="0"/>
              <a:t>To work through here</a:t>
            </a:r>
            <a:endParaRPr lang="en-US" sz="2800" dirty="0" smtClean="0"/>
          </a:p>
          <a:p>
            <a:r>
              <a:rPr lang="en-US" sz="2800" dirty="0" smtClean="0"/>
              <a:t>Formula Sheet</a:t>
            </a:r>
          </a:p>
          <a:p>
            <a:r>
              <a:rPr lang="en-US" sz="2800" dirty="0" smtClean="0">
                <a:latin typeface="CMU Typewriter Text" charset="0"/>
                <a:ea typeface="CMU Typewriter Text" charset="0"/>
                <a:cs typeface="CMU Typewriter Text" charset="0"/>
              </a:rPr>
              <a:t>http://</a:t>
            </a:r>
            <a:r>
              <a:rPr lang="en-US" sz="2800" dirty="0" err="1" smtClean="0">
                <a:latin typeface="CMU Typewriter Text" charset="0"/>
                <a:ea typeface="CMU Typewriter Text" charset="0"/>
                <a:cs typeface="CMU Typewriter Text" charset="0"/>
              </a:rPr>
              <a:t>psw.nz</a:t>
            </a:r>
            <a:r>
              <a:rPr lang="en-US" sz="2800" dirty="0" smtClean="0">
                <a:latin typeface="CMU Typewriter Text" charset="0"/>
                <a:ea typeface="CMU Typewriter Text" charset="0"/>
                <a:cs typeface="CMU Typewriter Text" charset="0"/>
              </a:rPr>
              <a:t>/scholarship-calculus</a:t>
            </a:r>
          </a:p>
          <a:p>
            <a:r>
              <a:rPr lang="en-US" sz="2800" dirty="0">
                <a:latin typeface="CMU Typewriter Text" charset="0"/>
                <a:ea typeface="CMU Typewriter Text" charset="0"/>
                <a:cs typeface="CMU Typewriter Text" charset="0"/>
              </a:rPr>
              <a:t>http://</a:t>
            </a:r>
            <a:r>
              <a:rPr lang="en-US" sz="2800" dirty="0" err="1">
                <a:latin typeface="CMU Typewriter Text" charset="0"/>
                <a:ea typeface="CMU Typewriter Text" charset="0"/>
                <a:cs typeface="CMU Typewriter Text" charset="0"/>
              </a:rPr>
              <a:t>www.wolframalpha.com</a:t>
            </a:r>
            <a:endParaRPr lang="en-US" sz="2800" dirty="0">
              <a:latin typeface="CMU Typewriter Text" charset="0"/>
              <a:ea typeface="CMU Typewriter Text" charset="0"/>
              <a:cs typeface="CMU Typewriter T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7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Friday 25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November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    The Calculus exam is on Wednesday 23</a:t>
            </a:r>
            <a:r>
              <a:rPr lang="en-US" sz="2600" baseline="30000" dirty="0" smtClean="0">
                <a:solidFill>
                  <a:schemeClr val="tx1"/>
                </a:solidFill>
              </a:rPr>
              <a:t>rd</a:t>
            </a:r>
            <a:r>
              <a:rPr lang="en-US" sz="2600" dirty="0" smtClean="0">
                <a:solidFill>
                  <a:schemeClr val="tx1"/>
                </a:solidFill>
              </a:rPr>
              <a:t>, 2 days earlier</a:t>
            </a:r>
          </a:p>
          <a:p>
            <a:r>
              <a:rPr lang="en-US" sz="2800" dirty="0" smtClean="0"/>
              <a:t>3 Hours</a:t>
            </a:r>
          </a:p>
          <a:p>
            <a:r>
              <a:rPr lang="en-US" sz="2800" dirty="0" smtClean="0"/>
              <a:t>5 Questions</a:t>
            </a:r>
          </a:p>
        </p:txBody>
      </p:sp>
    </p:spTree>
    <p:extLst>
      <p:ext uri="{BB962C8B-B14F-4D97-AF65-F5344CB8AC3E}">
        <p14:creationId xmlns:p14="http://schemas.microsoft.com/office/powerpoint/2010/main" val="181864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527" y="1800114"/>
            <a:ext cx="1712693" cy="5992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84215" y="2697372"/>
            <a:ext cx="54553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This work is licensed under a Creative Commons Attribution-NonCommercial-ShareAlike 4.0 International License.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84215" y="5360418"/>
            <a:ext cx="5455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Aaron </a:t>
            </a:r>
            <a:r>
              <a:rPr lang="en-GB" sz="2800" dirty="0" err="1" smtClean="0"/>
              <a:t>Stockdill</a:t>
            </a:r>
            <a:endParaRPr lang="en-GB" sz="2800" dirty="0"/>
          </a:p>
          <a:p>
            <a:pPr algn="ctr"/>
            <a:r>
              <a:rPr lang="en-GB" sz="2800" dirty="0" smtClean="0"/>
              <a:t>2016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036185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1562</TotalTime>
  <Words>139</Words>
  <Application>Microsoft Macintosh PowerPoint</Application>
  <PresentationFormat>Widescreen</PresentationFormat>
  <Paragraphs>42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CMU Typewriter Text</vt:lpstr>
      <vt:lpstr>Retrospect</vt:lpstr>
      <vt:lpstr>Scholarship Calculus</vt:lpstr>
      <vt:lpstr>Aaron Stockdill</vt:lpstr>
      <vt:lpstr>Topics</vt:lpstr>
      <vt:lpstr>Timetable</vt:lpstr>
      <vt:lpstr>Resources</vt:lpstr>
      <vt:lpstr>Exam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Scholarship Calculus</dc:title>
  <dc:creator>Aaron Stockdill</dc:creator>
  <cp:lastModifiedBy>Aaron Stockdill</cp:lastModifiedBy>
  <cp:revision>20</cp:revision>
  <cp:lastPrinted>2016-02-10T23:13:16Z</cp:lastPrinted>
  <dcterms:created xsi:type="dcterms:W3CDTF">2016-01-14T00:33:19Z</dcterms:created>
  <dcterms:modified xsi:type="dcterms:W3CDTF">2016-02-10T23:22:06Z</dcterms:modified>
</cp:coreProperties>
</file>