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59" r:id="rId3"/>
    <p:sldId id="268" r:id="rId4"/>
    <p:sldId id="289" r:id="rId5"/>
    <p:sldId id="287" r:id="rId6"/>
    <p:sldId id="279" r:id="rId7"/>
    <p:sldId id="282" r:id="rId8"/>
    <p:sldId id="288"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002"/>
    <a:srgbClr val="C00000"/>
    <a:srgbClr val="C92A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51074-113E-044F-82AB-0D50B81123B6}" v="121" dt="2023-02-03T01:21:51.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xuan Zhao" userId="ce5290d52f7ef26e" providerId="LiveId" clId="{66551074-113E-044F-82AB-0D50B81123B6}"/>
    <pc:docChg chg="undo custSel addSld delSld modSld sldOrd">
      <pc:chgData name="Shixuan Zhao" userId="ce5290d52f7ef26e" providerId="LiveId" clId="{66551074-113E-044F-82AB-0D50B81123B6}" dt="2023-02-03T01:37:07.339" v="3245" actId="20577"/>
      <pc:docMkLst>
        <pc:docMk/>
      </pc:docMkLst>
      <pc:sldChg chg="del">
        <pc:chgData name="Shixuan Zhao" userId="ce5290d52f7ef26e" providerId="LiveId" clId="{66551074-113E-044F-82AB-0D50B81123B6}" dt="2023-02-02T04:19:12.387" v="80" actId="2696"/>
        <pc:sldMkLst>
          <pc:docMk/>
          <pc:sldMk cId="2819880966" sldId="256"/>
        </pc:sldMkLst>
      </pc:sldChg>
      <pc:sldChg chg="del">
        <pc:chgData name="Shixuan Zhao" userId="ce5290d52f7ef26e" providerId="LiveId" clId="{66551074-113E-044F-82AB-0D50B81123B6}" dt="2023-02-02T04:19:12.710" v="81" actId="2696"/>
        <pc:sldMkLst>
          <pc:docMk/>
          <pc:sldMk cId="1036767166" sldId="257"/>
        </pc:sldMkLst>
      </pc:sldChg>
      <pc:sldChg chg="modSp mod">
        <pc:chgData name="Shixuan Zhao" userId="ce5290d52f7ef26e" providerId="LiveId" clId="{66551074-113E-044F-82AB-0D50B81123B6}" dt="2023-02-03T00:50:30.309" v="173" actId="20577"/>
        <pc:sldMkLst>
          <pc:docMk/>
          <pc:sldMk cId="36472818" sldId="258"/>
        </pc:sldMkLst>
        <pc:spChg chg="mod">
          <ac:chgData name="Shixuan Zhao" userId="ce5290d52f7ef26e" providerId="LiveId" clId="{66551074-113E-044F-82AB-0D50B81123B6}" dt="2023-02-03T00:50:30.309" v="173" actId="20577"/>
          <ac:spMkLst>
            <pc:docMk/>
            <pc:sldMk cId="36472818" sldId="258"/>
            <ac:spMk id="6" creationId="{D1D37EF0-45E4-F8D6-487C-C0988506D39C}"/>
          </ac:spMkLst>
        </pc:spChg>
      </pc:sldChg>
      <pc:sldChg chg="modSp mod">
        <pc:chgData name="Shixuan Zhao" userId="ce5290d52f7ef26e" providerId="LiveId" clId="{66551074-113E-044F-82AB-0D50B81123B6}" dt="2023-02-02T04:18:33.025" v="40" actId="20577"/>
        <pc:sldMkLst>
          <pc:docMk/>
          <pc:sldMk cId="496401679" sldId="259"/>
        </pc:sldMkLst>
        <pc:spChg chg="mod">
          <ac:chgData name="Shixuan Zhao" userId="ce5290d52f7ef26e" providerId="LiveId" clId="{66551074-113E-044F-82AB-0D50B81123B6}" dt="2023-02-02T04:18:33.025" v="40" actId="20577"/>
          <ac:spMkLst>
            <pc:docMk/>
            <pc:sldMk cId="496401679" sldId="259"/>
            <ac:spMk id="4" creationId="{E7CB7465-A75C-4984-A71B-D5E9EC57C697}"/>
          </ac:spMkLst>
        </pc:spChg>
      </pc:sldChg>
      <pc:sldChg chg="modSp del mod">
        <pc:chgData name="Shixuan Zhao" userId="ce5290d52f7ef26e" providerId="LiveId" clId="{66551074-113E-044F-82AB-0D50B81123B6}" dt="2023-02-02T04:19:17.434" v="82" actId="2696"/>
        <pc:sldMkLst>
          <pc:docMk/>
          <pc:sldMk cId="1887602880" sldId="260"/>
        </pc:sldMkLst>
        <pc:spChg chg="mod">
          <ac:chgData name="Shixuan Zhao" userId="ce5290d52f7ef26e" providerId="LiveId" clId="{66551074-113E-044F-82AB-0D50B81123B6}" dt="2023-02-02T04:18:40.663" v="42" actId="20577"/>
          <ac:spMkLst>
            <pc:docMk/>
            <pc:sldMk cId="1887602880" sldId="260"/>
            <ac:spMk id="4" creationId="{5805457E-A7A6-8F27-865F-4F015055DD99}"/>
          </ac:spMkLst>
        </pc:spChg>
      </pc:sldChg>
      <pc:sldChg chg="delSp del mod">
        <pc:chgData name="Shixuan Zhao" userId="ce5290d52f7ef26e" providerId="LiveId" clId="{66551074-113E-044F-82AB-0D50B81123B6}" dt="2023-02-02T04:19:03.648" v="65" actId="2696"/>
        <pc:sldMkLst>
          <pc:docMk/>
          <pc:sldMk cId="1481477028" sldId="262"/>
        </pc:sldMkLst>
        <pc:spChg chg="del">
          <ac:chgData name="Shixuan Zhao" userId="ce5290d52f7ef26e" providerId="LiveId" clId="{66551074-113E-044F-82AB-0D50B81123B6}" dt="2023-02-02T04:19:00.753" v="62" actId="478"/>
          <ac:spMkLst>
            <pc:docMk/>
            <pc:sldMk cId="1481477028" sldId="262"/>
            <ac:spMk id="5" creationId="{F806C3BC-42B9-DD8B-74D9-92F6D074A017}"/>
          </ac:spMkLst>
        </pc:spChg>
        <pc:spChg chg="del">
          <ac:chgData name="Shixuan Zhao" userId="ce5290d52f7ef26e" providerId="LiveId" clId="{66551074-113E-044F-82AB-0D50B81123B6}" dt="2023-02-02T04:19:02.958" v="64" actId="478"/>
          <ac:spMkLst>
            <pc:docMk/>
            <pc:sldMk cId="1481477028" sldId="262"/>
            <ac:spMk id="6" creationId="{3DAED91F-1ADD-3208-0B7B-56F942EC6FDD}"/>
          </ac:spMkLst>
        </pc:spChg>
        <pc:picChg chg="del">
          <ac:chgData name="Shixuan Zhao" userId="ce5290d52f7ef26e" providerId="LiveId" clId="{66551074-113E-044F-82AB-0D50B81123B6}" dt="2023-02-02T04:19:01.365" v="63" actId="478"/>
          <ac:picMkLst>
            <pc:docMk/>
            <pc:sldMk cId="1481477028" sldId="262"/>
            <ac:picMk id="3" creationId="{16B2A9CC-F1B7-7F45-4059-39D28588E146}"/>
          </ac:picMkLst>
        </pc:picChg>
      </pc:sldChg>
      <pc:sldChg chg="del">
        <pc:chgData name="Shixuan Zhao" userId="ce5290d52f7ef26e" providerId="LiveId" clId="{66551074-113E-044F-82AB-0D50B81123B6}" dt="2023-02-02T04:19:03.797" v="66" actId="2696"/>
        <pc:sldMkLst>
          <pc:docMk/>
          <pc:sldMk cId="760353226" sldId="263"/>
        </pc:sldMkLst>
      </pc:sldChg>
      <pc:sldChg chg="del">
        <pc:chgData name="Shixuan Zhao" userId="ce5290d52f7ef26e" providerId="LiveId" clId="{66551074-113E-044F-82AB-0D50B81123B6}" dt="2023-02-02T04:19:04.520" v="67" actId="2696"/>
        <pc:sldMkLst>
          <pc:docMk/>
          <pc:sldMk cId="1760440143" sldId="264"/>
        </pc:sldMkLst>
      </pc:sldChg>
      <pc:sldChg chg="del">
        <pc:chgData name="Shixuan Zhao" userId="ce5290d52f7ef26e" providerId="LiveId" clId="{66551074-113E-044F-82AB-0D50B81123B6}" dt="2023-02-02T04:19:09.516" v="72" actId="2696"/>
        <pc:sldMkLst>
          <pc:docMk/>
          <pc:sldMk cId="4107767603" sldId="266"/>
        </pc:sldMkLst>
      </pc:sldChg>
      <pc:sldChg chg="del">
        <pc:chgData name="Shixuan Zhao" userId="ce5290d52f7ef26e" providerId="LiveId" clId="{66551074-113E-044F-82AB-0D50B81123B6}" dt="2023-02-02T04:19:09.783" v="73" actId="2696"/>
        <pc:sldMkLst>
          <pc:docMk/>
          <pc:sldMk cId="1255801687" sldId="267"/>
        </pc:sldMkLst>
      </pc:sldChg>
      <pc:sldChg chg="addSp delSp modSp mod">
        <pc:chgData name="Shixuan Zhao" userId="ce5290d52f7ef26e" providerId="LiveId" clId="{66551074-113E-044F-82AB-0D50B81123B6}" dt="2023-02-03T01:22:12.490" v="3232" actId="1035"/>
        <pc:sldMkLst>
          <pc:docMk/>
          <pc:sldMk cId="3473111591" sldId="268"/>
        </pc:sldMkLst>
        <pc:spChg chg="del">
          <ac:chgData name="Shixuan Zhao" userId="ce5290d52f7ef26e" providerId="LiveId" clId="{66551074-113E-044F-82AB-0D50B81123B6}" dt="2023-02-02T04:18:56.935" v="59" actId="478"/>
          <ac:spMkLst>
            <pc:docMk/>
            <pc:sldMk cId="3473111591" sldId="268"/>
            <ac:spMk id="3" creationId="{846A6864-7A0D-A301-3928-294E177A149A}"/>
          </ac:spMkLst>
        </pc:spChg>
        <pc:spChg chg="add del mod">
          <ac:chgData name="Shixuan Zhao" userId="ce5290d52f7ef26e" providerId="LiveId" clId="{66551074-113E-044F-82AB-0D50B81123B6}" dt="2023-02-03T01:11:15.308" v="2693" actId="478"/>
          <ac:spMkLst>
            <pc:docMk/>
            <pc:sldMk cId="3473111591" sldId="268"/>
            <ac:spMk id="4" creationId="{3378EA26-5793-0B78-5A5F-FDAE518AC6FC}"/>
          </ac:spMkLst>
        </pc:spChg>
        <pc:spChg chg="del mod">
          <ac:chgData name="Shixuan Zhao" userId="ce5290d52f7ef26e" providerId="LiveId" clId="{66551074-113E-044F-82AB-0D50B81123B6}" dt="2023-02-03T01:09:07.042" v="2481" actId="478"/>
          <ac:spMkLst>
            <pc:docMk/>
            <pc:sldMk cId="3473111591" sldId="268"/>
            <ac:spMk id="6" creationId="{E3FA9828-FFE8-82F9-BA67-246BE78FAC2E}"/>
          </ac:spMkLst>
        </pc:spChg>
        <pc:spChg chg="add del mod">
          <ac:chgData name="Shixuan Zhao" userId="ce5290d52f7ef26e" providerId="LiveId" clId="{66551074-113E-044F-82AB-0D50B81123B6}" dt="2023-02-03T01:04:22.358" v="1937" actId="21"/>
          <ac:spMkLst>
            <pc:docMk/>
            <pc:sldMk cId="3473111591" sldId="268"/>
            <ac:spMk id="7" creationId="{AF308FBA-D635-61C8-0CBC-5723B5A68DB9}"/>
          </ac:spMkLst>
        </pc:spChg>
        <pc:spChg chg="add del mod">
          <ac:chgData name="Shixuan Zhao" userId="ce5290d52f7ef26e" providerId="LiveId" clId="{66551074-113E-044F-82AB-0D50B81123B6}" dt="2023-02-03T01:11:16.616" v="2694" actId="478"/>
          <ac:spMkLst>
            <pc:docMk/>
            <pc:sldMk cId="3473111591" sldId="268"/>
            <ac:spMk id="8" creationId="{A0587CA5-3C9F-A147-1DB3-D56372801CF3}"/>
          </ac:spMkLst>
        </pc:spChg>
        <pc:spChg chg="del">
          <ac:chgData name="Shixuan Zhao" userId="ce5290d52f7ef26e" providerId="LiveId" clId="{66551074-113E-044F-82AB-0D50B81123B6}" dt="2023-02-02T04:18:58.809" v="61" actId="478"/>
          <ac:spMkLst>
            <pc:docMk/>
            <pc:sldMk cId="3473111591" sldId="268"/>
            <ac:spMk id="8" creationId="{F4149C63-BD28-C0AB-38C7-8973A18B665D}"/>
          </ac:spMkLst>
        </pc:spChg>
        <pc:spChg chg="add mod">
          <ac:chgData name="Shixuan Zhao" userId="ce5290d52f7ef26e" providerId="LiveId" clId="{66551074-113E-044F-82AB-0D50B81123B6}" dt="2023-02-03T01:11:10.121" v="2689" actId="20577"/>
          <ac:spMkLst>
            <pc:docMk/>
            <pc:sldMk cId="3473111591" sldId="268"/>
            <ac:spMk id="9" creationId="{1E08B112-A54A-C27B-D700-7691B384B417}"/>
          </ac:spMkLst>
        </pc:spChg>
        <pc:spChg chg="add del mod">
          <ac:chgData name="Shixuan Zhao" userId="ce5290d52f7ef26e" providerId="LiveId" clId="{66551074-113E-044F-82AB-0D50B81123B6}" dt="2023-02-03T01:16:36.711" v="3021" actId="478"/>
          <ac:spMkLst>
            <pc:docMk/>
            <pc:sldMk cId="3473111591" sldId="268"/>
            <ac:spMk id="10" creationId="{42302D27-CC1C-7389-D190-F6464B3EF324}"/>
          </ac:spMkLst>
        </pc:spChg>
        <pc:spChg chg="add del mod">
          <ac:chgData name="Shixuan Zhao" userId="ce5290d52f7ef26e" providerId="LiveId" clId="{66551074-113E-044F-82AB-0D50B81123B6}" dt="2023-02-03T01:13:42.278" v="2957" actId="478"/>
          <ac:spMkLst>
            <pc:docMk/>
            <pc:sldMk cId="3473111591" sldId="268"/>
            <ac:spMk id="12" creationId="{6CD36D9E-F17C-5824-A01C-0A462F12CDBD}"/>
          </ac:spMkLst>
        </pc:spChg>
        <pc:spChg chg="add mod">
          <ac:chgData name="Shixuan Zhao" userId="ce5290d52f7ef26e" providerId="LiveId" clId="{66551074-113E-044F-82AB-0D50B81123B6}" dt="2023-02-03T01:21:33.950" v="3212" actId="20577"/>
          <ac:spMkLst>
            <pc:docMk/>
            <pc:sldMk cId="3473111591" sldId="268"/>
            <ac:spMk id="14" creationId="{2EBA51FB-3CE5-64C9-748A-BE239B3C7C49}"/>
          </ac:spMkLst>
        </pc:spChg>
        <pc:spChg chg="add mod">
          <ac:chgData name="Shixuan Zhao" userId="ce5290d52f7ef26e" providerId="LiveId" clId="{66551074-113E-044F-82AB-0D50B81123B6}" dt="2023-02-03T01:22:12.490" v="3232" actId="1035"/>
          <ac:spMkLst>
            <pc:docMk/>
            <pc:sldMk cId="3473111591" sldId="268"/>
            <ac:spMk id="17" creationId="{4E867742-E8E6-89CE-F7F7-AA988BBEAF24}"/>
          </ac:spMkLst>
        </pc:spChg>
        <pc:spChg chg="add mod">
          <ac:chgData name="Shixuan Zhao" userId="ce5290d52f7ef26e" providerId="LiveId" clId="{66551074-113E-044F-82AB-0D50B81123B6}" dt="2023-02-03T01:22:12.490" v="3232" actId="1035"/>
          <ac:spMkLst>
            <pc:docMk/>
            <pc:sldMk cId="3473111591" sldId="268"/>
            <ac:spMk id="18" creationId="{D9D2F71B-A002-4AF2-48A2-A791DEAFCB83}"/>
          </ac:spMkLst>
        </pc:spChg>
        <pc:graphicFrameChg chg="add mod modGraphic">
          <ac:chgData name="Shixuan Zhao" userId="ce5290d52f7ef26e" providerId="LiveId" clId="{66551074-113E-044F-82AB-0D50B81123B6}" dt="2023-02-03T01:22:06.562" v="3222" actId="1076"/>
          <ac:graphicFrameMkLst>
            <pc:docMk/>
            <pc:sldMk cId="3473111591" sldId="268"/>
            <ac:graphicFrameMk id="13" creationId="{349B435C-47A3-8BEE-C145-61ACE5B8F040}"/>
          </ac:graphicFrameMkLst>
        </pc:graphicFrameChg>
        <pc:picChg chg="del">
          <ac:chgData name="Shixuan Zhao" userId="ce5290d52f7ef26e" providerId="LiveId" clId="{66551074-113E-044F-82AB-0D50B81123B6}" dt="2023-02-02T04:18:57.415" v="60" actId="478"/>
          <ac:picMkLst>
            <pc:docMk/>
            <pc:sldMk cId="3473111591" sldId="268"/>
            <ac:picMk id="2" creationId="{F2FE8043-CB10-40E5-0098-3B5393F29F6B}"/>
          </ac:picMkLst>
        </pc:picChg>
        <pc:picChg chg="add del mod">
          <ac:chgData name="Shixuan Zhao" userId="ce5290d52f7ef26e" providerId="LiveId" clId="{66551074-113E-044F-82AB-0D50B81123B6}" dt="2023-02-03T01:11:13.788" v="2691" actId="478"/>
          <ac:picMkLst>
            <pc:docMk/>
            <pc:sldMk cId="3473111591" sldId="268"/>
            <ac:picMk id="2" creationId="{F47BFA98-363E-C855-28A6-2177FC3C00DA}"/>
          </ac:picMkLst>
        </pc:picChg>
        <pc:picChg chg="add del mod">
          <ac:chgData name="Shixuan Zhao" userId="ce5290d52f7ef26e" providerId="LiveId" clId="{66551074-113E-044F-82AB-0D50B81123B6}" dt="2023-02-03T01:11:14.188" v="2692" actId="478"/>
          <ac:picMkLst>
            <pc:docMk/>
            <pc:sldMk cId="3473111591" sldId="268"/>
            <ac:picMk id="3" creationId="{4E046219-919C-CB9D-A5AE-EABDF5FF1AAB}"/>
          </ac:picMkLst>
        </pc:picChg>
        <pc:picChg chg="add del mod">
          <ac:chgData name="Shixuan Zhao" userId="ce5290d52f7ef26e" providerId="LiveId" clId="{66551074-113E-044F-82AB-0D50B81123B6}" dt="2023-02-03T01:11:13.453" v="2690" actId="478"/>
          <ac:picMkLst>
            <pc:docMk/>
            <pc:sldMk cId="3473111591" sldId="268"/>
            <ac:picMk id="5" creationId="{BE0B2ED8-69A8-3A4E-8EA4-427564580135}"/>
          </ac:picMkLst>
        </pc:picChg>
        <pc:picChg chg="add mod">
          <ac:chgData name="Shixuan Zhao" userId="ce5290d52f7ef26e" providerId="LiveId" clId="{66551074-113E-044F-82AB-0D50B81123B6}" dt="2023-02-03T01:22:12.490" v="3232" actId="1035"/>
          <ac:picMkLst>
            <pc:docMk/>
            <pc:sldMk cId="3473111591" sldId="268"/>
            <ac:picMk id="16" creationId="{136D4A04-FA84-1DCD-9A75-29C881BE3099}"/>
          </ac:picMkLst>
        </pc:picChg>
        <pc:picChg chg="add mod">
          <ac:chgData name="Shixuan Zhao" userId="ce5290d52f7ef26e" providerId="LiveId" clId="{66551074-113E-044F-82AB-0D50B81123B6}" dt="2023-02-03T01:22:12.490" v="3232" actId="1035"/>
          <ac:picMkLst>
            <pc:docMk/>
            <pc:sldMk cId="3473111591" sldId="268"/>
            <ac:picMk id="20" creationId="{E8E2FC22-4527-DC86-17CA-68121E72CCE8}"/>
          </ac:picMkLst>
        </pc:picChg>
      </pc:sldChg>
      <pc:sldChg chg="del">
        <pc:chgData name="Shixuan Zhao" userId="ce5290d52f7ef26e" providerId="LiveId" clId="{66551074-113E-044F-82AB-0D50B81123B6}" dt="2023-02-02T04:19:04.894" v="68" actId="2696"/>
        <pc:sldMkLst>
          <pc:docMk/>
          <pc:sldMk cId="3686065531" sldId="269"/>
        </pc:sldMkLst>
      </pc:sldChg>
      <pc:sldChg chg="del">
        <pc:chgData name="Shixuan Zhao" userId="ce5290d52f7ef26e" providerId="LiveId" clId="{66551074-113E-044F-82AB-0D50B81123B6}" dt="2023-02-02T04:19:10.444" v="74" actId="2696"/>
        <pc:sldMkLst>
          <pc:docMk/>
          <pc:sldMk cId="3947010118" sldId="270"/>
        </pc:sldMkLst>
      </pc:sldChg>
      <pc:sldChg chg="del">
        <pc:chgData name="Shixuan Zhao" userId="ce5290d52f7ef26e" providerId="LiveId" clId="{66551074-113E-044F-82AB-0D50B81123B6}" dt="2023-02-02T04:19:10.882" v="76" actId="2696"/>
        <pc:sldMkLst>
          <pc:docMk/>
          <pc:sldMk cId="3426577892" sldId="271"/>
        </pc:sldMkLst>
      </pc:sldChg>
      <pc:sldChg chg="del">
        <pc:chgData name="Shixuan Zhao" userId="ce5290d52f7ef26e" providerId="LiveId" clId="{66551074-113E-044F-82AB-0D50B81123B6}" dt="2023-02-02T04:19:11.252" v="77" actId="2696"/>
        <pc:sldMkLst>
          <pc:docMk/>
          <pc:sldMk cId="1954821119" sldId="272"/>
        </pc:sldMkLst>
      </pc:sldChg>
      <pc:sldChg chg="del">
        <pc:chgData name="Shixuan Zhao" userId="ce5290d52f7ef26e" providerId="LiveId" clId="{66551074-113E-044F-82AB-0D50B81123B6}" dt="2023-02-02T04:19:11.603" v="78" actId="2696"/>
        <pc:sldMkLst>
          <pc:docMk/>
          <pc:sldMk cId="215077823" sldId="273"/>
        </pc:sldMkLst>
      </pc:sldChg>
      <pc:sldChg chg="del">
        <pc:chgData name="Shixuan Zhao" userId="ce5290d52f7ef26e" providerId="LiveId" clId="{66551074-113E-044F-82AB-0D50B81123B6}" dt="2023-02-02T04:19:12.108" v="79" actId="2696"/>
        <pc:sldMkLst>
          <pc:docMk/>
          <pc:sldMk cId="1755041100" sldId="274"/>
        </pc:sldMkLst>
      </pc:sldChg>
      <pc:sldChg chg="del">
        <pc:chgData name="Shixuan Zhao" userId="ce5290d52f7ef26e" providerId="LiveId" clId="{66551074-113E-044F-82AB-0D50B81123B6}" dt="2023-02-02T04:19:10.620" v="75" actId="2696"/>
        <pc:sldMkLst>
          <pc:docMk/>
          <pc:sldMk cId="4140601752" sldId="276"/>
        </pc:sldMkLst>
      </pc:sldChg>
      <pc:sldChg chg="addSp delSp modSp add del mod">
        <pc:chgData name="Shixuan Zhao" userId="ce5290d52f7ef26e" providerId="LiveId" clId="{66551074-113E-044F-82AB-0D50B81123B6}" dt="2023-02-03T00:52:34.031" v="409" actId="2696"/>
        <pc:sldMkLst>
          <pc:docMk/>
          <pc:sldMk cId="2433576031" sldId="277"/>
        </pc:sldMkLst>
        <pc:picChg chg="add del mod">
          <ac:chgData name="Shixuan Zhao" userId="ce5290d52f7ef26e" providerId="LiveId" clId="{66551074-113E-044F-82AB-0D50B81123B6}" dt="2023-02-03T00:50:52.791" v="178" actId="21"/>
          <ac:picMkLst>
            <pc:docMk/>
            <pc:sldMk cId="2433576031" sldId="277"/>
            <ac:picMk id="3" creationId="{98A3EB8B-2E60-0886-C145-34F87E388059}"/>
          </ac:picMkLst>
        </pc:picChg>
      </pc:sldChg>
      <pc:sldChg chg="addSp delSp modSp add del mod">
        <pc:chgData name="Shixuan Zhao" userId="ce5290d52f7ef26e" providerId="LiveId" clId="{66551074-113E-044F-82AB-0D50B81123B6}" dt="2023-02-03T00:52:34.581" v="410" actId="2696"/>
        <pc:sldMkLst>
          <pc:docMk/>
          <pc:sldMk cId="329503578" sldId="278"/>
        </pc:sldMkLst>
        <pc:picChg chg="add del mod">
          <ac:chgData name="Shixuan Zhao" userId="ce5290d52f7ef26e" providerId="LiveId" clId="{66551074-113E-044F-82AB-0D50B81123B6}" dt="2023-02-03T00:51:07.914" v="185" actId="21"/>
          <ac:picMkLst>
            <pc:docMk/>
            <pc:sldMk cId="329503578" sldId="278"/>
            <ac:picMk id="3" creationId="{09AB84C9-6694-8737-91EF-E6F86C1FC421}"/>
          </ac:picMkLst>
        </pc:picChg>
      </pc:sldChg>
      <pc:sldChg chg="addSp delSp modSp add mod">
        <pc:chgData name="Shixuan Zhao" userId="ce5290d52f7ef26e" providerId="LiveId" clId="{66551074-113E-044F-82AB-0D50B81123B6}" dt="2023-02-03T01:09:28.128" v="2496"/>
        <pc:sldMkLst>
          <pc:docMk/>
          <pc:sldMk cId="2817252592" sldId="279"/>
        </pc:sldMkLst>
        <pc:spChg chg="add mod">
          <ac:chgData name="Shixuan Zhao" userId="ce5290d52f7ef26e" providerId="LiveId" clId="{66551074-113E-044F-82AB-0D50B81123B6}" dt="2023-02-03T00:57:58.851" v="1286" actId="20577"/>
          <ac:spMkLst>
            <pc:docMk/>
            <pc:sldMk cId="2817252592" sldId="279"/>
            <ac:spMk id="5" creationId="{19A5A949-8C4F-EC84-6300-4487661B542F}"/>
          </ac:spMkLst>
        </pc:spChg>
        <pc:spChg chg="del">
          <ac:chgData name="Shixuan Zhao" userId="ce5290d52f7ef26e" providerId="LiveId" clId="{66551074-113E-044F-82AB-0D50B81123B6}" dt="2023-02-03T01:09:11.461" v="2483" actId="478"/>
          <ac:spMkLst>
            <pc:docMk/>
            <pc:sldMk cId="2817252592" sldId="279"/>
            <ac:spMk id="6" creationId="{E3FA9828-FFE8-82F9-BA67-246BE78FAC2E}"/>
          </ac:spMkLst>
        </pc:spChg>
        <pc:spChg chg="add mod">
          <ac:chgData name="Shixuan Zhao" userId="ce5290d52f7ef26e" providerId="LiveId" clId="{66551074-113E-044F-82AB-0D50B81123B6}" dt="2023-02-03T01:09:28.128" v="2496"/>
          <ac:spMkLst>
            <pc:docMk/>
            <pc:sldMk cId="2817252592" sldId="279"/>
            <ac:spMk id="7" creationId="{D0B18DD4-7060-D066-B0C0-EAA0F75D9BEC}"/>
          </ac:spMkLst>
        </pc:spChg>
        <pc:picChg chg="add mod">
          <ac:chgData name="Shixuan Zhao" userId="ce5290d52f7ef26e" providerId="LiveId" clId="{66551074-113E-044F-82AB-0D50B81123B6}" dt="2023-02-03T00:55:43.871" v="860" actId="1076"/>
          <ac:picMkLst>
            <pc:docMk/>
            <pc:sldMk cId="2817252592" sldId="279"/>
            <ac:picMk id="2" creationId="{47F76F8B-5390-8C76-D815-737F1D2FE336}"/>
          </ac:picMkLst>
        </pc:picChg>
        <pc:picChg chg="add mod">
          <ac:chgData name="Shixuan Zhao" userId="ce5290d52f7ef26e" providerId="LiveId" clId="{66551074-113E-044F-82AB-0D50B81123B6}" dt="2023-02-03T00:55:44.960" v="861" actId="1076"/>
          <ac:picMkLst>
            <pc:docMk/>
            <pc:sldMk cId="2817252592" sldId="279"/>
            <ac:picMk id="3" creationId="{A5FCFB51-F68C-C0F7-9F50-4C88D689E291}"/>
          </ac:picMkLst>
        </pc:picChg>
        <pc:picChg chg="add mod">
          <ac:chgData name="Shixuan Zhao" userId="ce5290d52f7ef26e" providerId="LiveId" clId="{66551074-113E-044F-82AB-0D50B81123B6}" dt="2023-02-03T00:55:52.651" v="866" actId="1076"/>
          <ac:picMkLst>
            <pc:docMk/>
            <pc:sldMk cId="2817252592" sldId="279"/>
            <ac:picMk id="4" creationId="{CD75F07F-3D7E-1502-EB43-004B10B14CB4}"/>
          </ac:picMkLst>
        </pc:picChg>
      </pc:sldChg>
      <pc:sldChg chg="addSp delSp modSp add del mod">
        <pc:chgData name="Shixuan Zhao" userId="ce5290d52f7ef26e" providerId="LiveId" clId="{66551074-113E-044F-82AB-0D50B81123B6}" dt="2023-02-03T00:58:01.106" v="1287" actId="2696"/>
        <pc:sldMkLst>
          <pc:docMk/>
          <pc:sldMk cId="1772294565" sldId="280"/>
        </pc:sldMkLst>
        <pc:picChg chg="add del mod">
          <ac:chgData name="Shixuan Zhao" userId="ce5290d52f7ef26e" providerId="LiveId" clId="{66551074-113E-044F-82AB-0D50B81123B6}" dt="2023-02-03T00:55:36.651" v="855" actId="21"/>
          <ac:picMkLst>
            <pc:docMk/>
            <pc:sldMk cId="1772294565" sldId="280"/>
            <ac:picMk id="3" creationId="{9C5C2E0E-95EC-3290-F7C3-2DC6801451C8}"/>
          </ac:picMkLst>
        </pc:picChg>
      </pc:sldChg>
      <pc:sldChg chg="addSp delSp modSp add del mod">
        <pc:chgData name="Shixuan Zhao" userId="ce5290d52f7ef26e" providerId="LiveId" clId="{66551074-113E-044F-82AB-0D50B81123B6}" dt="2023-02-03T00:58:02.295" v="1288" actId="2696"/>
        <pc:sldMkLst>
          <pc:docMk/>
          <pc:sldMk cId="3830805197" sldId="281"/>
        </pc:sldMkLst>
        <pc:picChg chg="add del mod">
          <ac:chgData name="Shixuan Zhao" userId="ce5290d52f7ef26e" providerId="LiveId" clId="{66551074-113E-044F-82AB-0D50B81123B6}" dt="2023-02-03T00:55:47.288" v="862" actId="21"/>
          <ac:picMkLst>
            <pc:docMk/>
            <pc:sldMk cId="3830805197" sldId="281"/>
            <ac:picMk id="3" creationId="{3B45C018-3AD1-1166-4CE4-D35A1C201865}"/>
          </ac:picMkLst>
        </pc:picChg>
      </pc:sldChg>
      <pc:sldChg chg="addSp delSp modSp add mod">
        <pc:chgData name="Shixuan Zhao" userId="ce5290d52f7ef26e" providerId="LiveId" clId="{66551074-113E-044F-82AB-0D50B81123B6}" dt="2023-02-03T01:10:56.049" v="2673" actId="1076"/>
        <pc:sldMkLst>
          <pc:docMk/>
          <pc:sldMk cId="2470204914" sldId="282"/>
        </pc:sldMkLst>
        <pc:spChg chg="add mod">
          <ac:chgData name="Shixuan Zhao" userId="ce5290d52f7ef26e" providerId="LiveId" clId="{66551074-113E-044F-82AB-0D50B81123B6}" dt="2023-02-03T01:10:36.901" v="2665" actId="1076"/>
          <ac:spMkLst>
            <pc:docMk/>
            <pc:sldMk cId="2470204914" sldId="282"/>
            <ac:spMk id="2" creationId="{F8A76C8C-2787-3AF3-38BB-2A9FB388DC45}"/>
          </ac:spMkLst>
        </pc:spChg>
        <pc:spChg chg="add mod">
          <ac:chgData name="Shixuan Zhao" userId="ce5290d52f7ef26e" providerId="LiveId" clId="{66551074-113E-044F-82AB-0D50B81123B6}" dt="2023-02-03T01:09:29.152" v="2497"/>
          <ac:spMkLst>
            <pc:docMk/>
            <pc:sldMk cId="2470204914" sldId="282"/>
            <ac:spMk id="4" creationId="{DAB5E90D-1780-2A49-0670-DB85CDA867A3}"/>
          </ac:spMkLst>
        </pc:spChg>
        <pc:spChg chg="del">
          <ac:chgData name="Shixuan Zhao" userId="ce5290d52f7ef26e" providerId="LiveId" clId="{66551074-113E-044F-82AB-0D50B81123B6}" dt="2023-02-03T01:09:12.736" v="2484" actId="478"/>
          <ac:spMkLst>
            <pc:docMk/>
            <pc:sldMk cId="2470204914" sldId="282"/>
            <ac:spMk id="6" creationId="{E3FA9828-FFE8-82F9-BA67-246BE78FAC2E}"/>
          </ac:spMkLst>
        </pc:spChg>
        <pc:picChg chg="add mod">
          <ac:chgData name="Shixuan Zhao" userId="ce5290d52f7ef26e" providerId="LiveId" clId="{66551074-113E-044F-82AB-0D50B81123B6}" dt="2023-02-03T01:10:56.049" v="2673" actId="1076"/>
          <ac:picMkLst>
            <pc:docMk/>
            <pc:sldMk cId="2470204914" sldId="282"/>
            <ac:picMk id="3" creationId="{F0D0F655-E559-A80A-ED39-77CDD329916C}"/>
          </ac:picMkLst>
        </pc:picChg>
      </pc:sldChg>
      <pc:sldChg chg="addSp delSp modSp add mod">
        <pc:chgData name="Shixuan Zhao" userId="ce5290d52f7ef26e" providerId="LiveId" clId="{66551074-113E-044F-82AB-0D50B81123B6}" dt="2023-02-03T01:12:40.906" v="2931" actId="1076"/>
        <pc:sldMkLst>
          <pc:docMk/>
          <pc:sldMk cId="1457250932" sldId="283"/>
        </pc:sldMkLst>
        <pc:spChg chg="add mod">
          <ac:chgData name="Shixuan Zhao" userId="ce5290d52f7ef26e" providerId="LiveId" clId="{66551074-113E-044F-82AB-0D50B81123B6}" dt="2023-02-03T01:12:39.726" v="2930" actId="1076"/>
          <ac:spMkLst>
            <pc:docMk/>
            <pc:sldMk cId="1457250932" sldId="283"/>
            <ac:spMk id="2" creationId="{45DE908C-19E1-D074-4094-BC420F3BCD33}"/>
          </ac:spMkLst>
        </pc:spChg>
        <pc:spChg chg="add del mod">
          <ac:chgData name="Shixuan Zhao" userId="ce5290d52f7ef26e" providerId="LiveId" clId="{66551074-113E-044F-82AB-0D50B81123B6}" dt="2023-02-03T01:09:15.624" v="2487"/>
          <ac:spMkLst>
            <pc:docMk/>
            <pc:sldMk cId="1457250932" sldId="283"/>
            <ac:spMk id="4" creationId="{089B8754-AF0D-F88B-D570-2BC4C87CCC96}"/>
          </ac:spMkLst>
        </pc:spChg>
        <pc:spChg chg="add mod">
          <ac:chgData name="Shixuan Zhao" userId="ce5290d52f7ef26e" providerId="LiveId" clId="{66551074-113E-044F-82AB-0D50B81123B6}" dt="2023-02-03T01:09:30.331" v="2498"/>
          <ac:spMkLst>
            <pc:docMk/>
            <pc:sldMk cId="1457250932" sldId="283"/>
            <ac:spMk id="5" creationId="{D90A39B7-182D-87B5-D08C-A6A7B95D771D}"/>
          </ac:spMkLst>
        </pc:spChg>
        <pc:spChg chg="del">
          <ac:chgData name="Shixuan Zhao" userId="ce5290d52f7ef26e" providerId="LiveId" clId="{66551074-113E-044F-82AB-0D50B81123B6}" dt="2023-02-03T01:09:13.965" v="2485" actId="478"/>
          <ac:spMkLst>
            <pc:docMk/>
            <pc:sldMk cId="1457250932" sldId="283"/>
            <ac:spMk id="6" creationId="{E3FA9828-FFE8-82F9-BA67-246BE78FAC2E}"/>
          </ac:spMkLst>
        </pc:spChg>
        <pc:picChg chg="add mod">
          <ac:chgData name="Shixuan Zhao" userId="ce5290d52f7ef26e" providerId="LiveId" clId="{66551074-113E-044F-82AB-0D50B81123B6}" dt="2023-02-03T01:12:40.906" v="2931" actId="1076"/>
          <ac:picMkLst>
            <pc:docMk/>
            <pc:sldMk cId="1457250932" sldId="283"/>
            <ac:picMk id="3" creationId="{E3C849DA-E373-33E0-9F23-C645ED23968C}"/>
          </ac:picMkLst>
        </pc:picChg>
      </pc:sldChg>
      <pc:sldChg chg="addSp delSp modSp add del mod">
        <pc:chgData name="Shixuan Zhao" userId="ce5290d52f7ef26e" providerId="LiveId" clId="{66551074-113E-044F-82AB-0D50B81123B6}" dt="2023-02-03T01:10:58.314" v="2674" actId="2696"/>
        <pc:sldMkLst>
          <pc:docMk/>
          <pc:sldMk cId="1599099296" sldId="284"/>
        </pc:sldMkLst>
        <pc:spChg chg="add mod">
          <ac:chgData name="Shixuan Zhao" userId="ce5290d52f7ef26e" providerId="LiveId" clId="{66551074-113E-044F-82AB-0D50B81123B6}" dt="2023-02-03T01:09:21.006" v="2491" actId="1035"/>
          <ac:spMkLst>
            <pc:docMk/>
            <pc:sldMk cId="1599099296" sldId="284"/>
            <ac:spMk id="2" creationId="{C08D39A6-BF42-DB6B-C0D3-459F67D8C384}"/>
          </ac:spMkLst>
        </pc:spChg>
        <pc:spChg chg="add del mod">
          <ac:chgData name="Shixuan Zhao" userId="ce5290d52f7ef26e" providerId="LiveId" clId="{66551074-113E-044F-82AB-0D50B81123B6}" dt="2023-02-03T01:09:33.277" v="2500"/>
          <ac:spMkLst>
            <pc:docMk/>
            <pc:sldMk cId="1599099296" sldId="284"/>
            <ac:spMk id="4" creationId="{F3F33FB3-1BFF-E1C9-8441-F4A273661E52}"/>
          </ac:spMkLst>
        </pc:spChg>
        <pc:spChg chg="del mod">
          <ac:chgData name="Shixuan Zhao" userId="ce5290d52f7ef26e" providerId="LiveId" clId="{66551074-113E-044F-82AB-0D50B81123B6}" dt="2023-02-03T01:09:17.711" v="2488" actId="478"/>
          <ac:spMkLst>
            <pc:docMk/>
            <pc:sldMk cId="1599099296" sldId="284"/>
            <ac:spMk id="6" creationId="{E3FA9828-FFE8-82F9-BA67-246BE78FAC2E}"/>
          </ac:spMkLst>
        </pc:spChg>
        <pc:picChg chg="add del mod">
          <ac:chgData name="Shixuan Zhao" userId="ce5290d52f7ef26e" providerId="LiveId" clId="{66551074-113E-044F-82AB-0D50B81123B6}" dt="2023-02-03T01:10:38.825" v="2666" actId="21"/>
          <ac:picMkLst>
            <pc:docMk/>
            <pc:sldMk cId="1599099296" sldId="284"/>
            <ac:picMk id="3" creationId="{DA5C8B67-E68F-A82A-5D2E-C6FCABF0817F}"/>
          </ac:picMkLst>
        </pc:picChg>
        <pc:picChg chg="add del mod">
          <ac:chgData name="Shixuan Zhao" userId="ce5290d52f7ef26e" providerId="LiveId" clId="{66551074-113E-044F-82AB-0D50B81123B6}" dt="2023-02-03T01:10:46.660" v="2670" actId="21"/>
          <ac:picMkLst>
            <pc:docMk/>
            <pc:sldMk cId="1599099296" sldId="284"/>
            <ac:picMk id="5" creationId="{40C832EE-70D0-7907-1E35-6BD7F3632F51}"/>
          </ac:picMkLst>
        </pc:picChg>
      </pc:sldChg>
      <pc:sldChg chg="modSp add del mod">
        <pc:chgData name="Shixuan Zhao" userId="ce5290d52f7ef26e" providerId="LiveId" clId="{66551074-113E-044F-82AB-0D50B81123B6}" dt="2023-02-03T01:08:29.618" v="2460" actId="2696"/>
        <pc:sldMkLst>
          <pc:docMk/>
          <pc:sldMk cId="648755124" sldId="285"/>
        </pc:sldMkLst>
        <pc:spChg chg="mod">
          <ac:chgData name="Shixuan Zhao" userId="ce5290d52f7ef26e" providerId="LiveId" clId="{66551074-113E-044F-82AB-0D50B81123B6}" dt="2023-02-02T04:21:58.762" v="153" actId="20577"/>
          <ac:spMkLst>
            <pc:docMk/>
            <pc:sldMk cId="648755124" sldId="285"/>
            <ac:spMk id="6" creationId="{E3FA9828-FFE8-82F9-BA67-246BE78FAC2E}"/>
          </ac:spMkLst>
        </pc:spChg>
      </pc:sldChg>
      <pc:sldChg chg="add del">
        <pc:chgData name="Shixuan Zhao" userId="ce5290d52f7ef26e" providerId="LiveId" clId="{66551074-113E-044F-82AB-0D50B81123B6}" dt="2023-02-03T01:08:29.427" v="2459" actId="2696"/>
        <pc:sldMkLst>
          <pc:docMk/>
          <pc:sldMk cId="2010921742" sldId="286"/>
        </pc:sldMkLst>
      </pc:sldChg>
      <pc:sldChg chg="addSp delSp modSp add mod ord">
        <pc:chgData name="Shixuan Zhao" userId="ce5290d52f7ef26e" providerId="LiveId" clId="{66551074-113E-044F-82AB-0D50B81123B6}" dt="2023-02-03T01:37:07.339" v="3245" actId="20577"/>
        <pc:sldMkLst>
          <pc:docMk/>
          <pc:sldMk cId="645638555" sldId="287"/>
        </pc:sldMkLst>
        <pc:spChg chg="mod">
          <ac:chgData name="Shixuan Zhao" userId="ce5290d52f7ef26e" providerId="LiveId" clId="{66551074-113E-044F-82AB-0D50B81123B6}" dt="2023-02-03T01:03:59.940" v="1922" actId="20577"/>
          <ac:spMkLst>
            <pc:docMk/>
            <pc:sldMk cId="645638555" sldId="287"/>
            <ac:spMk id="5" creationId="{19A5A949-8C4F-EC84-6300-4487661B542F}"/>
          </ac:spMkLst>
        </pc:spChg>
        <pc:spChg chg="del">
          <ac:chgData name="Shixuan Zhao" userId="ce5290d52f7ef26e" providerId="LiveId" clId="{66551074-113E-044F-82AB-0D50B81123B6}" dt="2023-02-03T01:09:09.473" v="2482" actId="478"/>
          <ac:spMkLst>
            <pc:docMk/>
            <pc:sldMk cId="645638555" sldId="287"/>
            <ac:spMk id="6" creationId="{E3FA9828-FFE8-82F9-BA67-246BE78FAC2E}"/>
          </ac:spMkLst>
        </pc:spChg>
        <pc:spChg chg="add mod">
          <ac:chgData name="Shixuan Zhao" userId="ce5290d52f7ef26e" providerId="LiveId" clId="{66551074-113E-044F-82AB-0D50B81123B6}" dt="2023-02-03T01:37:07.339" v="3245" actId="20577"/>
          <ac:spMkLst>
            <pc:docMk/>
            <pc:sldMk cId="645638555" sldId="287"/>
            <ac:spMk id="13" creationId="{6809ED69-353F-18CE-CF79-A71C43F5ACC0}"/>
          </ac:spMkLst>
        </pc:spChg>
        <pc:spChg chg="add mod">
          <ac:chgData name="Shixuan Zhao" userId="ce5290d52f7ef26e" providerId="LiveId" clId="{66551074-113E-044F-82AB-0D50B81123B6}" dt="2023-02-03T01:06:21.219" v="2102" actId="20577"/>
          <ac:spMkLst>
            <pc:docMk/>
            <pc:sldMk cId="645638555" sldId="287"/>
            <ac:spMk id="14" creationId="{B49BA9CE-5C7E-719E-09BB-3BD479F8B3FA}"/>
          </ac:spMkLst>
        </pc:spChg>
        <pc:spChg chg="add mod">
          <ac:chgData name="Shixuan Zhao" userId="ce5290d52f7ef26e" providerId="LiveId" clId="{66551074-113E-044F-82AB-0D50B81123B6}" dt="2023-02-03T01:09:27.002" v="2495"/>
          <ac:spMkLst>
            <pc:docMk/>
            <pc:sldMk cId="645638555" sldId="287"/>
            <ac:spMk id="15" creationId="{2502ED70-BA6A-E22D-A02D-5BD59DF85667}"/>
          </ac:spMkLst>
        </pc:spChg>
        <pc:picChg chg="del">
          <ac:chgData name="Shixuan Zhao" userId="ce5290d52f7ef26e" providerId="LiveId" clId="{66551074-113E-044F-82AB-0D50B81123B6}" dt="2023-02-03T00:58:31.640" v="1347" actId="478"/>
          <ac:picMkLst>
            <pc:docMk/>
            <pc:sldMk cId="645638555" sldId="287"/>
            <ac:picMk id="2" creationId="{47F76F8B-5390-8C76-D815-737F1D2FE336}"/>
          </ac:picMkLst>
        </pc:picChg>
        <pc:picChg chg="del">
          <ac:chgData name="Shixuan Zhao" userId="ce5290d52f7ef26e" providerId="LiveId" clId="{66551074-113E-044F-82AB-0D50B81123B6}" dt="2023-02-03T00:58:31.201" v="1346" actId="478"/>
          <ac:picMkLst>
            <pc:docMk/>
            <pc:sldMk cId="645638555" sldId="287"/>
            <ac:picMk id="3" creationId="{A5FCFB51-F68C-C0F7-9F50-4C88D689E291}"/>
          </ac:picMkLst>
        </pc:picChg>
        <pc:picChg chg="del">
          <ac:chgData name="Shixuan Zhao" userId="ce5290d52f7ef26e" providerId="LiveId" clId="{66551074-113E-044F-82AB-0D50B81123B6}" dt="2023-02-03T00:58:32.113" v="1348" actId="478"/>
          <ac:picMkLst>
            <pc:docMk/>
            <pc:sldMk cId="645638555" sldId="287"/>
            <ac:picMk id="4" creationId="{CD75F07F-3D7E-1502-EB43-004B10B14CB4}"/>
          </ac:picMkLst>
        </pc:picChg>
        <pc:picChg chg="add mod">
          <ac:chgData name="Shixuan Zhao" userId="ce5290d52f7ef26e" providerId="LiveId" clId="{66551074-113E-044F-82AB-0D50B81123B6}" dt="2023-02-03T01:04:32.343" v="1951" actId="1076"/>
          <ac:picMkLst>
            <pc:docMk/>
            <pc:sldMk cId="645638555" sldId="287"/>
            <ac:picMk id="8" creationId="{2DEA7F84-74A7-FC94-53D4-6C8C3AC502EB}"/>
          </ac:picMkLst>
        </pc:picChg>
        <pc:picChg chg="add mod">
          <ac:chgData name="Shixuan Zhao" userId="ce5290d52f7ef26e" providerId="LiveId" clId="{66551074-113E-044F-82AB-0D50B81123B6}" dt="2023-02-03T01:04:33.616" v="1952" actId="1076"/>
          <ac:picMkLst>
            <pc:docMk/>
            <pc:sldMk cId="645638555" sldId="287"/>
            <ac:picMk id="10" creationId="{D5EB4B05-2620-2B87-51E6-7EF7F09798F6}"/>
          </ac:picMkLst>
        </pc:picChg>
        <pc:picChg chg="add mod">
          <ac:chgData name="Shixuan Zhao" userId="ce5290d52f7ef26e" providerId="LiveId" clId="{66551074-113E-044F-82AB-0D50B81123B6}" dt="2023-02-03T01:04:36.769" v="1954" actId="1076"/>
          <ac:picMkLst>
            <pc:docMk/>
            <pc:sldMk cId="645638555" sldId="287"/>
            <ac:picMk id="12" creationId="{5C098AC3-3F53-EDE4-3A47-89CCFFD5533C}"/>
          </ac:picMkLst>
        </pc:picChg>
      </pc:sldChg>
      <pc:sldChg chg="addSp delSp modSp add del mod">
        <pc:chgData name="Shixuan Zhao" userId="ce5290d52f7ef26e" providerId="LiveId" clId="{66551074-113E-044F-82AB-0D50B81123B6}" dt="2023-02-03T00:55:25.720" v="851" actId="2696"/>
        <pc:sldMkLst>
          <pc:docMk/>
          <pc:sldMk cId="4060271896" sldId="287"/>
        </pc:sldMkLst>
        <pc:spChg chg="add del mod">
          <ac:chgData name="Shixuan Zhao" userId="ce5290d52f7ef26e" providerId="LiveId" clId="{66551074-113E-044F-82AB-0D50B81123B6}" dt="2023-02-03T00:53:15.550" v="501" actId="21"/>
          <ac:spMkLst>
            <pc:docMk/>
            <pc:sldMk cId="4060271896" sldId="287"/>
            <ac:spMk id="2" creationId="{87DDE169-E31F-2F3F-24E1-66E362A37037}"/>
          </ac:spMkLst>
        </pc:spChg>
        <pc:picChg chg="del">
          <ac:chgData name="Shixuan Zhao" userId="ce5290d52f7ef26e" providerId="LiveId" clId="{66551074-113E-044F-82AB-0D50B81123B6}" dt="2023-02-02T04:21:41.631" v="118" actId="478"/>
          <ac:picMkLst>
            <pc:docMk/>
            <pc:sldMk cId="4060271896" sldId="287"/>
            <ac:picMk id="3" creationId="{09AB84C9-6694-8737-91EF-E6F86C1FC421}"/>
          </ac:picMkLst>
        </pc:picChg>
      </pc:sldChg>
      <pc:sldChg chg="addSp delSp modSp add mod">
        <pc:chgData name="Shixuan Zhao" userId="ce5290d52f7ef26e" providerId="LiveId" clId="{66551074-113E-044F-82AB-0D50B81123B6}" dt="2023-02-03T01:10:49.647" v="2672" actId="1076"/>
        <pc:sldMkLst>
          <pc:docMk/>
          <pc:sldMk cId="4029467298" sldId="288"/>
        </pc:sldMkLst>
        <pc:picChg chg="del">
          <ac:chgData name="Shixuan Zhao" userId="ce5290d52f7ef26e" providerId="LiveId" clId="{66551074-113E-044F-82AB-0D50B81123B6}" dt="2023-02-03T01:10:44.944" v="2669" actId="478"/>
          <ac:picMkLst>
            <pc:docMk/>
            <pc:sldMk cId="4029467298" sldId="288"/>
            <ac:picMk id="3" creationId="{F0D0F655-E559-A80A-ED39-77CDD329916C}"/>
          </ac:picMkLst>
        </pc:picChg>
        <pc:picChg chg="add mod">
          <ac:chgData name="Shixuan Zhao" userId="ce5290d52f7ef26e" providerId="LiveId" clId="{66551074-113E-044F-82AB-0D50B81123B6}" dt="2023-02-03T01:10:49.647" v="2672" actId="1076"/>
          <ac:picMkLst>
            <pc:docMk/>
            <pc:sldMk cId="4029467298" sldId="288"/>
            <ac:picMk id="5" creationId="{B144C4C5-1B10-3CBB-C904-2AB247819AF1}"/>
          </ac:picMkLst>
        </pc:picChg>
      </pc:sldChg>
      <pc:sldChg chg="add">
        <pc:chgData name="Shixuan Zhao" userId="ce5290d52f7ef26e" providerId="LiveId" clId="{66551074-113E-044F-82AB-0D50B81123B6}" dt="2023-02-03T01:11:01.992" v="2675"/>
        <pc:sldMkLst>
          <pc:docMk/>
          <pc:sldMk cId="3434816570" sldId="289"/>
        </pc:sldMkLst>
      </pc:sldChg>
      <pc:sldChg chg="add del">
        <pc:chgData name="Shixuan Zhao" userId="ce5290d52f7ef26e" providerId="LiveId" clId="{66551074-113E-044F-82AB-0D50B81123B6}" dt="2023-02-03T01:17:02.630" v="3031" actId="2696"/>
        <pc:sldMkLst>
          <pc:docMk/>
          <pc:sldMk cId="3108875585" sldId="290"/>
        </pc:sldMkLst>
      </pc:sldChg>
      <pc:sldChg chg="add del">
        <pc:chgData name="Shixuan Zhao" userId="ce5290d52f7ef26e" providerId="LiveId" clId="{66551074-113E-044F-82AB-0D50B81123B6}" dt="2023-02-03T01:22:15.266" v="3233" actId="2696"/>
        <pc:sldMkLst>
          <pc:docMk/>
          <pc:sldMk cId="80266855" sldId="291"/>
        </pc:sldMkLst>
      </pc:sldChg>
      <pc:sldChg chg="add del">
        <pc:chgData name="Shixuan Zhao" userId="ce5290d52f7ef26e" providerId="LiveId" clId="{66551074-113E-044F-82AB-0D50B81123B6}" dt="2023-02-03T01:17:04.096" v="3033" actId="2696"/>
        <pc:sldMkLst>
          <pc:docMk/>
          <pc:sldMk cId="2097502024" sldId="292"/>
        </pc:sldMkLst>
      </pc:sldChg>
      <pc:sldChg chg="add del">
        <pc:chgData name="Shixuan Zhao" userId="ce5290d52f7ef26e" providerId="LiveId" clId="{66551074-113E-044F-82AB-0D50B81123B6}" dt="2023-02-03T01:17:03.412" v="3032" actId="2696"/>
        <pc:sldMkLst>
          <pc:docMk/>
          <pc:sldMk cId="3196386656" sldId="293"/>
        </pc:sldMkLst>
      </pc:sldChg>
    </pc:docChg>
  </pc:docChgLst>
  <pc:docChgLst>
    <pc:chgData name="Shixuan Zhao" userId="ce5290d52f7ef26e" providerId="LiveId" clId="{84A57E6F-0B6D-2645-B527-DE12C94E5D09}"/>
    <pc:docChg chg="undo custSel addSld delSld modSld sldOrd">
      <pc:chgData name="Shixuan Zhao" userId="ce5290d52f7ef26e" providerId="LiveId" clId="{84A57E6F-0B6D-2645-B527-DE12C94E5D09}" dt="2023-02-01T15:20:39.447" v="1756" actId="2696"/>
      <pc:docMkLst>
        <pc:docMk/>
      </pc:docMkLst>
      <pc:sldChg chg="addSp delSp modSp mod">
        <pc:chgData name="Shixuan Zhao" userId="ce5290d52f7ef26e" providerId="LiveId" clId="{84A57E6F-0B6D-2645-B527-DE12C94E5D09}" dt="2023-02-01T05:07:57.521" v="1663"/>
        <pc:sldMkLst>
          <pc:docMk/>
          <pc:sldMk cId="2819880966" sldId="256"/>
        </pc:sldMkLst>
        <pc:spChg chg="del">
          <ac:chgData name="Shixuan Zhao" userId="ce5290d52f7ef26e" providerId="LiveId" clId="{84A57E6F-0B6D-2645-B527-DE12C94E5D09}" dt="2023-01-31T15:33:52.450" v="0" actId="478"/>
          <ac:spMkLst>
            <pc:docMk/>
            <pc:sldMk cId="2819880966" sldId="256"/>
            <ac:spMk id="2" creationId="{8D96B451-DE5A-A2A5-8B6E-EAF967004CE4}"/>
          </ac:spMkLst>
        </pc:spChg>
        <pc:spChg chg="del">
          <ac:chgData name="Shixuan Zhao" userId="ce5290d52f7ef26e" providerId="LiveId" clId="{84A57E6F-0B6D-2645-B527-DE12C94E5D09}" dt="2023-01-31T15:33:53.317" v="1" actId="478"/>
          <ac:spMkLst>
            <pc:docMk/>
            <pc:sldMk cId="2819880966" sldId="256"/>
            <ac:spMk id="3" creationId="{4F0D277A-1413-D4E5-D3C8-7022C12ABEC2}"/>
          </ac:spMkLst>
        </pc:spChg>
        <pc:graphicFrameChg chg="add mod">
          <ac:chgData name="Shixuan Zhao" userId="ce5290d52f7ef26e" providerId="LiveId" clId="{84A57E6F-0B6D-2645-B527-DE12C94E5D09}" dt="2023-02-01T05:07:57.521" v="1663"/>
          <ac:graphicFrameMkLst>
            <pc:docMk/>
            <pc:sldMk cId="2819880966" sldId="256"/>
            <ac:graphicFrameMk id="4" creationId="{32A75C84-A022-0D2E-09BB-83E786E42306}"/>
          </ac:graphicFrameMkLst>
        </pc:graphicFrameChg>
      </pc:sldChg>
      <pc:sldChg chg="addSp delSp modSp new mod">
        <pc:chgData name="Shixuan Zhao" userId="ce5290d52f7ef26e" providerId="LiveId" clId="{84A57E6F-0B6D-2645-B527-DE12C94E5D09}" dt="2023-01-31T19:45:49.261" v="1259"/>
        <pc:sldMkLst>
          <pc:docMk/>
          <pc:sldMk cId="1036767166" sldId="257"/>
        </pc:sldMkLst>
        <pc:spChg chg="del">
          <ac:chgData name="Shixuan Zhao" userId="ce5290d52f7ef26e" providerId="LiveId" clId="{84A57E6F-0B6D-2645-B527-DE12C94E5D09}" dt="2023-01-31T15:41:24.399" v="7" actId="478"/>
          <ac:spMkLst>
            <pc:docMk/>
            <pc:sldMk cId="1036767166" sldId="257"/>
            <ac:spMk id="2" creationId="{3719D40E-E8B8-6416-668C-071B38A96740}"/>
          </ac:spMkLst>
        </pc:spChg>
        <pc:spChg chg="del">
          <ac:chgData name="Shixuan Zhao" userId="ce5290d52f7ef26e" providerId="LiveId" clId="{84A57E6F-0B6D-2645-B527-DE12C94E5D09}" dt="2023-01-31T15:41:25.221" v="8" actId="478"/>
          <ac:spMkLst>
            <pc:docMk/>
            <pc:sldMk cId="1036767166" sldId="257"/>
            <ac:spMk id="3" creationId="{6F5C1660-F119-91BC-19C9-06282FDC57C0}"/>
          </ac:spMkLst>
        </pc:spChg>
        <pc:graphicFrameChg chg="add mod">
          <ac:chgData name="Shixuan Zhao" userId="ce5290d52f7ef26e" providerId="LiveId" clId="{84A57E6F-0B6D-2645-B527-DE12C94E5D09}" dt="2023-01-31T19:45:49.261" v="1259"/>
          <ac:graphicFrameMkLst>
            <pc:docMk/>
            <pc:sldMk cId="1036767166" sldId="257"/>
            <ac:graphicFrameMk id="4" creationId="{9D723B84-9A26-7B6A-7833-903A9054BDE5}"/>
          </ac:graphicFrameMkLst>
        </pc:graphicFrameChg>
      </pc:sldChg>
      <pc:sldChg chg="addSp delSp modSp new mod ord setBg">
        <pc:chgData name="Shixuan Zhao" userId="ce5290d52f7ef26e" providerId="LiveId" clId="{84A57E6F-0B6D-2645-B527-DE12C94E5D09}" dt="2023-01-31T19:08:58.922" v="208" actId="1076"/>
        <pc:sldMkLst>
          <pc:docMk/>
          <pc:sldMk cId="36472818" sldId="258"/>
        </pc:sldMkLst>
        <pc:spChg chg="del">
          <ac:chgData name="Shixuan Zhao" userId="ce5290d52f7ef26e" providerId="LiveId" clId="{84A57E6F-0B6D-2645-B527-DE12C94E5D09}" dt="2023-01-31T19:07:12.089" v="169" actId="478"/>
          <ac:spMkLst>
            <pc:docMk/>
            <pc:sldMk cId="36472818" sldId="258"/>
            <ac:spMk id="2" creationId="{EC19C8FF-F59B-1936-9156-F10C14BDCF76}"/>
          </ac:spMkLst>
        </pc:spChg>
        <pc:spChg chg="del mod">
          <ac:chgData name="Shixuan Zhao" userId="ce5290d52f7ef26e" providerId="LiveId" clId="{84A57E6F-0B6D-2645-B527-DE12C94E5D09}" dt="2023-01-31T19:07:17.101" v="171" actId="478"/>
          <ac:spMkLst>
            <pc:docMk/>
            <pc:sldMk cId="36472818" sldId="258"/>
            <ac:spMk id="3" creationId="{D44DE6E1-4B01-7DB7-9FC5-CF14CF2FD20C}"/>
          </ac:spMkLst>
        </pc:spChg>
        <pc:spChg chg="add del mod">
          <ac:chgData name="Shixuan Zhao" userId="ce5290d52f7ef26e" providerId="LiveId" clId="{84A57E6F-0B6D-2645-B527-DE12C94E5D09}" dt="2023-01-31T19:07:19.213" v="173" actId="478"/>
          <ac:spMkLst>
            <pc:docMk/>
            <pc:sldMk cId="36472818" sldId="258"/>
            <ac:spMk id="5" creationId="{84512461-E51B-6E60-A071-99A46A617510}"/>
          </ac:spMkLst>
        </pc:spChg>
        <pc:spChg chg="add mod">
          <ac:chgData name="Shixuan Zhao" userId="ce5290d52f7ef26e" providerId="LiveId" clId="{84A57E6F-0B6D-2645-B527-DE12C94E5D09}" dt="2023-01-31T19:08:38.960" v="192" actId="1076"/>
          <ac:spMkLst>
            <pc:docMk/>
            <pc:sldMk cId="36472818" sldId="258"/>
            <ac:spMk id="6" creationId="{D1D37EF0-45E4-F8D6-487C-C0988506D39C}"/>
          </ac:spMkLst>
        </pc:spChg>
        <pc:spChg chg="add mod">
          <ac:chgData name="Shixuan Zhao" userId="ce5290d52f7ef26e" providerId="LiveId" clId="{84A57E6F-0B6D-2645-B527-DE12C94E5D09}" dt="2023-01-31T19:08:58.922" v="208" actId="1076"/>
          <ac:spMkLst>
            <pc:docMk/>
            <pc:sldMk cId="36472818" sldId="258"/>
            <ac:spMk id="7" creationId="{0F0894FD-3380-219F-A5FC-42A50FC3521E}"/>
          </ac:spMkLst>
        </pc:spChg>
      </pc:sldChg>
      <pc:sldChg chg="addSp delSp modSp new mod">
        <pc:chgData name="Shixuan Zhao" userId="ce5290d52f7ef26e" providerId="LiveId" clId="{84A57E6F-0B6D-2645-B527-DE12C94E5D09}" dt="2023-01-31T19:22:24.353" v="796" actId="20577"/>
        <pc:sldMkLst>
          <pc:docMk/>
          <pc:sldMk cId="496401679" sldId="259"/>
        </pc:sldMkLst>
        <pc:spChg chg="del">
          <ac:chgData name="Shixuan Zhao" userId="ce5290d52f7ef26e" providerId="LiveId" clId="{84A57E6F-0B6D-2645-B527-DE12C94E5D09}" dt="2023-01-31T19:09:52.439" v="210" actId="478"/>
          <ac:spMkLst>
            <pc:docMk/>
            <pc:sldMk cId="496401679" sldId="259"/>
            <ac:spMk id="2" creationId="{073A1BAD-DA6F-00BB-E6A4-FB6D847A4F89}"/>
          </ac:spMkLst>
        </pc:spChg>
        <pc:spChg chg="del">
          <ac:chgData name="Shixuan Zhao" userId="ce5290d52f7ef26e" providerId="LiveId" clId="{84A57E6F-0B6D-2645-B527-DE12C94E5D09}" dt="2023-01-31T19:09:53.309" v="211" actId="478"/>
          <ac:spMkLst>
            <pc:docMk/>
            <pc:sldMk cId="496401679" sldId="259"/>
            <ac:spMk id="3" creationId="{88594E47-0090-2FC1-BDC4-3436897F46CC}"/>
          </ac:spMkLst>
        </pc:spChg>
        <pc:spChg chg="add mod">
          <ac:chgData name="Shixuan Zhao" userId="ce5290d52f7ef26e" providerId="LiveId" clId="{84A57E6F-0B6D-2645-B527-DE12C94E5D09}" dt="2023-01-31T19:22:24.353" v="796" actId="20577"/>
          <ac:spMkLst>
            <pc:docMk/>
            <pc:sldMk cId="496401679" sldId="259"/>
            <ac:spMk id="4" creationId="{E7CB7465-A75C-4984-A71B-D5E9EC57C697}"/>
          </ac:spMkLst>
        </pc:spChg>
      </pc:sldChg>
      <pc:sldChg chg="addSp delSp modSp new add del mod setBg setClrOvrMap">
        <pc:chgData name="Shixuan Zhao" userId="ce5290d52f7ef26e" providerId="LiveId" clId="{84A57E6F-0B6D-2645-B527-DE12C94E5D09}" dt="2023-01-31T19:24:56.997" v="943" actId="20577"/>
        <pc:sldMkLst>
          <pc:docMk/>
          <pc:sldMk cId="1887602880" sldId="260"/>
        </pc:sldMkLst>
        <pc:spChg chg="del">
          <ac:chgData name="Shixuan Zhao" userId="ce5290d52f7ef26e" providerId="LiveId" clId="{84A57E6F-0B6D-2645-B527-DE12C94E5D09}" dt="2023-01-31T19:12:24.862" v="363" actId="478"/>
          <ac:spMkLst>
            <pc:docMk/>
            <pc:sldMk cId="1887602880" sldId="260"/>
            <ac:spMk id="2" creationId="{AF5CA77B-8EB0-2BD4-781D-02F84DA47E59}"/>
          </ac:spMkLst>
        </pc:spChg>
        <pc:spChg chg="del">
          <ac:chgData name="Shixuan Zhao" userId="ce5290d52f7ef26e" providerId="LiveId" clId="{84A57E6F-0B6D-2645-B527-DE12C94E5D09}" dt="2023-01-31T19:12:25.695" v="364" actId="478"/>
          <ac:spMkLst>
            <pc:docMk/>
            <pc:sldMk cId="1887602880" sldId="260"/>
            <ac:spMk id="3" creationId="{C0AE117C-91CD-4A89-BF54-E45FE04F63FD}"/>
          </ac:spMkLst>
        </pc:spChg>
        <pc:spChg chg="add mod">
          <ac:chgData name="Shixuan Zhao" userId="ce5290d52f7ef26e" providerId="LiveId" clId="{84A57E6F-0B6D-2645-B527-DE12C94E5D09}" dt="2023-01-31T19:18:15.433" v="557" actId="1076"/>
          <ac:spMkLst>
            <pc:docMk/>
            <pc:sldMk cId="1887602880" sldId="260"/>
            <ac:spMk id="4" creationId="{5805457E-A7A6-8F27-865F-4F015055DD99}"/>
          </ac:spMkLst>
        </pc:spChg>
        <pc:spChg chg="add mod ord">
          <ac:chgData name="Shixuan Zhao" userId="ce5290d52f7ef26e" providerId="LiveId" clId="{84A57E6F-0B6D-2645-B527-DE12C94E5D09}" dt="2023-01-31T19:24:56.997" v="943" actId="20577"/>
          <ac:spMkLst>
            <pc:docMk/>
            <pc:sldMk cId="1887602880" sldId="260"/>
            <ac:spMk id="5" creationId="{35740715-AA4A-6B81-AE96-245FDE350E80}"/>
          </ac:spMkLst>
        </pc:spChg>
        <pc:spChg chg="add del mod">
          <ac:chgData name="Shixuan Zhao" userId="ce5290d52f7ef26e" providerId="LiveId" clId="{84A57E6F-0B6D-2645-B527-DE12C94E5D09}" dt="2023-01-31T19:17:45.619" v="551"/>
          <ac:spMkLst>
            <pc:docMk/>
            <pc:sldMk cId="1887602880" sldId="260"/>
            <ac:spMk id="8" creationId="{B47134BC-74FC-EDC1-97A0-64B71970B765}"/>
          </ac:spMkLst>
        </pc:spChg>
        <pc:spChg chg="add del mod">
          <ac:chgData name="Shixuan Zhao" userId="ce5290d52f7ef26e" providerId="LiveId" clId="{84A57E6F-0B6D-2645-B527-DE12C94E5D09}" dt="2023-01-31T19:18:06.251" v="555" actId="478"/>
          <ac:spMkLst>
            <pc:docMk/>
            <pc:sldMk cId="1887602880" sldId="260"/>
            <ac:spMk id="9" creationId="{D05084EE-9774-094B-A0C1-19829B7EE101}"/>
          </ac:spMkLst>
        </pc:spChg>
        <pc:spChg chg="add mod">
          <ac:chgData name="Shixuan Zhao" userId="ce5290d52f7ef26e" providerId="LiveId" clId="{84A57E6F-0B6D-2645-B527-DE12C94E5D09}" dt="2023-01-31T19:21:07.044" v="770" actId="1076"/>
          <ac:spMkLst>
            <pc:docMk/>
            <pc:sldMk cId="1887602880" sldId="260"/>
            <ac:spMk id="10" creationId="{5BE81084-CE33-CC6C-357D-1E5FB417EEC2}"/>
          </ac:spMkLst>
        </pc:spChg>
        <pc:spChg chg="add del">
          <ac:chgData name="Shixuan Zhao" userId="ce5290d52f7ef26e" providerId="LiveId" clId="{84A57E6F-0B6D-2645-B527-DE12C94E5D09}" dt="2023-01-31T19:17:12.710" v="532" actId="26606"/>
          <ac:spMkLst>
            <pc:docMk/>
            <pc:sldMk cId="1887602880" sldId="260"/>
            <ac:spMk id="12" creationId="{FF9B822F-893E-44C8-963C-64F50ACECBB2}"/>
          </ac:spMkLst>
        </pc:spChg>
        <pc:spChg chg="add del">
          <ac:chgData name="Shixuan Zhao" userId="ce5290d52f7ef26e" providerId="LiveId" clId="{84A57E6F-0B6D-2645-B527-DE12C94E5D09}" dt="2023-01-31T19:17:12.710" v="532" actId="26606"/>
          <ac:spMkLst>
            <pc:docMk/>
            <pc:sldMk cId="1887602880" sldId="260"/>
            <ac:spMk id="14" creationId="{EBF87945-A001-489F-9D9B-7D9435F0B9CA}"/>
          </ac:spMkLst>
        </pc:spChg>
        <pc:spChg chg="add del">
          <ac:chgData name="Shixuan Zhao" userId="ce5290d52f7ef26e" providerId="LiveId" clId="{84A57E6F-0B6D-2645-B527-DE12C94E5D09}" dt="2023-01-31T19:17:16.477" v="534" actId="26606"/>
          <ac:spMkLst>
            <pc:docMk/>
            <pc:sldMk cId="1887602880" sldId="260"/>
            <ac:spMk id="16" creationId="{F13C74B1-5B17-4795-BED0-7140497B445A}"/>
          </ac:spMkLst>
        </pc:spChg>
        <pc:spChg chg="add del">
          <ac:chgData name="Shixuan Zhao" userId="ce5290d52f7ef26e" providerId="LiveId" clId="{84A57E6F-0B6D-2645-B527-DE12C94E5D09}" dt="2023-01-31T19:17:16.477" v="534" actId="26606"/>
          <ac:spMkLst>
            <pc:docMk/>
            <pc:sldMk cId="1887602880" sldId="260"/>
            <ac:spMk id="17" creationId="{D4974D33-8DC5-464E-8C6D-BE58F0669C17}"/>
          </ac:spMkLst>
        </pc:spChg>
        <pc:spChg chg="add del">
          <ac:chgData name="Shixuan Zhao" userId="ce5290d52f7ef26e" providerId="LiveId" clId="{84A57E6F-0B6D-2645-B527-DE12C94E5D09}" dt="2023-01-31T19:17:17.751" v="536" actId="26606"/>
          <ac:spMkLst>
            <pc:docMk/>
            <pc:sldMk cId="1887602880" sldId="260"/>
            <ac:spMk id="18" creationId="{7A5F0580-5EE9-419F-96EE-B6529EF6E7D0}"/>
          </ac:spMkLst>
        </pc:spChg>
        <pc:spChg chg="add del">
          <ac:chgData name="Shixuan Zhao" userId="ce5290d52f7ef26e" providerId="LiveId" clId="{84A57E6F-0B6D-2645-B527-DE12C94E5D09}" dt="2023-01-31T19:17:17.751" v="536" actId="26606"/>
          <ac:spMkLst>
            <pc:docMk/>
            <pc:sldMk cId="1887602880" sldId="260"/>
            <ac:spMk id="19" creationId="{9AA72BD9-2C5A-4EDC-931F-5AA08EACA0F3}"/>
          </ac:spMkLst>
        </pc:spChg>
        <pc:spChg chg="add del">
          <ac:chgData name="Shixuan Zhao" userId="ce5290d52f7ef26e" providerId="LiveId" clId="{84A57E6F-0B6D-2645-B527-DE12C94E5D09}" dt="2023-01-31T19:17:17.751" v="536" actId="26606"/>
          <ac:spMkLst>
            <pc:docMk/>
            <pc:sldMk cId="1887602880" sldId="260"/>
            <ac:spMk id="20" creationId="{DD3981AC-7B61-4947-BCF3-F7AA7FA385B9}"/>
          </ac:spMkLst>
        </pc:spChg>
        <pc:spChg chg="add del">
          <ac:chgData name="Shixuan Zhao" userId="ce5290d52f7ef26e" providerId="LiveId" clId="{84A57E6F-0B6D-2645-B527-DE12C94E5D09}" dt="2023-01-31T19:17:17.751" v="536" actId="26606"/>
          <ac:spMkLst>
            <pc:docMk/>
            <pc:sldMk cId="1887602880" sldId="260"/>
            <ac:spMk id="21" creationId="{55D4142C-5077-457F-A6AD-3FECFDB39685}"/>
          </ac:spMkLst>
        </pc:spChg>
        <pc:spChg chg="add del">
          <ac:chgData name="Shixuan Zhao" userId="ce5290d52f7ef26e" providerId="LiveId" clId="{84A57E6F-0B6D-2645-B527-DE12C94E5D09}" dt="2023-01-31T19:17:18.668" v="538" actId="26606"/>
          <ac:spMkLst>
            <pc:docMk/>
            <pc:sldMk cId="1887602880" sldId="260"/>
            <ac:spMk id="23" creationId="{5E8D2E83-FB3A-40E7-A9E5-7AB389D612B4}"/>
          </ac:spMkLst>
        </pc:spChg>
        <pc:spChg chg="add del">
          <ac:chgData name="Shixuan Zhao" userId="ce5290d52f7ef26e" providerId="LiveId" clId="{84A57E6F-0B6D-2645-B527-DE12C94E5D09}" dt="2023-01-31T19:17:19.720" v="540" actId="26606"/>
          <ac:spMkLst>
            <pc:docMk/>
            <pc:sldMk cId="1887602880" sldId="260"/>
            <ac:spMk id="25" creationId="{9AA72BD9-2C5A-4EDC-931F-5AA08EACA0F3}"/>
          </ac:spMkLst>
        </pc:spChg>
        <pc:spChg chg="add del">
          <ac:chgData name="Shixuan Zhao" userId="ce5290d52f7ef26e" providerId="LiveId" clId="{84A57E6F-0B6D-2645-B527-DE12C94E5D09}" dt="2023-01-31T19:17:19.720" v="540" actId="26606"/>
          <ac:spMkLst>
            <pc:docMk/>
            <pc:sldMk cId="1887602880" sldId="260"/>
            <ac:spMk id="26" creationId="{DD3981AC-7B61-4947-BCF3-F7AA7FA385B9}"/>
          </ac:spMkLst>
        </pc:spChg>
        <pc:spChg chg="add del">
          <ac:chgData name="Shixuan Zhao" userId="ce5290d52f7ef26e" providerId="LiveId" clId="{84A57E6F-0B6D-2645-B527-DE12C94E5D09}" dt="2023-01-31T19:17:19.720" v="540" actId="26606"/>
          <ac:spMkLst>
            <pc:docMk/>
            <pc:sldMk cId="1887602880" sldId="260"/>
            <ac:spMk id="27" creationId="{55D4142C-5077-457F-A6AD-3FECFDB39685}"/>
          </ac:spMkLst>
        </pc:spChg>
        <pc:spChg chg="add del">
          <ac:chgData name="Shixuan Zhao" userId="ce5290d52f7ef26e" providerId="LiveId" clId="{84A57E6F-0B6D-2645-B527-DE12C94E5D09}" dt="2023-01-31T19:17:19.720" v="540" actId="26606"/>
          <ac:spMkLst>
            <pc:docMk/>
            <pc:sldMk cId="1887602880" sldId="260"/>
            <ac:spMk id="28" creationId="{7A5F0580-5EE9-419F-96EE-B6529EF6E7D0}"/>
          </ac:spMkLst>
        </pc:spChg>
        <pc:spChg chg="add del">
          <ac:chgData name="Shixuan Zhao" userId="ce5290d52f7ef26e" providerId="LiveId" clId="{84A57E6F-0B6D-2645-B527-DE12C94E5D09}" dt="2023-01-31T19:18:02.151" v="553" actId="26606"/>
          <ac:spMkLst>
            <pc:docMk/>
            <pc:sldMk cId="1887602880" sldId="260"/>
            <ac:spMk id="30" creationId="{F13C74B1-5B17-4795-BED0-7140497B445A}"/>
          </ac:spMkLst>
        </pc:spChg>
        <pc:spChg chg="add del">
          <ac:chgData name="Shixuan Zhao" userId="ce5290d52f7ef26e" providerId="LiveId" clId="{84A57E6F-0B6D-2645-B527-DE12C94E5D09}" dt="2023-01-31T19:18:02.151" v="553" actId="26606"/>
          <ac:spMkLst>
            <pc:docMk/>
            <pc:sldMk cId="1887602880" sldId="260"/>
            <ac:spMk id="31" creationId="{D4974D33-8DC5-464E-8C6D-BE58F0669C17}"/>
          </ac:spMkLst>
        </pc:spChg>
        <pc:spChg chg="add">
          <ac:chgData name="Shixuan Zhao" userId="ce5290d52f7ef26e" providerId="LiveId" clId="{84A57E6F-0B6D-2645-B527-DE12C94E5D09}" dt="2023-01-31T19:18:02.151" v="553" actId="26606"/>
          <ac:spMkLst>
            <pc:docMk/>
            <pc:sldMk cId="1887602880" sldId="260"/>
            <ac:spMk id="36" creationId="{8FC9BE17-9A7B-462D-AE50-3D8777387304}"/>
          </ac:spMkLst>
        </pc:spChg>
        <pc:spChg chg="add">
          <ac:chgData name="Shixuan Zhao" userId="ce5290d52f7ef26e" providerId="LiveId" clId="{84A57E6F-0B6D-2645-B527-DE12C94E5D09}" dt="2023-01-31T19:18:02.151" v="553" actId="26606"/>
          <ac:spMkLst>
            <pc:docMk/>
            <pc:sldMk cId="1887602880" sldId="260"/>
            <ac:spMk id="38" creationId="{3EBE8569-6AEC-4B8C-8D53-2DE337CDBA65}"/>
          </ac:spMkLst>
        </pc:spChg>
        <pc:spChg chg="add">
          <ac:chgData name="Shixuan Zhao" userId="ce5290d52f7ef26e" providerId="LiveId" clId="{84A57E6F-0B6D-2645-B527-DE12C94E5D09}" dt="2023-01-31T19:18:02.151" v="553" actId="26606"/>
          <ac:spMkLst>
            <pc:docMk/>
            <pc:sldMk cId="1887602880" sldId="260"/>
            <ac:spMk id="40" creationId="{55D4142C-5077-457F-A6AD-3FECFDB39685}"/>
          </ac:spMkLst>
        </pc:spChg>
        <pc:spChg chg="add">
          <ac:chgData name="Shixuan Zhao" userId="ce5290d52f7ef26e" providerId="LiveId" clId="{84A57E6F-0B6D-2645-B527-DE12C94E5D09}" dt="2023-01-31T19:18:02.151" v="553" actId="26606"/>
          <ac:spMkLst>
            <pc:docMk/>
            <pc:sldMk cId="1887602880" sldId="260"/>
            <ac:spMk id="42" creationId="{7A5F0580-5EE9-419F-96EE-B6529EF6E7D0}"/>
          </ac:spMkLst>
        </pc:spChg>
        <pc:picChg chg="add mod ord">
          <ac:chgData name="Shixuan Zhao" userId="ce5290d52f7ef26e" providerId="LiveId" clId="{84A57E6F-0B6D-2645-B527-DE12C94E5D09}" dt="2023-01-31T19:19:50.831" v="718" actId="1076"/>
          <ac:picMkLst>
            <pc:docMk/>
            <pc:sldMk cId="1887602880" sldId="260"/>
            <ac:picMk id="7" creationId="{9C2538C7-FCE8-2327-2C63-2410AC4B3BC2}"/>
          </ac:picMkLst>
        </pc:picChg>
      </pc:sldChg>
      <pc:sldChg chg="new del">
        <pc:chgData name="Shixuan Zhao" userId="ce5290d52f7ef26e" providerId="LiveId" clId="{84A57E6F-0B6D-2645-B527-DE12C94E5D09}" dt="2023-01-31T19:12:26.429" v="365" actId="2696"/>
        <pc:sldMkLst>
          <pc:docMk/>
          <pc:sldMk cId="1722424806" sldId="261"/>
        </pc:sldMkLst>
      </pc:sldChg>
      <pc:sldChg chg="addSp modSp add del mod">
        <pc:chgData name="Shixuan Zhao" userId="ce5290d52f7ef26e" providerId="LiveId" clId="{84A57E6F-0B6D-2645-B527-DE12C94E5D09}" dt="2023-01-31T19:19:44.559" v="717" actId="2696"/>
        <pc:sldMkLst>
          <pc:docMk/>
          <pc:sldMk cId="3716226225" sldId="261"/>
        </pc:sldMkLst>
        <pc:picChg chg="add mod">
          <ac:chgData name="Shixuan Zhao" userId="ce5290d52f7ef26e" providerId="LiveId" clId="{84A57E6F-0B6D-2645-B527-DE12C94E5D09}" dt="2023-01-31T19:19:41.550" v="716" actId="29295"/>
          <ac:picMkLst>
            <pc:docMk/>
            <pc:sldMk cId="3716226225" sldId="261"/>
            <ac:picMk id="2" creationId="{A415C644-2BE1-51B1-5C7F-38FB92ED8046}"/>
          </ac:picMkLst>
        </pc:picChg>
      </pc:sldChg>
      <pc:sldChg chg="new del">
        <pc:chgData name="Shixuan Zhao" userId="ce5290d52f7ef26e" providerId="LiveId" clId="{84A57E6F-0B6D-2645-B527-DE12C94E5D09}" dt="2023-01-31T19:12:26.961" v="366" actId="2696"/>
        <pc:sldMkLst>
          <pc:docMk/>
          <pc:sldMk cId="98425195" sldId="262"/>
        </pc:sldMkLst>
      </pc:sldChg>
      <pc:sldChg chg="addSp delSp modSp add mod">
        <pc:chgData name="Shixuan Zhao" userId="ce5290d52f7ef26e" providerId="LiveId" clId="{84A57E6F-0B6D-2645-B527-DE12C94E5D09}" dt="2023-01-31T20:01:24.646" v="1612" actId="1076"/>
        <pc:sldMkLst>
          <pc:docMk/>
          <pc:sldMk cId="1481477028" sldId="262"/>
        </pc:sldMkLst>
        <pc:spChg chg="add mod">
          <ac:chgData name="Shixuan Zhao" userId="ce5290d52f7ef26e" providerId="LiveId" clId="{84A57E6F-0B6D-2645-B527-DE12C94E5D09}" dt="2023-01-31T19:26:00.185" v="986"/>
          <ac:spMkLst>
            <pc:docMk/>
            <pc:sldMk cId="1481477028" sldId="262"/>
            <ac:spMk id="2" creationId="{E7F29830-F309-0778-4B3D-1A563EBAE0A4}"/>
          </ac:spMkLst>
        </pc:spChg>
        <pc:spChg chg="add mod">
          <ac:chgData name="Shixuan Zhao" userId="ce5290d52f7ef26e" providerId="LiveId" clId="{84A57E6F-0B6D-2645-B527-DE12C94E5D09}" dt="2023-01-31T19:27:48.887" v="1055" actId="403"/>
          <ac:spMkLst>
            <pc:docMk/>
            <pc:sldMk cId="1481477028" sldId="262"/>
            <ac:spMk id="5" creationId="{F806C3BC-42B9-DD8B-74D9-92F6D074A017}"/>
          </ac:spMkLst>
        </pc:spChg>
        <pc:spChg chg="add mod">
          <ac:chgData name="Shixuan Zhao" userId="ce5290d52f7ef26e" providerId="LiveId" clId="{84A57E6F-0B6D-2645-B527-DE12C94E5D09}" dt="2023-01-31T20:01:24.646" v="1612" actId="1076"/>
          <ac:spMkLst>
            <pc:docMk/>
            <pc:sldMk cId="1481477028" sldId="262"/>
            <ac:spMk id="6" creationId="{3DAED91F-1ADD-3208-0B7B-56F942EC6FDD}"/>
          </ac:spMkLst>
        </pc:spChg>
        <pc:picChg chg="add mod">
          <ac:chgData name="Shixuan Zhao" userId="ce5290d52f7ef26e" providerId="LiveId" clId="{84A57E6F-0B6D-2645-B527-DE12C94E5D09}" dt="2023-01-31T19:26:33.406" v="996" actId="1076"/>
          <ac:picMkLst>
            <pc:docMk/>
            <pc:sldMk cId="1481477028" sldId="262"/>
            <ac:picMk id="3" creationId="{16B2A9CC-F1B7-7F45-4059-39D28588E146}"/>
          </ac:picMkLst>
        </pc:picChg>
        <pc:picChg chg="add del mod">
          <ac:chgData name="Shixuan Zhao" userId="ce5290d52f7ef26e" providerId="LiveId" clId="{84A57E6F-0B6D-2645-B527-DE12C94E5D09}" dt="2023-01-31T19:26:34.983" v="997" actId="478"/>
          <ac:picMkLst>
            <pc:docMk/>
            <pc:sldMk cId="1481477028" sldId="262"/>
            <ac:picMk id="4" creationId="{BF138503-355F-03A9-0638-B816C7A608B2}"/>
          </ac:picMkLst>
        </pc:picChg>
      </pc:sldChg>
      <pc:sldChg chg="addSp delSp modSp add mod">
        <pc:chgData name="Shixuan Zhao" userId="ce5290d52f7ef26e" providerId="LiveId" clId="{84A57E6F-0B6D-2645-B527-DE12C94E5D09}" dt="2023-01-31T20:01:30.464" v="1613" actId="1076"/>
        <pc:sldMkLst>
          <pc:docMk/>
          <pc:sldMk cId="760353226" sldId="263"/>
        </pc:sldMkLst>
        <pc:spChg chg="add mod">
          <ac:chgData name="Shixuan Zhao" userId="ce5290d52f7ef26e" providerId="LiveId" clId="{84A57E6F-0B6D-2645-B527-DE12C94E5D09}" dt="2023-01-31T19:26:00.925" v="987"/>
          <ac:spMkLst>
            <pc:docMk/>
            <pc:sldMk cId="760353226" sldId="263"/>
            <ac:spMk id="2" creationId="{4F5B915B-35F4-66E5-C8F4-4F7437B0D32F}"/>
          </ac:spMkLst>
        </pc:spChg>
        <pc:spChg chg="add del mod">
          <ac:chgData name="Shixuan Zhao" userId="ce5290d52f7ef26e" providerId="LiveId" clId="{84A57E6F-0B6D-2645-B527-DE12C94E5D09}" dt="2023-01-31T19:34:53.851" v="1125" actId="21"/>
          <ac:spMkLst>
            <pc:docMk/>
            <pc:sldMk cId="760353226" sldId="263"/>
            <ac:spMk id="4" creationId="{63CAD594-F120-9A44-AC63-9C22E616FDF2}"/>
          </ac:spMkLst>
        </pc:spChg>
        <pc:spChg chg="add mod">
          <ac:chgData name="Shixuan Zhao" userId="ce5290d52f7ef26e" providerId="LiveId" clId="{84A57E6F-0B6D-2645-B527-DE12C94E5D09}" dt="2023-01-31T20:01:30.464" v="1613" actId="1076"/>
          <ac:spMkLst>
            <pc:docMk/>
            <pc:sldMk cId="760353226" sldId="263"/>
            <ac:spMk id="7" creationId="{71855EBA-BC04-9F5C-512E-BF3D9E19E92E}"/>
          </ac:spMkLst>
        </pc:spChg>
        <pc:spChg chg="add mod">
          <ac:chgData name="Shixuan Zhao" userId="ce5290d52f7ef26e" providerId="LiveId" clId="{84A57E6F-0B6D-2645-B527-DE12C94E5D09}" dt="2023-01-31T19:59:19.764" v="1568" actId="1076"/>
          <ac:spMkLst>
            <pc:docMk/>
            <pc:sldMk cId="760353226" sldId="263"/>
            <ac:spMk id="9" creationId="{33A634A8-4A8A-9DB8-D6D5-2F620B1D1431}"/>
          </ac:spMkLst>
        </pc:spChg>
        <pc:graphicFrameChg chg="add del mod">
          <ac:chgData name="Shixuan Zhao" userId="ce5290d52f7ef26e" providerId="LiveId" clId="{84A57E6F-0B6D-2645-B527-DE12C94E5D09}" dt="2023-01-31T19:34:53.851" v="1125" actId="21"/>
          <ac:graphicFrameMkLst>
            <pc:docMk/>
            <pc:sldMk cId="760353226" sldId="263"/>
            <ac:graphicFrameMk id="3" creationId="{7B202C35-5C0C-70D0-AFE3-843154E18709}"/>
          </ac:graphicFrameMkLst>
        </pc:graphicFrameChg>
        <pc:picChg chg="add del mod">
          <ac:chgData name="Shixuan Zhao" userId="ce5290d52f7ef26e" providerId="LiveId" clId="{84A57E6F-0B6D-2645-B527-DE12C94E5D09}" dt="2023-01-31T19:35:10.109" v="1130" actId="478"/>
          <ac:picMkLst>
            <pc:docMk/>
            <pc:sldMk cId="760353226" sldId="263"/>
            <ac:picMk id="5" creationId="{C93E5001-3A4E-16D8-013C-47D6287AE875}"/>
          </ac:picMkLst>
        </pc:picChg>
        <pc:picChg chg="add mod">
          <ac:chgData name="Shixuan Zhao" userId="ce5290d52f7ef26e" providerId="LiveId" clId="{84A57E6F-0B6D-2645-B527-DE12C94E5D09}" dt="2023-01-31T19:35:08.721" v="1129" actId="1076"/>
          <ac:picMkLst>
            <pc:docMk/>
            <pc:sldMk cId="760353226" sldId="263"/>
            <ac:picMk id="6" creationId="{437085F5-CD78-2812-5FE2-40B2974C4663}"/>
          </ac:picMkLst>
        </pc:picChg>
      </pc:sldChg>
      <pc:sldChg chg="addSp modSp add mod ord">
        <pc:chgData name="Shixuan Zhao" userId="ce5290d52f7ef26e" providerId="LiveId" clId="{84A57E6F-0B6D-2645-B527-DE12C94E5D09}" dt="2023-02-01T05:49:55.269" v="1725" actId="20577"/>
        <pc:sldMkLst>
          <pc:docMk/>
          <pc:sldMk cId="1760440143" sldId="264"/>
        </pc:sldMkLst>
        <pc:spChg chg="add mod">
          <ac:chgData name="Shixuan Zhao" userId="ce5290d52f7ef26e" providerId="LiveId" clId="{84A57E6F-0B6D-2645-B527-DE12C94E5D09}" dt="2023-02-01T05:49:55.269" v="1725" actId="20577"/>
          <ac:spMkLst>
            <pc:docMk/>
            <pc:sldMk cId="1760440143" sldId="264"/>
            <ac:spMk id="2" creationId="{2521284D-DFB7-5D3C-7E81-ACD864D7C035}"/>
          </ac:spMkLst>
        </pc:spChg>
        <pc:spChg chg="add mod">
          <ac:chgData name="Shixuan Zhao" userId="ce5290d52f7ef26e" providerId="LiveId" clId="{84A57E6F-0B6D-2645-B527-DE12C94E5D09}" dt="2023-01-31T19:49:16.545" v="1324" actId="1076"/>
          <ac:spMkLst>
            <pc:docMk/>
            <pc:sldMk cId="1760440143" sldId="264"/>
            <ac:spMk id="4" creationId="{F7A8E556-904E-9B21-32B8-F1B056FF5A59}"/>
          </ac:spMkLst>
        </pc:spChg>
        <pc:graphicFrameChg chg="add mod">
          <ac:chgData name="Shixuan Zhao" userId="ce5290d52f7ef26e" providerId="LiveId" clId="{84A57E6F-0B6D-2645-B527-DE12C94E5D09}" dt="2023-01-31T19:49:31.370" v="1328"/>
          <ac:graphicFrameMkLst>
            <pc:docMk/>
            <pc:sldMk cId="1760440143" sldId="264"/>
            <ac:graphicFrameMk id="3" creationId="{492E530F-1684-2E3F-50FF-3574261EB380}"/>
          </ac:graphicFrameMkLst>
        </pc:graphicFrameChg>
      </pc:sldChg>
      <pc:sldChg chg="addSp delSp modSp add del mod">
        <pc:chgData name="Shixuan Zhao" userId="ce5290d52f7ef26e" providerId="LiveId" clId="{84A57E6F-0B6D-2645-B527-DE12C94E5D09}" dt="2023-02-01T15:20:39.447" v="1756" actId="2696"/>
        <pc:sldMkLst>
          <pc:docMk/>
          <pc:sldMk cId="1817950042" sldId="265"/>
        </pc:sldMkLst>
        <pc:spChg chg="add del mod">
          <ac:chgData name="Shixuan Zhao" userId="ce5290d52f7ef26e" providerId="LiveId" clId="{84A57E6F-0B6D-2645-B527-DE12C94E5D09}" dt="2023-01-31T19:51:08.027" v="1331" actId="478"/>
          <ac:spMkLst>
            <pc:docMk/>
            <pc:sldMk cId="1817950042" sldId="265"/>
            <ac:spMk id="2" creationId="{13EC0519-69FF-66F2-C9D4-3B7F19B5F10D}"/>
          </ac:spMkLst>
        </pc:spChg>
        <pc:spChg chg="add del mod">
          <ac:chgData name="Shixuan Zhao" userId="ce5290d52f7ef26e" providerId="LiveId" clId="{84A57E6F-0B6D-2645-B527-DE12C94E5D09}" dt="2023-01-31T19:51:01.940" v="1330"/>
          <ac:spMkLst>
            <pc:docMk/>
            <pc:sldMk cId="1817950042" sldId="265"/>
            <ac:spMk id="3" creationId="{3224F101-158C-BA83-455B-CE45ADAC27BD}"/>
          </ac:spMkLst>
        </pc:spChg>
        <pc:spChg chg="add mod">
          <ac:chgData name="Shixuan Zhao" userId="ce5290d52f7ef26e" providerId="LiveId" clId="{84A57E6F-0B6D-2645-B527-DE12C94E5D09}" dt="2023-01-31T19:51:08.379" v="1332"/>
          <ac:spMkLst>
            <pc:docMk/>
            <pc:sldMk cId="1817950042" sldId="265"/>
            <ac:spMk id="4" creationId="{98CD0269-F894-9AEF-D5A0-6531FE5F4083}"/>
          </ac:spMkLst>
        </pc:spChg>
        <pc:graphicFrameChg chg="add mod">
          <ac:chgData name="Shixuan Zhao" userId="ce5290d52f7ef26e" providerId="LiveId" clId="{84A57E6F-0B6D-2645-B527-DE12C94E5D09}" dt="2023-02-01T05:09:05.200" v="1668"/>
          <ac:graphicFrameMkLst>
            <pc:docMk/>
            <pc:sldMk cId="1817950042" sldId="265"/>
            <ac:graphicFrameMk id="5" creationId="{FF1BEEF9-3BAD-C2CB-D0BA-6F2743C4CEDC}"/>
          </ac:graphicFrameMkLst>
        </pc:graphicFrameChg>
      </pc:sldChg>
      <pc:sldChg chg="addSp delSp modSp add mod">
        <pc:chgData name="Shixuan Zhao" userId="ce5290d52f7ef26e" providerId="LiveId" clId="{84A57E6F-0B6D-2645-B527-DE12C94E5D09}" dt="2023-01-31T19:51:14.592" v="1336"/>
        <pc:sldMkLst>
          <pc:docMk/>
          <pc:sldMk cId="4107767603" sldId="266"/>
        </pc:sldMkLst>
        <pc:spChg chg="add del mod">
          <ac:chgData name="Shixuan Zhao" userId="ce5290d52f7ef26e" providerId="LiveId" clId="{84A57E6F-0B6D-2645-B527-DE12C94E5D09}" dt="2023-01-31T19:51:14.305" v="1335" actId="478"/>
          <ac:spMkLst>
            <pc:docMk/>
            <pc:sldMk cId="4107767603" sldId="266"/>
            <ac:spMk id="2" creationId="{7D8BAB66-AB1D-5524-AC55-9F5B8338177A}"/>
          </ac:spMkLst>
        </pc:spChg>
        <pc:spChg chg="add del mod">
          <ac:chgData name="Shixuan Zhao" userId="ce5290d52f7ef26e" providerId="LiveId" clId="{84A57E6F-0B6D-2645-B527-DE12C94E5D09}" dt="2023-01-31T19:51:14.059" v="1334"/>
          <ac:spMkLst>
            <pc:docMk/>
            <pc:sldMk cId="4107767603" sldId="266"/>
            <ac:spMk id="3" creationId="{D42E4EC7-18FF-9165-7F84-2A2E7D28FE7C}"/>
          </ac:spMkLst>
        </pc:spChg>
        <pc:spChg chg="add mod">
          <ac:chgData name="Shixuan Zhao" userId="ce5290d52f7ef26e" providerId="LiveId" clId="{84A57E6F-0B6D-2645-B527-DE12C94E5D09}" dt="2023-01-31T19:51:14.592" v="1336"/>
          <ac:spMkLst>
            <pc:docMk/>
            <pc:sldMk cId="4107767603" sldId="266"/>
            <ac:spMk id="4" creationId="{AAE13E70-05C2-3FD1-B91D-E34B738AA86A}"/>
          </ac:spMkLst>
        </pc:spChg>
      </pc:sldChg>
      <pc:sldChg chg="addSp delSp modSp add mod">
        <pc:chgData name="Shixuan Zhao" userId="ce5290d52f7ef26e" providerId="LiveId" clId="{84A57E6F-0B6D-2645-B527-DE12C94E5D09}" dt="2023-01-31T19:51:18.021" v="1338"/>
        <pc:sldMkLst>
          <pc:docMk/>
          <pc:sldMk cId="1255801687" sldId="267"/>
        </pc:sldMkLst>
        <pc:spChg chg="add del mod">
          <ac:chgData name="Shixuan Zhao" userId="ce5290d52f7ef26e" providerId="LiveId" clId="{84A57E6F-0B6D-2645-B527-DE12C94E5D09}" dt="2023-01-31T19:51:17.630" v="1337" actId="478"/>
          <ac:spMkLst>
            <pc:docMk/>
            <pc:sldMk cId="1255801687" sldId="267"/>
            <ac:spMk id="2" creationId="{4B351738-6C60-5E77-69AB-2659DBFE0B17}"/>
          </ac:spMkLst>
        </pc:spChg>
        <pc:spChg chg="add mod">
          <ac:chgData name="Shixuan Zhao" userId="ce5290d52f7ef26e" providerId="LiveId" clId="{84A57E6F-0B6D-2645-B527-DE12C94E5D09}" dt="2023-01-31T19:51:18.021" v="1338"/>
          <ac:spMkLst>
            <pc:docMk/>
            <pc:sldMk cId="1255801687" sldId="267"/>
            <ac:spMk id="3" creationId="{B6C90B20-4FC1-D9B2-C70F-A05C92AF4194}"/>
          </ac:spMkLst>
        </pc:spChg>
      </pc:sldChg>
      <pc:sldChg chg="addSp delSp modSp add mod setBg delDesignElem">
        <pc:chgData name="Shixuan Zhao" userId="ce5290d52f7ef26e" providerId="LiveId" clId="{84A57E6F-0B6D-2645-B527-DE12C94E5D09}" dt="2023-01-31T20:01:21.716" v="1611" actId="1076"/>
        <pc:sldMkLst>
          <pc:docMk/>
          <pc:sldMk cId="3473111591" sldId="268"/>
        </pc:sldMkLst>
        <pc:spChg chg="add mod">
          <ac:chgData name="Shixuan Zhao" userId="ce5290d52f7ef26e" providerId="LiveId" clId="{84A57E6F-0B6D-2645-B527-DE12C94E5D09}" dt="2023-01-31T19:25:53.200" v="985" actId="403"/>
          <ac:spMkLst>
            <pc:docMk/>
            <pc:sldMk cId="3473111591" sldId="268"/>
            <ac:spMk id="3" creationId="{846A6864-7A0D-A301-3928-294E177A149A}"/>
          </ac:spMkLst>
        </pc:spChg>
        <pc:spChg chg="add del mod">
          <ac:chgData name="Shixuan Zhao" userId="ce5290d52f7ef26e" providerId="LiveId" clId="{84A57E6F-0B6D-2645-B527-DE12C94E5D09}" dt="2023-01-31T19:25:29.090" v="962" actId="478"/>
          <ac:spMkLst>
            <pc:docMk/>
            <pc:sldMk cId="3473111591" sldId="268"/>
            <ac:spMk id="4" creationId="{5805457E-A7A6-8F27-865F-4F015055DD99}"/>
          </ac:spMkLst>
        </pc:spChg>
        <pc:spChg chg="add del mod">
          <ac:chgData name="Shixuan Zhao" userId="ce5290d52f7ef26e" providerId="LiveId" clId="{84A57E6F-0B6D-2645-B527-DE12C94E5D09}" dt="2023-01-31T19:22:19.460" v="793" actId="478"/>
          <ac:spMkLst>
            <pc:docMk/>
            <pc:sldMk cId="3473111591" sldId="268"/>
            <ac:spMk id="5" creationId="{35740715-AA4A-6B81-AE96-245FDE350E80}"/>
          </ac:spMkLst>
        </pc:spChg>
        <pc:spChg chg="add mod">
          <ac:chgData name="Shixuan Zhao" userId="ce5290d52f7ef26e" providerId="LiveId" clId="{84A57E6F-0B6D-2645-B527-DE12C94E5D09}" dt="2023-01-31T19:25:36.123" v="979" actId="27636"/>
          <ac:spMkLst>
            <pc:docMk/>
            <pc:sldMk cId="3473111591" sldId="268"/>
            <ac:spMk id="6" creationId="{E3FA9828-FFE8-82F9-BA67-246BE78FAC2E}"/>
          </ac:spMkLst>
        </pc:spChg>
        <pc:spChg chg="add mod">
          <ac:chgData name="Shixuan Zhao" userId="ce5290d52f7ef26e" providerId="LiveId" clId="{84A57E6F-0B6D-2645-B527-DE12C94E5D09}" dt="2023-01-31T20:01:21.716" v="1611" actId="1076"/>
          <ac:spMkLst>
            <pc:docMk/>
            <pc:sldMk cId="3473111591" sldId="268"/>
            <ac:spMk id="8" creationId="{F4149C63-BD28-C0AB-38C7-8973A18B665D}"/>
          </ac:spMkLst>
        </pc:spChg>
        <pc:spChg chg="add del">
          <ac:chgData name="Shixuan Zhao" userId="ce5290d52f7ef26e" providerId="LiveId" clId="{84A57E6F-0B6D-2645-B527-DE12C94E5D09}" dt="2023-01-31T19:22:12.837" v="788" actId="478"/>
          <ac:spMkLst>
            <pc:docMk/>
            <pc:sldMk cId="3473111591" sldId="268"/>
            <ac:spMk id="10" creationId="{5BE81084-CE33-CC6C-357D-1E5FB417EEC2}"/>
          </ac:spMkLst>
        </pc:spChg>
        <pc:spChg chg="del">
          <ac:chgData name="Shixuan Zhao" userId="ce5290d52f7ef26e" providerId="LiveId" clId="{84A57E6F-0B6D-2645-B527-DE12C94E5D09}" dt="2023-01-31T19:22:00.730" v="778"/>
          <ac:spMkLst>
            <pc:docMk/>
            <pc:sldMk cId="3473111591" sldId="268"/>
            <ac:spMk id="36" creationId="{8FC9BE17-9A7B-462D-AE50-3D8777387304}"/>
          </ac:spMkLst>
        </pc:spChg>
        <pc:spChg chg="del">
          <ac:chgData name="Shixuan Zhao" userId="ce5290d52f7ef26e" providerId="LiveId" clId="{84A57E6F-0B6D-2645-B527-DE12C94E5D09}" dt="2023-01-31T19:22:00.730" v="778"/>
          <ac:spMkLst>
            <pc:docMk/>
            <pc:sldMk cId="3473111591" sldId="268"/>
            <ac:spMk id="38" creationId="{3EBE8569-6AEC-4B8C-8D53-2DE337CDBA65}"/>
          </ac:spMkLst>
        </pc:spChg>
        <pc:spChg chg="del">
          <ac:chgData name="Shixuan Zhao" userId="ce5290d52f7ef26e" providerId="LiveId" clId="{84A57E6F-0B6D-2645-B527-DE12C94E5D09}" dt="2023-01-31T19:22:00.730" v="778"/>
          <ac:spMkLst>
            <pc:docMk/>
            <pc:sldMk cId="3473111591" sldId="268"/>
            <ac:spMk id="40" creationId="{55D4142C-5077-457F-A6AD-3FECFDB39685}"/>
          </ac:spMkLst>
        </pc:spChg>
        <pc:spChg chg="del">
          <ac:chgData name="Shixuan Zhao" userId="ce5290d52f7ef26e" providerId="LiveId" clId="{84A57E6F-0B6D-2645-B527-DE12C94E5D09}" dt="2023-01-31T19:22:00.730" v="778"/>
          <ac:spMkLst>
            <pc:docMk/>
            <pc:sldMk cId="3473111591" sldId="268"/>
            <ac:spMk id="42" creationId="{7A5F0580-5EE9-419F-96EE-B6529EF6E7D0}"/>
          </ac:spMkLst>
        </pc:spChg>
        <pc:picChg chg="add mod">
          <ac:chgData name="Shixuan Zhao" userId="ce5290d52f7ef26e" providerId="LiveId" clId="{84A57E6F-0B6D-2645-B527-DE12C94E5D09}" dt="2023-01-31T19:23:43.730" v="846" actId="1076"/>
          <ac:picMkLst>
            <pc:docMk/>
            <pc:sldMk cId="3473111591" sldId="268"/>
            <ac:picMk id="2" creationId="{F2FE8043-CB10-40E5-0098-3B5393F29F6B}"/>
          </ac:picMkLst>
        </pc:picChg>
        <pc:picChg chg="add del mod">
          <ac:chgData name="Shixuan Zhao" userId="ce5290d52f7ef26e" providerId="LiveId" clId="{84A57E6F-0B6D-2645-B527-DE12C94E5D09}" dt="2023-01-31T19:22:17.642" v="792" actId="478"/>
          <ac:picMkLst>
            <pc:docMk/>
            <pc:sldMk cId="3473111591" sldId="268"/>
            <ac:picMk id="7" creationId="{9C2538C7-FCE8-2327-2C63-2410AC4B3BC2}"/>
          </ac:picMkLst>
        </pc:picChg>
      </pc:sldChg>
      <pc:sldChg chg="addSp delSp modSp add mod">
        <pc:chgData name="Shixuan Zhao" userId="ce5290d52f7ef26e" providerId="LiveId" clId="{84A57E6F-0B6D-2645-B527-DE12C94E5D09}" dt="2023-02-01T15:18:53.860" v="1755" actId="27918"/>
        <pc:sldMkLst>
          <pc:docMk/>
          <pc:sldMk cId="3686065531" sldId="269"/>
        </pc:sldMkLst>
        <pc:spChg chg="mod">
          <ac:chgData name="Shixuan Zhao" userId="ce5290d52f7ef26e" providerId="LiveId" clId="{84A57E6F-0B6D-2645-B527-DE12C94E5D09}" dt="2023-02-01T05:49:46.808" v="1715" actId="20577"/>
          <ac:spMkLst>
            <pc:docMk/>
            <pc:sldMk cId="3686065531" sldId="269"/>
            <ac:spMk id="2" creationId="{2521284D-DFB7-5D3C-7E81-ACD864D7C035}"/>
          </ac:spMkLst>
        </pc:spChg>
        <pc:graphicFrameChg chg="del">
          <ac:chgData name="Shixuan Zhao" userId="ce5290d52f7ef26e" providerId="LiveId" clId="{84A57E6F-0B6D-2645-B527-DE12C94E5D09}" dt="2023-02-01T05:07:48.319" v="1662" actId="478"/>
          <ac:graphicFrameMkLst>
            <pc:docMk/>
            <pc:sldMk cId="3686065531" sldId="269"/>
            <ac:graphicFrameMk id="3" creationId="{492E530F-1684-2E3F-50FF-3574261EB380}"/>
          </ac:graphicFrameMkLst>
        </pc:graphicFrameChg>
        <pc:graphicFrameChg chg="add del mod">
          <ac:chgData name="Shixuan Zhao" userId="ce5290d52f7ef26e" providerId="LiveId" clId="{84A57E6F-0B6D-2645-B527-DE12C94E5D09}" dt="2023-02-01T05:51:19.345" v="1738" actId="2085"/>
          <ac:graphicFrameMkLst>
            <pc:docMk/>
            <pc:sldMk cId="3686065531" sldId="269"/>
            <ac:graphicFrameMk id="5" creationId="{C56A2522-8737-CF52-9AA5-5BDF827096F6}"/>
          </ac:graphicFrameMkLst>
        </pc:graphicFrameChg>
      </pc:sldChg>
      <pc:sldChg chg="addSp modSp add mod">
        <pc:chgData name="Shixuan Zhao" userId="ce5290d52f7ef26e" providerId="LiveId" clId="{84A57E6F-0B6D-2645-B527-DE12C94E5D09}" dt="2023-01-31T19:56:01.578" v="1485" actId="20577"/>
        <pc:sldMkLst>
          <pc:docMk/>
          <pc:sldMk cId="3947010118" sldId="270"/>
        </pc:sldMkLst>
        <pc:spChg chg="add mod">
          <ac:chgData name="Shixuan Zhao" userId="ce5290d52f7ef26e" providerId="LiveId" clId="{84A57E6F-0B6D-2645-B527-DE12C94E5D09}" dt="2023-01-31T19:55:00.111" v="1447" actId="113"/>
          <ac:spMkLst>
            <pc:docMk/>
            <pc:sldMk cId="3947010118" sldId="270"/>
            <ac:spMk id="2" creationId="{347B052C-E3FB-7361-E8BC-0B16C59BCAF8}"/>
          </ac:spMkLst>
        </pc:spChg>
        <pc:spChg chg="mod">
          <ac:chgData name="Shixuan Zhao" userId="ce5290d52f7ef26e" providerId="LiveId" clId="{84A57E6F-0B6D-2645-B527-DE12C94E5D09}" dt="2023-01-31T19:52:15.821" v="1423" actId="20577"/>
          <ac:spMkLst>
            <pc:docMk/>
            <pc:sldMk cId="3947010118" sldId="270"/>
            <ac:spMk id="3" creationId="{B6C90B20-4FC1-D9B2-C70F-A05C92AF4194}"/>
          </ac:spMkLst>
        </pc:spChg>
        <pc:spChg chg="add mod">
          <ac:chgData name="Shixuan Zhao" userId="ce5290d52f7ef26e" providerId="LiveId" clId="{84A57E6F-0B6D-2645-B527-DE12C94E5D09}" dt="2023-01-31T19:56:01.578" v="1485" actId="20577"/>
          <ac:spMkLst>
            <pc:docMk/>
            <pc:sldMk cId="3947010118" sldId="270"/>
            <ac:spMk id="6" creationId="{CB098221-DBF0-BEB0-A608-F434C7B58D92}"/>
          </ac:spMkLst>
        </pc:spChg>
        <pc:picChg chg="add mod">
          <ac:chgData name="Shixuan Zhao" userId="ce5290d52f7ef26e" providerId="LiveId" clId="{84A57E6F-0B6D-2645-B527-DE12C94E5D09}" dt="2023-01-31T19:55:50.816" v="1458" actId="1076"/>
          <ac:picMkLst>
            <pc:docMk/>
            <pc:sldMk cId="3947010118" sldId="270"/>
            <ac:picMk id="4" creationId="{386595B5-CBE4-C8A4-C121-B4604400B311}"/>
          </ac:picMkLst>
        </pc:picChg>
      </pc:sldChg>
      <pc:sldChg chg="addSp modSp add mod">
        <pc:chgData name="Shixuan Zhao" userId="ce5290d52f7ef26e" providerId="LiveId" clId="{84A57E6F-0B6D-2645-B527-DE12C94E5D09}" dt="2023-01-31T20:04:06.909" v="1659" actId="1076"/>
        <pc:sldMkLst>
          <pc:docMk/>
          <pc:sldMk cId="3426577892" sldId="271"/>
        </pc:sldMkLst>
        <pc:spChg chg="add">
          <ac:chgData name="Shixuan Zhao" userId="ce5290d52f7ef26e" providerId="LiveId" clId="{84A57E6F-0B6D-2645-B527-DE12C94E5D09}" dt="2023-01-31T20:02:11.385" v="1614"/>
          <ac:spMkLst>
            <pc:docMk/>
            <pc:sldMk cId="3426577892" sldId="271"/>
            <ac:spMk id="2" creationId="{2E66294D-132F-0A76-B55C-D0E0349E51AA}"/>
          </ac:spMkLst>
        </pc:spChg>
        <pc:spChg chg="add">
          <ac:chgData name="Shixuan Zhao" userId="ce5290d52f7ef26e" providerId="LiveId" clId="{84A57E6F-0B6D-2645-B527-DE12C94E5D09}" dt="2023-01-31T20:02:11.385" v="1614"/>
          <ac:spMkLst>
            <pc:docMk/>
            <pc:sldMk cId="3426577892" sldId="271"/>
            <ac:spMk id="4" creationId="{AF5DEF4F-DEF2-9F27-EF40-AAF4BF19601D}"/>
          </ac:spMkLst>
        </pc:spChg>
        <pc:spChg chg="add mod">
          <ac:chgData name="Shixuan Zhao" userId="ce5290d52f7ef26e" providerId="LiveId" clId="{84A57E6F-0B6D-2645-B527-DE12C94E5D09}" dt="2023-01-31T20:02:38.166" v="1631" actId="20577"/>
          <ac:spMkLst>
            <pc:docMk/>
            <pc:sldMk cId="3426577892" sldId="271"/>
            <ac:spMk id="6" creationId="{D740E0E4-78A2-9023-99B3-956DCFF239C5}"/>
          </ac:spMkLst>
        </pc:spChg>
        <pc:spChg chg="add mod">
          <ac:chgData name="Shixuan Zhao" userId="ce5290d52f7ef26e" providerId="LiveId" clId="{84A57E6F-0B6D-2645-B527-DE12C94E5D09}" dt="2023-01-31T20:04:06.909" v="1659" actId="1076"/>
          <ac:spMkLst>
            <pc:docMk/>
            <pc:sldMk cId="3426577892" sldId="271"/>
            <ac:spMk id="7" creationId="{9E89D486-1D8C-BD80-ED28-60DA6E7C7411}"/>
          </ac:spMkLst>
        </pc:spChg>
        <pc:picChg chg="add mod">
          <ac:chgData name="Shixuan Zhao" userId="ce5290d52f7ef26e" providerId="LiveId" clId="{84A57E6F-0B6D-2645-B527-DE12C94E5D09}" dt="2023-01-31T20:03:11.964" v="1652" actId="1036"/>
          <ac:picMkLst>
            <pc:docMk/>
            <pc:sldMk cId="3426577892" sldId="271"/>
            <ac:picMk id="5" creationId="{4F16DAAF-D733-CC5D-46F2-4524812EEADC}"/>
          </ac:picMkLst>
        </pc:picChg>
        <pc:picChg chg="add mod">
          <ac:chgData name="Shixuan Zhao" userId="ce5290d52f7ef26e" providerId="LiveId" clId="{84A57E6F-0B6D-2645-B527-DE12C94E5D09}" dt="2023-01-31T20:03:11.964" v="1652" actId="1036"/>
          <ac:picMkLst>
            <pc:docMk/>
            <pc:sldMk cId="3426577892" sldId="271"/>
            <ac:picMk id="1025" creationId="{E2F03C88-159A-1F57-CEAE-DD8440392C8A}"/>
          </ac:picMkLst>
        </pc:picChg>
        <pc:picChg chg="add mod">
          <ac:chgData name="Shixuan Zhao" userId="ce5290d52f7ef26e" providerId="LiveId" clId="{84A57E6F-0B6D-2645-B527-DE12C94E5D09}" dt="2023-01-31T20:03:11.964" v="1652" actId="1036"/>
          <ac:picMkLst>
            <pc:docMk/>
            <pc:sldMk cId="3426577892" sldId="271"/>
            <ac:picMk id="1026" creationId="{A66CF99A-CE40-0F0D-1C60-761FB9CA9A03}"/>
          </ac:picMkLst>
        </pc:picChg>
      </pc:sldChg>
      <pc:sldChg chg="add del">
        <pc:chgData name="Shixuan Zhao" userId="ce5290d52f7ef26e" providerId="LiveId" clId="{84A57E6F-0B6D-2645-B527-DE12C94E5D09}" dt="2023-01-31T19:52:20.951" v="1424" actId="2696"/>
        <pc:sldMkLst>
          <pc:docMk/>
          <pc:sldMk cId="4019481076" sldId="271"/>
        </pc:sldMkLst>
      </pc:sldChg>
      <pc:sldChg chg="add del">
        <pc:chgData name="Shixuan Zhao" userId="ce5290d52f7ef26e" providerId="LiveId" clId="{84A57E6F-0B6D-2645-B527-DE12C94E5D09}" dt="2023-01-31T19:52:22.010" v="1425" actId="2696"/>
        <pc:sldMkLst>
          <pc:docMk/>
          <pc:sldMk cId="930735637" sldId="272"/>
        </pc:sldMkLst>
      </pc:sldChg>
      <pc:sldChg chg="add">
        <pc:chgData name="Shixuan Zhao" userId="ce5290d52f7ef26e" providerId="LiveId" clId="{84A57E6F-0B6D-2645-B527-DE12C94E5D09}" dt="2023-01-31T19:52:24.238" v="1427"/>
        <pc:sldMkLst>
          <pc:docMk/>
          <pc:sldMk cId="1954821119" sldId="272"/>
        </pc:sldMkLst>
      </pc:sldChg>
      <pc:sldChg chg="add">
        <pc:chgData name="Shixuan Zhao" userId="ce5290d52f7ef26e" providerId="LiveId" clId="{84A57E6F-0B6D-2645-B527-DE12C94E5D09}" dt="2023-01-31T19:52:24.417" v="1428"/>
        <pc:sldMkLst>
          <pc:docMk/>
          <pc:sldMk cId="215077823" sldId="273"/>
        </pc:sldMkLst>
      </pc:sldChg>
      <pc:sldChg chg="add">
        <pc:chgData name="Shixuan Zhao" userId="ce5290d52f7ef26e" providerId="LiveId" clId="{84A57E6F-0B6D-2645-B527-DE12C94E5D09}" dt="2023-01-31T19:52:24.601" v="1429"/>
        <pc:sldMkLst>
          <pc:docMk/>
          <pc:sldMk cId="1755041100" sldId="274"/>
        </pc:sldMkLst>
      </pc:sldChg>
      <pc:sldChg chg="modSp add del mod">
        <pc:chgData name="Shixuan Zhao" userId="ce5290d52f7ef26e" providerId="LiveId" clId="{84A57E6F-0B6D-2645-B527-DE12C94E5D09}" dt="2023-01-31T19:58:24.139" v="1541" actId="2696"/>
        <pc:sldMkLst>
          <pc:docMk/>
          <pc:sldMk cId="181570466" sldId="275"/>
        </pc:sldMkLst>
        <pc:spChg chg="mod">
          <ac:chgData name="Shixuan Zhao" userId="ce5290d52f7ef26e" providerId="LiveId" clId="{84A57E6F-0B6D-2645-B527-DE12C94E5D09}" dt="2023-01-31T19:57:40.725" v="1495" actId="20577"/>
          <ac:spMkLst>
            <pc:docMk/>
            <pc:sldMk cId="181570466" sldId="275"/>
            <ac:spMk id="2" creationId="{347B052C-E3FB-7361-E8BC-0B16C59BCAF8}"/>
          </ac:spMkLst>
        </pc:spChg>
      </pc:sldChg>
      <pc:sldChg chg="addSp delSp modSp add mod">
        <pc:chgData name="Shixuan Zhao" userId="ce5290d52f7ef26e" providerId="LiveId" clId="{84A57E6F-0B6D-2645-B527-DE12C94E5D09}" dt="2023-01-31T19:58:53.709" v="1565" actId="1036"/>
        <pc:sldMkLst>
          <pc:docMk/>
          <pc:sldMk cId="4140601752" sldId="276"/>
        </pc:sldMkLst>
        <pc:spChg chg="mod">
          <ac:chgData name="Shixuan Zhao" userId="ce5290d52f7ef26e" providerId="LiveId" clId="{84A57E6F-0B6D-2645-B527-DE12C94E5D09}" dt="2023-01-31T19:58:07.046" v="1534" actId="20577"/>
          <ac:spMkLst>
            <pc:docMk/>
            <pc:sldMk cId="4140601752" sldId="276"/>
            <ac:spMk id="2" creationId="{347B052C-E3FB-7361-E8BC-0B16C59BCAF8}"/>
          </ac:spMkLst>
        </pc:spChg>
        <pc:spChg chg="del">
          <ac:chgData name="Shixuan Zhao" userId="ce5290d52f7ef26e" providerId="LiveId" clId="{84A57E6F-0B6D-2645-B527-DE12C94E5D09}" dt="2023-01-31T19:57:54.731" v="1519" actId="478"/>
          <ac:spMkLst>
            <pc:docMk/>
            <pc:sldMk cId="4140601752" sldId="276"/>
            <ac:spMk id="6" creationId="{CB098221-DBF0-BEB0-A608-F434C7B58D92}"/>
          </ac:spMkLst>
        </pc:spChg>
        <pc:spChg chg="add mod">
          <ac:chgData name="Shixuan Zhao" userId="ce5290d52f7ef26e" providerId="LiveId" clId="{84A57E6F-0B6D-2645-B527-DE12C94E5D09}" dt="2023-01-31T19:58:42.712" v="1545" actId="14100"/>
          <ac:spMkLst>
            <pc:docMk/>
            <pc:sldMk cId="4140601752" sldId="276"/>
            <ac:spMk id="8" creationId="{5B7CAF4B-F613-3CFD-26BA-DB56F3064586}"/>
          </ac:spMkLst>
        </pc:spChg>
        <pc:picChg chg="del">
          <ac:chgData name="Shixuan Zhao" userId="ce5290d52f7ef26e" providerId="LiveId" clId="{84A57E6F-0B6D-2645-B527-DE12C94E5D09}" dt="2023-01-31T19:58:12.460" v="1535" actId="478"/>
          <ac:picMkLst>
            <pc:docMk/>
            <pc:sldMk cId="4140601752" sldId="276"/>
            <ac:picMk id="4" creationId="{386595B5-CBE4-C8A4-C121-B4604400B311}"/>
          </ac:picMkLst>
        </pc:picChg>
        <pc:picChg chg="add mod">
          <ac:chgData name="Shixuan Zhao" userId="ce5290d52f7ef26e" providerId="LiveId" clId="{84A57E6F-0B6D-2645-B527-DE12C94E5D09}" dt="2023-01-31T19:58:53.709" v="1565" actId="1036"/>
          <ac:picMkLst>
            <pc:docMk/>
            <pc:sldMk cId="4140601752" sldId="276"/>
            <ac:picMk id="5" creationId="{46821704-5F41-E1B4-9683-6E5986DC80D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E43F36-37DD-F64A-A9E4-9BFFEAA58F3C}" type="doc">
      <dgm:prSet loTypeId="urn:microsoft.com/office/officeart/2005/8/layout/chevron1" loCatId="" qsTypeId="urn:microsoft.com/office/officeart/2005/8/quickstyle/simple1" qsCatId="simple" csTypeId="urn:microsoft.com/office/officeart/2005/8/colors/colorful3" csCatId="colorful" phldr="1"/>
      <dgm:spPr/>
    </dgm:pt>
    <dgm:pt modelId="{7DB95543-C32B-D44B-9C70-879AE2E4A216}">
      <dgm:prSet phldrT="[Text]"/>
      <dgm:spPr/>
      <dgm:t>
        <a:bodyPr/>
        <a:lstStyle/>
        <a:p>
          <a:r>
            <a:rPr lang="en-US" dirty="0">
              <a:solidFill>
                <a:schemeClr val="bg1"/>
              </a:solidFill>
            </a:rPr>
            <a:t>Data Scraping</a:t>
          </a:r>
        </a:p>
      </dgm:t>
    </dgm:pt>
    <dgm:pt modelId="{D0479792-B226-1646-A3C3-942E1C9606A1}" type="parTrans" cxnId="{0B29B8DC-EC53-824F-B6C1-C99FBFC9A3F3}">
      <dgm:prSet/>
      <dgm:spPr/>
      <dgm:t>
        <a:bodyPr/>
        <a:lstStyle/>
        <a:p>
          <a:endParaRPr lang="en-US"/>
        </a:p>
      </dgm:t>
    </dgm:pt>
    <dgm:pt modelId="{B745B89F-0D1A-CE4F-A45A-DD72D1066932}" type="sibTrans" cxnId="{0B29B8DC-EC53-824F-B6C1-C99FBFC9A3F3}">
      <dgm:prSet/>
      <dgm:spPr/>
      <dgm:t>
        <a:bodyPr/>
        <a:lstStyle/>
        <a:p>
          <a:endParaRPr lang="en-US"/>
        </a:p>
      </dgm:t>
    </dgm:pt>
    <dgm:pt modelId="{63679B82-A334-EC4B-B13D-98154FFCE122}">
      <dgm:prSet phldrT="[Text]"/>
      <dgm:spPr/>
      <dgm:t>
        <a:bodyPr/>
        <a:lstStyle/>
        <a:p>
          <a:r>
            <a:rPr lang="en-US" dirty="0">
              <a:solidFill>
                <a:schemeClr val="bg1"/>
              </a:solidFill>
            </a:rPr>
            <a:t>Trends Analyze</a:t>
          </a:r>
        </a:p>
      </dgm:t>
    </dgm:pt>
    <dgm:pt modelId="{A66F6D93-C652-2642-8125-E4ED0838CEB3}" type="parTrans" cxnId="{61D4DB21-87E7-B041-810F-47D546D1E871}">
      <dgm:prSet/>
      <dgm:spPr/>
      <dgm:t>
        <a:bodyPr/>
        <a:lstStyle/>
        <a:p>
          <a:endParaRPr lang="en-US"/>
        </a:p>
      </dgm:t>
    </dgm:pt>
    <dgm:pt modelId="{C4B1F99E-525F-A349-BCCC-C5E9ABF98423}" type="sibTrans" cxnId="{61D4DB21-87E7-B041-810F-47D546D1E871}">
      <dgm:prSet/>
      <dgm:spPr/>
      <dgm:t>
        <a:bodyPr/>
        <a:lstStyle/>
        <a:p>
          <a:endParaRPr lang="en-US"/>
        </a:p>
      </dgm:t>
    </dgm:pt>
    <dgm:pt modelId="{23CE94C0-F252-6C43-BE83-0BD32AC692E4}">
      <dgm:prSet/>
      <dgm:spPr/>
      <dgm:t>
        <a:bodyPr/>
        <a:lstStyle/>
        <a:p>
          <a:r>
            <a:rPr lang="en-US" dirty="0">
              <a:solidFill>
                <a:schemeClr val="bg1"/>
              </a:solidFill>
            </a:rPr>
            <a:t>Review Star Split</a:t>
          </a:r>
        </a:p>
      </dgm:t>
    </dgm:pt>
    <dgm:pt modelId="{E666FC35-D2B5-AA42-B26B-CFA671C519DC}" type="parTrans" cxnId="{F16E53F3-596C-D14A-BD4A-23C5FC57C46A}">
      <dgm:prSet/>
      <dgm:spPr/>
      <dgm:t>
        <a:bodyPr/>
        <a:lstStyle/>
        <a:p>
          <a:endParaRPr lang="en-US"/>
        </a:p>
      </dgm:t>
    </dgm:pt>
    <dgm:pt modelId="{8EFD42E7-43B7-BB4E-8D43-D91830126E4B}" type="sibTrans" cxnId="{F16E53F3-596C-D14A-BD4A-23C5FC57C46A}">
      <dgm:prSet/>
      <dgm:spPr/>
      <dgm:t>
        <a:bodyPr/>
        <a:lstStyle/>
        <a:p>
          <a:endParaRPr lang="en-US"/>
        </a:p>
      </dgm:t>
    </dgm:pt>
    <dgm:pt modelId="{57FC07BE-42E8-F94D-83E2-43BDBD421461}">
      <dgm:prSet/>
      <dgm:spPr/>
      <dgm:t>
        <a:bodyPr/>
        <a:lstStyle/>
        <a:p>
          <a:r>
            <a:rPr lang="en-US" dirty="0">
              <a:solidFill>
                <a:schemeClr val="bg1"/>
              </a:solidFill>
            </a:rPr>
            <a:t>Plot Review Volume</a:t>
          </a:r>
        </a:p>
      </dgm:t>
    </dgm:pt>
    <dgm:pt modelId="{8523B542-2632-BB4F-A1D5-AE2503BE2B83}" type="parTrans" cxnId="{8A46D9D3-C219-C846-B337-9893D24A4E7A}">
      <dgm:prSet/>
      <dgm:spPr/>
      <dgm:t>
        <a:bodyPr/>
        <a:lstStyle/>
        <a:p>
          <a:endParaRPr lang="en-US"/>
        </a:p>
      </dgm:t>
    </dgm:pt>
    <dgm:pt modelId="{3A5C08AE-221E-AA44-B042-C19F6D3DE3F0}" type="sibTrans" cxnId="{8A46D9D3-C219-C846-B337-9893D24A4E7A}">
      <dgm:prSet/>
      <dgm:spPr/>
      <dgm:t>
        <a:bodyPr/>
        <a:lstStyle/>
        <a:p>
          <a:endParaRPr lang="en-US"/>
        </a:p>
      </dgm:t>
    </dgm:pt>
    <dgm:pt modelId="{4DC617B2-D529-F24D-A504-9AAAB8B66274}">
      <dgm:prSet/>
      <dgm:spPr/>
      <dgm:t>
        <a:bodyPr/>
        <a:lstStyle/>
        <a:p>
          <a:r>
            <a:rPr lang="en-US" dirty="0">
              <a:solidFill>
                <a:schemeClr val="bg1"/>
              </a:solidFill>
            </a:rPr>
            <a:t>Plot Charts</a:t>
          </a:r>
        </a:p>
      </dgm:t>
    </dgm:pt>
    <dgm:pt modelId="{C3BC6B9A-09C8-B149-951F-A5DDE912D2BA}" type="parTrans" cxnId="{F7F8C56D-9EFC-CD48-9C0F-C507963EC784}">
      <dgm:prSet/>
      <dgm:spPr/>
      <dgm:t>
        <a:bodyPr/>
        <a:lstStyle/>
        <a:p>
          <a:endParaRPr lang="en-US"/>
        </a:p>
      </dgm:t>
    </dgm:pt>
    <dgm:pt modelId="{5FB5626D-8C37-A54E-AA30-250E8F6B697B}" type="sibTrans" cxnId="{F7F8C56D-9EFC-CD48-9C0F-C507963EC784}">
      <dgm:prSet/>
      <dgm:spPr/>
      <dgm:t>
        <a:bodyPr/>
        <a:lstStyle/>
        <a:p>
          <a:endParaRPr lang="en-US"/>
        </a:p>
      </dgm:t>
    </dgm:pt>
    <dgm:pt modelId="{1FAC2880-9A98-344D-A62A-588507704FA1}" type="pres">
      <dgm:prSet presAssocID="{8BE43F36-37DD-F64A-A9E4-9BFFEAA58F3C}" presName="Name0" presStyleCnt="0">
        <dgm:presLayoutVars>
          <dgm:dir/>
          <dgm:animLvl val="lvl"/>
          <dgm:resizeHandles val="exact"/>
        </dgm:presLayoutVars>
      </dgm:prSet>
      <dgm:spPr/>
    </dgm:pt>
    <dgm:pt modelId="{01DE5D54-2C86-7E47-8DDA-06EE2FFF6181}" type="pres">
      <dgm:prSet presAssocID="{7DB95543-C32B-D44B-9C70-879AE2E4A216}" presName="parTxOnly" presStyleLbl="node1" presStyleIdx="0" presStyleCnt="5">
        <dgm:presLayoutVars>
          <dgm:chMax val="0"/>
          <dgm:chPref val="0"/>
          <dgm:bulletEnabled val="1"/>
        </dgm:presLayoutVars>
      </dgm:prSet>
      <dgm:spPr/>
    </dgm:pt>
    <dgm:pt modelId="{C323DEA7-F2E2-BB47-A358-DFCB2ADA22EC}" type="pres">
      <dgm:prSet presAssocID="{B745B89F-0D1A-CE4F-A45A-DD72D1066932}" presName="parTxOnlySpace" presStyleCnt="0"/>
      <dgm:spPr/>
    </dgm:pt>
    <dgm:pt modelId="{2BE7BC81-4264-134C-ACD4-1E6EB5CFB545}" type="pres">
      <dgm:prSet presAssocID="{23CE94C0-F252-6C43-BE83-0BD32AC692E4}" presName="parTxOnly" presStyleLbl="node1" presStyleIdx="1" presStyleCnt="5">
        <dgm:presLayoutVars>
          <dgm:chMax val="0"/>
          <dgm:chPref val="0"/>
          <dgm:bulletEnabled val="1"/>
        </dgm:presLayoutVars>
      </dgm:prSet>
      <dgm:spPr/>
    </dgm:pt>
    <dgm:pt modelId="{2BDE964E-95F8-5F42-801C-68672E785901}" type="pres">
      <dgm:prSet presAssocID="{8EFD42E7-43B7-BB4E-8D43-D91830126E4B}" presName="parTxOnlySpace" presStyleCnt="0"/>
      <dgm:spPr/>
    </dgm:pt>
    <dgm:pt modelId="{FE6ABCDB-C40D-0B41-AD86-ACF7D0DF8EAF}" type="pres">
      <dgm:prSet presAssocID="{57FC07BE-42E8-F94D-83E2-43BDBD421461}" presName="parTxOnly" presStyleLbl="node1" presStyleIdx="2" presStyleCnt="5">
        <dgm:presLayoutVars>
          <dgm:chMax val="0"/>
          <dgm:chPref val="0"/>
          <dgm:bulletEnabled val="1"/>
        </dgm:presLayoutVars>
      </dgm:prSet>
      <dgm:spPr/>
    </dgm:pt>
    <dgm:pt modelId="{92DBEFDC-9210-F14E-888D-CC43A5E63946}" type="pres">
      <dgm:prSet presAssocID="{3A5C08AE-221E-AA44-B042-C19F6D3DE3F0}" presName="parTxOnlySpace" presStyleCnt="0"/>
      <dgm:spPr/>
    </dgm:pt>
    <dgm:pt modelId="{50600AF6-EB39-C241-9218-17D322E76A6F}" type="pres">
      <dgm:prSet presAssocID="{4DC617B2-D529-F24D-A504-9AAAB8B66274}" presName="parTxOnly" presStyleLbl="node1" presStyleIdx="3" presStyleCnt="5">
        <dgm:presLayoutVars>
          <dgm:chMax val="0"/>
          <dgm:chPref val="0"/>
          <dgm:bulletEnabled val="1"/>
        </dgm:presLayoutVars>
      </dgm:prSet>
      <dgm:spPr/>
    </dgm:pt>
    <dgm:pt modelId="{58579802-0EB0-7F49-A569-93F64A27CCDD}" type="pres">
      <dgm:prSet presAssocID="{5FB5626D-8C37-A54E-AA30-250E8F6B697B}" presName="parTxOnlySpace" presStyleCnt="0"/>
      <dgm:spPr/>
    </dgm:pt>
    <dgm:pt modelId="{7BBB5EBA-1EF4-BF43-BE8C-4D3D9800A423}" type="pres">
      <dgm:prSet presAssocID="{63679B82-A334-EC4B-B13D-98154FFCE122}" presName="parTxOnly" presStyleLbl="node1" presStyleIdx="4" presStyleCnt="5">
        <dgm:presLayoutVars>
          <dgm:chMax val="0"/>
          <dgm:chPref val="0"/>
          <dgm:bulletEnabled val="1"/>
        </dgm:presLayoutVars>
      </dgm:prSet>
      <dgm:spPr/>
    </dgm:pt>
  </dgm:ptLst>
  <dgm:cxnLst>
    <dgm:cxn modelId="{61D4DB21-87E7-B041-810F-47D546D1E871}" srcId="{8BE43F36-37DD-F64A-A9E4-9BFFEAA58F3C}" destId="{63679B82-A334-EC4B-B13D-98154FFCE122}" srcOrd="4" destOrd="0" parTransId="{A66F6D93-C652-2642-8125-E4ED0838CEB3}" sibTransId="{C4B1F99E-525F-A349-BCCC-C5E9ABF98423}"/>
    <dgm:cxn modelId="{F19A6922-9B0C-584B-A4D1-1C92D2F8EDEC}" type="presOf" srcId="{23CE94C0-F252-6C43-BE83-0BD32AC692E4}" destId="{2BE7BC81-4264-134C-ACD4-1E6EB5CFB545}" srcOrd="0" destOrd="0" presId="urn:microsoft.com/office/officeart/2005/8/layout/chevron1"/>
    <dgm:cxn modelId="{76AB5B2B-6CD4-6C4B-9407-9BB9ECEF7980}" type="presOf" srcId="{8BE43F36-37DD-F64A-A9E4-9BFFEAA58F3C}" destId="{1FAC2880-9A98-344D-A62A-588507704FA1}" srcOrd="0" destOrd="0" presId="urn:microsoft.com/office/officeart/2005/8/layout/chevron1"/>
    <dgm:cxn modelId="{15E5F733-F6F6-964C-9252-C5465975410E}" type="presOf" srcId="{57FC07BE-42E8-F94D-83E2-43BDBD421461}" destId="{FE6ABCDB-C40D-0B41-AD86-ACF7D0DF8EAF}" srcOrd="0" destOrd="0" presId="urn:microsoft.com/office/officeart/2005/8/layout/chevron1"/>
    <dgm:cxn modelId="{F7F8C56D-9EFC-CD48-9C0F-C507963EC784}" srcId="{8BE43F36-37DD-F64A-A9E4-9BFFEAA58F3C}" destId="{4DC617B2-D529-F24D-A504-9AAAB8B66274}" srcOrd="3" destOrd="0" parTransId="{C3BC6B9A-09C8-B149-951F-A5DDE912D2BA}" sibTransId="{5FB5626D-8C37-A54E-AA30-250E8F6B697B}"/>
    <dgm:cxn modelId="{C95F079E-65FD-0F42-9594-A6B76524F714}" type="presOf" srcId="{7DB95543-C32B-D44B-9C70-879AE2E4A216}" destId="{01DE5D54-2C86-7E47-8DDA-06EE2FFF6181}" srcOrd="0" destOrd="0" presId="urn:microsoft.com/office/officeart/2005/8/layout/chevron1"/>
    <dgm:cxn modelId="{25185FB5-A4AE-EB49-BF1E-270941A6CB91}" type="presOf" srcId="{4DC617B2-D529-F24D-A504-9AAAB8B66274}" destId="{50600AF6-EB39-C241-9218-17D322E76A6F}" srcOrd="0" destOrd="0" presId="urn:microsoft.com/office/officeart/2005/8/layout/chevron1"/>
    <dgm:cxn modelId="{8A46D9D3-C219-C846-B337-9893D24A4E7A}" srcId="{8BE43F36-37DD-F64A-A9E4-9BFFEAA58F3C}" destId="{57FC07BE-42E8-F94D-83E2-43BDBD421461}" srcOrd="2" destOrd="0" parTransId="{8523B542-2632-BB4F-A1D5-AE2503BE2B83}" sibTransId="{3A5C08AE-221E-AA44-B042-C19F6D3DE3F0}"/>
    <dgm:cxn modelId="{0B29B8DC-EC53-824F-B6C1-C99FBFC9A3F3}" srcId="{8BE43F36-37DD-F64A-A9E4-9BFFEAA58F3C}" destId="{7DB95543-C32B-D44B-9C70-879AE2E4A216}" srcOrd="0" destOrd="0" parTransId="{D0479792-B226-1646-A3C3-942E1C9606A1}" sibTransId="{B745B89F-0D1A-CE4F-A45A-DD72D1066932}"/>
    <dgm:cxn modelId="{B156CDE8-5ACC-EF48-BDF8-0B093BAD5773}" type="presOf" srcId="{63679B82-A334-EC4B-B13D-98154FFCE122}" destId="{7BBB5EBA-1EF4-BF43-BE8C-4D3D9800A423}" srcOrd="0" destOrd="0" presId="urn:microsoft.com/office/officeart/2005/8/layout/chevron1"/>
    <dgm:cxn modelId="{F16E53F3-596C-D14A-BD4A-23C5FC57C46A}" srcId="{8BE43F36-37DD-F64A-A9E4-9BFFEAA58F3C}" destId="{23CE94C0-F252-6C43-BE83-0BD32AC692E4}" srcOrd="1" destOrd="0" parTransId="{E666FC35-D2B5-AA42-B26B-CFA671C519DC}" sibTransId="{8EFD42E7-43B7-BB4E-8D43-D91830126E4B}"/>
    <dgm:cxn modelId="{2E87B85E-774E-4A43-84B4-BBDD1BDDE790}" type="presParOf" srcId="{1FAC2880-9A98-344D-A62A-588507704FA1}" destId="{01DE5D54-2C86-7E47-8DDA-06EE2FFF6181}" srcOrd="0" destOrd="0" presId="urn:microsoft.com/office/officeart/2005/8/layout/chevron1"/>
    <dgm:cxn modelId="{E798FE32-F013-2340-8745-C10477C934A9}" type="presParOf" srcId="{1FAC2880-9A98-344D-A62A-588507704FA1}" destId="{C323DEA7-F2E2-BB47-A358-DFCB2ADA22EC}" srcOrd="1" destOrd="0" presId="urn:microsoft.com/office/officeart/2005/8/layout/chevron1"/>
    <dgm:cxn modelId="{F2243CFE-C717-AD4A-A787-9123D98C86D7}" type="presParOf" srcId="{1FAC2880-9A98-344D-A62A-588507704FA1}" destId="{2BE7BC81-4264-134C-ACD4-1E6EB5CFB545}" srcOrd="2" destOrd="0" presId="urn:microsoft.com/office/officeart/2005/8/layout/chevron1"/>
    <dgm:cxn modelId="{7A990E64-96AB-0B41-A933-0D02CFA6B9B1}" type="presParOf" srcId="{1FAC2880-9A98-344D-A62A-588507704FA1}" destId="{2BDE964E-95F8-5F42-801C-68672E785901}" srcOrd="3" destOrd="0" presId="urn:microsoft.com/office/officeart/2005/8/layout/chevron1"/>
    <dgm:cxn modelId="{83975E87-30CA-AB49-963F-CE7D023B8242}" type="presParOf" srcId="{1FAC2880-9A98-344D-A62A-588507704FA1}" destId="{FE6ABCDB-C40D-0B41-AD86-ACF7D0DF8EAF}" srcOrd="4" destOrd="0" presId="urn:microsoft.com/office/officeart/2005/8/layout/chevron1"/>
    <dgm:cxn modelId="{47BA0724-82B9-6645-AB38-A52CD5B84323}" type="presParOf" srcId="{1FAC2880-9A98-344D-A62A-588507704FA1}" destId="{92DBEFDC-9210-F14E-888D-CC43A5E63946}" srcOrd="5" destOrd="0" presId="urn:microsoft.com/office/officeart/2005/8/layout/chevron1"/>
    <dgm:cxn modelId="{0B486F74-C517-984D-BD99-2B624E175A32}" type="presParOf" srcId="{1FAC2880-9A98-344D-A62A-588507704FA1}" destId="{50600AF6-EB39-C241-9218-17D322E76A6F}" srcOrd="6" destOrd="0" presId="urn:microsoft.com/office/officeart/2005/8/layout/chevron1"/>
    <dgm:cxn modelId="{5A9D0DA9-51A5-A845-B49C-E13680AB3BD8}" type="presParOf" srcId="{1FAC2880-9A98-344D-A62A-588507704FA1}" destId="{58579802-0EB0-7F49-A569-93F64A27CCDD}" srcOrd="7" destOrd="0" presId="urn:microsoft.com/office/officeart/2005/8/layout/chevron1"/>
    <dgm:cxn modelId="{BD6A034E-398D-744C-90A2-44696E502423}" type="presParOf" srcId="{1FAC2880-9A98-344D-A62A-588507704FA1}" destId="{7BBB5EBA-1EF4-BF43-BE8C-4D3D9800A423}"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E5D54-2C86-7E47-8DDA-06EE2FFF6181}">
      <dsp:nvSpPr>
        <dsp:cNvPr id="0" name=""/>
        <dsp:cNvSpPr/>
      </dsp:nvSpPr>
      <dsp:spPr>
        <a:xfrm>
          <a:off x="2310" y="0"/>
          <a:ext cx="2056237" cy="600881"/>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Data Scraping</a:t>
          </a:r>
        </a:p>
      </dsp:txBody>
      <dsp:txXfrm>
        <a:off x="302751" y="0"/>
        <a:ext cx="1455356" cy="600881"/>
      </dsp:txXfrm>
    </dsp:sp>
    <dsp:sp modelId="{2BE7BC81-4264-134C-ACD4-1E6EB5CFB545}">
      <dsp:nvSpPr>
        <dsp:cNvPr id="0" name=""/>
        <dsp:cNvSpPr/>
      </dsp:nvSpPr>
      <dsp:spPr>
        <a:xfrm>
          <a:off x="1852924" y="0"/>
          <a:ext cx="2056237" cy="600881"/>
        </a:xfrm>
        <a:prstGeom prst="chevron">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Review Star Split</a:t>
          </a:r>
        </a:p>
      </dsp:txBody>
      <dsp:txXfrm>
        <a:off x="2153365" y="0"/>
        <a:ext cx="1455356" cy="600881"/>
      </dsp:txXfrm>
    </dsp:sp>
    <dsp:sp modelId="{FE6ABCDB-C40D-0B41-AD86-ACF7D0DF8EAF}">
      <dsp:nvSpPr>
        <dsp:cNvPr id="0" name=""/>
        <dsp:cNvSpPr/>
      </dsp:nvSpPr>
      <dsp:spPr>
        <a:xfrm>
          <a:off x="3703538" y="0"/>
          <a:ext cx="2056237" cy="600881"/>
        </a:xfrm>
        <a:prstGeom prst="chevron">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Plot Review Volume</a:t>
          </a:r>
        </a:p>
      </dsp:txBody>
      <dsp:txXfrm>
        <a:off x="4003979" y="0"/>
        <a:ext cx="1455356" cy="600881"/>
      </dsp:txXfrm>
    </dsp:sp>
    <dsp:sp modelId="{50600AF6-EB39-C241-9218-17D322E76A6F}">
      <dsp:nvSpPr>
        <dsp:cNvPr id="0" name=""/>
        <dsp:cNvSpPr/>
      </dsp:nvSpPr>
      <dsp:spPr>
        <a:xfrm>
          <a:off x="5554152" y="0"/>
          <a:ext cx="2056237" cy="600881"/>
        </a:xfrm>
        <a:prstGeom prst="chevron">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Plot Charts</a:t>
          </a:r>
        </a:p>
      </dsp:txBody>
      <dsp:txXfrm>
        <a:off x="5854593" y="0"/>
        <a:ext cx="1455356" cy="600881"/>
      </dsp:txXfrm>
    </dsp:sp>
    <dsp:sp modelId="{7BBB5EBA-1EF4-BF43-BE8C-4D3D9800A423}">
      <dsp:nvSpPr>
        <dsp:cNvPr id="0" name=""/>
        <dsp:cNvSpPr/>
      </dsp:nvSpPr>
      <dsp:spPr>
        <a:xfrm>
          <a:off x="7404765" y="0"/>
          <a:ext cx="2056237" cy="600881"/>
        </a:xfrm>
        <a:prstGeom prst="chevr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bg1"/>
              </a:solidFill>
            </a:rPr>
            <a:t>Trends Analyze</a:t>
          </a:r>
        </a:p>
      </dsp:txBody>
      <dsp:txXfrm>
        <a:off x="7705206" y="0"/>
        <a:ext cx="1455356" cy="60088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44D9C-B51D-554D-AD48-3180EB0657B9}" type="datetimeFigureOut">
              <a:rPr lang="en-US" smtClean="0"/>
              <a:t>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40DAD-89F3-2045-AE5A-CC4E7BE101D2}" type="slidenum">
              <a:rPr lang="en-US" smtClean="0"/>
              <a:t>‹#›</a:t>
            </a:fld>
            <a:endParaRPr lang="en-US"/>
          </a:p>
        </p:txBody>
      </p:sp>
    </p:spTree>
    <p:extLst>
      <p:ext uri="{BB962C8B-B14F-4D97-AF65-F5344CB8AC3E}">
        <p14:creationId xmlns:p14="http://schemas.microsoft.com/office/powerpoint/2010/main" val="133941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3</a:t>
            </a:fld>
            <a:endParaRPr lang="en-US"/>
          </a:p>
        </p:txBody>
      </p:sp>
    </p:spTree>
    <p:extLst>
      <p:ext uri="{BB962C8B-B14F-4D97-AF65-F5344CB8AC3E}">
        <p14:creationId xmlns:p14="http://schemas.microsoft.com/office/powerpoint/2010/main" val="686038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4</a:t>
            </a:fld>
            <a:endParaRPr lang="en-US"/>
          </a:p>
        </p:txBody>
      </p:sp>
    </p:spTree>
    <p:extLst>
      <p:ext uri="{BB962C8B-B14F-4D97-AF65-F5344CB8AC3E}">
        <p14:creationId xmlns:p14="http://schemas.microsoft.com/office/powerpoint/2010/main" val="113628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5</a:t>
            </a:fld>
            <a:endParaRPr lang="en-US"/>
          </a:p>
        </p:txBody>
      </p:sp>
    </p:spTree>
    <p:extLst>
      <p:ext uri="{BB962C8B-B14F-4D97-AF65-F5344CB8AC3E}">
        <p14:creationId xmlns:p14="http://schemas.microsoft.com/office/powerpoint/2010/main" val="358017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6</a:t>
            </a:fld>
            <a:endParaRPr lang="en-US"/>
          </a:p>
        </p:txBody>
      </p:sp>
    </p:spTree>
    <p:extLst>
      <p:ext uri="{BB962C8B-B14F-4D97-AF65-F5344CB8AC3E}">
        <p14:creationId xmlns:p14="http://schemas.microsoft.com/office/powerpoint/2010/main" val="223779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7</a:t>
            </a:fld>
            <a:endParaRPr lang="en-US"/>
          </a:p>
        </p:txBody>
      </p:sp>
    </p:spTree>
    <p:extLst>
      <p:ext uri="{BB962C8B-B14F-4D97-AF65-F5344CB8AC3E}">
        <p14:creationId xmlns:p14="http://schemas.microsoft.com/office/powerpoint/2010/main" val="147897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8</a:t>
            </a:fld>
            <a:endParaRPr lang="en-US"/>
          </a:p>
        </p:txBody>
      </p:sp>
    </p:spTree>
    <p:extLst>
      <p:ext uri="{BB962C8B-B14F-4D97-AF65-F5344CB8AC3E}">
        <p14:creationId xmlns:p14="http://schemas.microsoft.com/office/powerpoint/2010/main" val="136374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440DAD-89F3-2045-AE5A-CC4E7BE101D2}" type="slidenum">
              <a:rPr lang="en-US" smtClean="0"/>
              <a:t>9</a:t>
            </a:fld>
            <a:endParaRPr lang="en-US"/>
          </a:p>
        </p:txBody>
      </p:sp>
    </p:spTree>
    <p:extLst>
      <p:ext uri="{BB962C8B-B14F-4D97-AF65-F5344CB8AC3E}">
        <p14:creationId xmlns:p14="http://schemas.microsoft.com/office/powerpoint/2010/main" val="57902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43FC-BA9D-A961-2BB8-4E3C99C0C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695CE-52EF-EE98-422A-0C2A677BB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A201B-12E2-832A-1A55-1131D57F7846}"/>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01307ED8-EC55-6644-169E-14EBB512B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D303D-5D1B-2B4D-6628-8C6D83392674}"/>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4732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5770-2850-3CA9-1619-39EE44351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7370C5-AC3F-7145-9BAA-167073C0A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C5C8E-6AF0-6BB5-160D-F6CA5360EF6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A82789A1-18B9-B80B-11A2-FCF556CD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07DB5-FFE5-20FA-2679-9B862E7457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45097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9C3B6-1742-3EEF-6ABB-4076BA0E2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B7F2F-07ED-C8F7-5FE5-A04786D42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6F6D4-9E58-3B6D-3F96-ABDB002B1D04}"/>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11FE14C9-3E42-39B4-392F-13BAF5072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CF40D-FD1C-4F3E-D407-718229E59E92}"/>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8494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1808-1C98-8096-F465-5F8ED585F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D9879-BB3C-A237-E09B-79CDF7418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436CC-DAF1-BF8D-13DF-1AA1396050B0}"/>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A7155EBD-4F1A-CE0C-F960-2C71434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ABBB6-A5DD-42C3-FED1-69AA805376C9}"/>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91933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9CC3-79B0-C24F-144F-A39E776539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BE1AD-D4B1-2753-92AF-1FBF3DECE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47343-F06B-709B-E54C-1C7BAA98A2B2}"/>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F47EC1F0-2557-5323-D363-C1ECEB24E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E09D6-D5E4-A9D9-1313-5BCC9C89D9C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207231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7307-FC0B-63A4-C834-33D2B98D3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6B3420-1FDE-2E6C-899A-ACF33EA67B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AF928-9321-187C-A065-8ADF520BF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B726C2-A46F-8C9D-74E7-D74F95FCAB2B}"/>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105AC0A0-7F9F-813C-6EFB-595587F2D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AEED6-AA66-5E35-1893-712FE276A990}"/>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5274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E74E-7BFD-39E9-38F3-5591AD00C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15F913-C5D3-646D-228B-B2FBA7CE9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567802-4EC3-CFF6-CB4E-118E30F82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567BB-2334-3C14-C98B-6D44A7C36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14CEC-EB62-66F8-7D46-370630801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17C65-7FD0-1C32-C839-16A11938C5CF}"/>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8" name="Footer Placeholder 7">
            <a:extLst>
              <a:ext uri="{FF2B5EF4-FFF2-40B4-BE49-F238E27FC236}">
                <a16:creationId xmlns:a16="http://schemas.microsoft.com/office/drawing/2014/main" id="{EFB44DEF-DB59-7DF6-73D2-73F3D12EA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5B6B42-6362-35C8-6374-F9E96763ACBB}"/>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4250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5256-52FC-C84C-213A-B7657F1E7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72736A-7197-C286-A9E3-C81DFC424FE6}"/>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4" name="Footer Placeholder 3">
            <a:extLst>
              <a:ext uri="{FF2B5EF4-FFF2-40B4-BE49-F238E27FC236}">
                <a16:creationId xmlns:a16="http://schemas.microsoft.com/office/drawing/2014/main" id="{C63497F6-1B1D-7B92-945B-62289182D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88820-944E-136D-8915-3ECF8D6BDB8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33864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D84BE-4609-7325-39D4-C50220A01A84}"/>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3" name="Footer Placeholder 2">
            <a:extLst>
              <a:ext uri="{FF2B5EF4-FFF2-40B4-BE49-F238E27FC236}">
                <a16:creationId xmlns:a16="http://schemas.microsoft.com/office/drawing/2014/main" id="{CAAB9F9C-CE94-757D-465D-0F970D7BA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436AD8-A0D9-FF23-9430-CD82E95748E5}"/>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318949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0456-3FE3-8C95-06B2-981C1FE84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D17F64-3AE9-11E1-C9D5-69D171C55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855A6A-C57D-88BA-5985-3549AFCA2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84637-1A6F-A3BA-8B56-F2F5BCEE0EC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03627BD2-2837-3603-8509-D13EED055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A55C2-BFE8-B854-9FEE-2C1CE36AB326}"/>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75247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3952-8D2E-DD51-751F-A03C31FDD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208D96-FAD3-11E9-C829-0F5CD5503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D72B3-00BF-3008-39D9-F3694EA58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FCD31-0090-8F2B-04E6-3CD9307E0F95}"/>
              </a:ext>
            </a:extLst>
          </p:cNvPr>
          <p:cNvSpPr>
            <a:spLocks noGrp="1"/>
          </p:cNvSpPr>
          <p:nvPr>
            <p:ph type="dt" sz="half" idx="10"/>
          </p:nvPr>
        </p:nvSpPr>
        <p:spPr/>
        <p:txBody>
          <a:bodyPr/>
          <a:lstStyle/>
          <a:p>
            <a:fld id="{79A4DEED-C26B-1241-AC20-26F741F13A39}" type="datetimeFigureOut">
              <a:rPr lang="en-US" smtClean="0"/>
              <a:t>2/2/23</a:t>
            </a:fld>
            <a:endParaRPr lang="en-US"/>
          </a:p>
        </p:txBody>
      </p:sp>
      <p:sp>
        <p:nvSpPr>
          <p:cNvPr id="6" name="Footer Placeholder 5">
            <a:extLst>
              <a:ext uri="{FF2B5EF4-FFF2-40B4-BE49-F238E27FC236}">
                <a16:creationId xmlns:a16="http://schemas.microsoft.com/office/drawing/2014/main" id="{1DFB6275-D0C0-F52D-100B-E567B9CAD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FDB1E-6974-B10F-2012-0B1864486107}"/>
              </a:ext>
            </a:extLst>
          </p:cNvPr>
          <p:cNvSpPr>
            <a:spLocks noGrp="1"/>
          </p:cNvSpPr>
          <p:nvPr>
            <p:ph type="sldNum" sz="quarter" idx="12"/>
          </p:nvPr>
        </p:nvSpPr>
        <p:spPr/>
        <p:txBody>
          <a:bodyPr/>
          <a:lstStyle/>
          <a:p>
            <a:fld id="{B6D696CC-1F9D-2648-B962-57DB998FF183}" type="slidenum">
              <a:rPr lang="en-US" smtClean="0"/>
              <a:t>‹#›</a:t>
            </a:fld>
            <a:endParaRPr lang="en-US"/>
          </a:p>
        </p:txBody>
      </p:sp>
    </p:spTree>
    <p:extLst>
      <p:ext uri="{BB962C8B-B14F-4D97-AF65-F5344CB8AC3E}">
        <p14:creationId xmlns:p14="http://schemas.microsoft.com/office/powerpoint/2010/main" val="10550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2A5531-4597-5ED9-5359-B08137F3E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3F65C-C445-8E3C-1D74-0D13504D6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62BCE-29BB-E7B5-3D79-58ED54C33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4DEED-C26B-1241-AC20-26F741F13A39}" type="datetimeFigureOut">
              <a:rPr lang="en-US" smtClean="0"/>
              <a:t>2/2/23</a:t>
            </a:fld>
            <a:endParaRPr lang="en-US"/>
          </a:p>
        </p:txBody>
      </p:sp>
      <p:sp>
        <p:nvSpPr>
          <p:cNvPr id="5" name="Footer Placeholder 4">
            <a:extLst>
              <a:ext uri="{FF2B5EF4-FFF2-40B4-BE49-F238E27FC236}">
                <a16:creationId xmlns:a16="http://schemas.microsoft.com/office/drawing/2014/main" id="{6DEE8605-80DE-CBC1-8A04-54512B578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58C1A2-B4C2-1105-729B-1F04F57CC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696CC-1F9D-2648-B962-57DB998FF183}" type="slidenum">
              <a:rPr lang="en-US" smtClean="0"/>
              <a:t>‹#›</a:t>
            </a:fld>
            <a:endParaRPr lang="en-US"/>
          </a:p>
        </p:txBody>
      </p:sp>
    </p:spTree>
    <p:extLst>
      <p:ext uri="{BB962C8B-B14F-4D97-AF65-F5344CB8AC3E}">
        <p14:creationId xmlns:p14="http://schemas.microsoft.com/office/powerpoint/2010/main" val="1024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D37EF0-45E4-F8D6-487C-C0988506D39C}"/>
              </a:ext>
            </a:extLst>
          </p:cNvPr>
          <p:cNvSpPr txBox="1"/>
          <p:nvPr/>
        </p:nvSpPr>
        <p:spPr>
          <a:xfrm>
            <a:off x="752885" y="763107"/>
            <a:ext cx="7413962" cy="461665"/>
          </a:xfrm>
          <a:prstGeom prst="rect">
            <a:avLst/>
          </a:prstGeom>
          <a:noFill/>
        </p:spPr>
        <p:txBody>
          <a:bodyPr wrap="square" rtlCol="0">
            <a:spAutoFit/>
          </a:bodyPr>
          <a:lstStyle/>
          <a:p>
            <a:r>
              <a:rPr lang="en-US" sz="24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Review Analyzing</a:t>
            </a:r>
            <a:endParaRPr lang="en-US" sz="2400" dirty="0">
              <a:solidFill>
                <a:schemeClr val="bg1"/>
              </a:solidFill>
            </a:endParaRPr>
          </a:p>
        </p:txBody>
      </p:sp>
      <p:sp>
        <p:nvSpPr>
          <p:cNvPr id="7" name="TextBox 6">
            <a:extLst>
              <a:ext uri="{FF2B5EF4-FFF2-40B4-BE49-F238E27FC236}">
                <a16:creationId xmlns:a16="http://schemas.microsoft.com/office/drawing/2014/main" id="{0F0894FD-3380-219F-A5FC-42A50FC3521E}"/>
              </a:ext>
            </a:extLst>
          </p:cNvPr>
          <p:cNvSpPr txBox="1"/>
          <p:nvPr/>
        </p:nvSpPr>
        <p:spPr>
          <a:xfrm>
            <a:off x="10259878" y="5687878"/>
            <a:ext cx="1412631" cy="400110"/>
          </a:xfrm>
          <a:prstGeom prst="rect">
            <a:avLst/>
          </a:prstGeom>
          <a:noFill/>
        </p:spPr>
        <p:txBody>
          <a:bodyPr wrap="none" rtlCol="0">
            <a:spAutoFit/>
          </a:bodyPr>
          <a:lstStyle/>
          <a:p>
            <a:r>
              <a:rPr lang="en-US" sz="2000" b="1" dirty="0">
                <a:solidFill>
                  <a:schemeClr val="bg1"/>
                </a:solidFill>
              </a:rPr>
              <a:t>Aaron Zhao</a:t>
            </a:r>
          </a:p>
        </p:txBody>
      </p:sp>
    </p:spTree>
    <p:extLst>
      <p:ext uri="{BB962C8B-B14F-4D97-AF65-F5344CB8AC3E}">
        <p14:creationId xmlns:p14="http://schemas.microsoft.com/office/powerpoint/2010/main" val="3647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CB7465-A75C-4984-A71B-D5E9EC57C697}"/>
              </a:ext>
            </a:extLst>
          </p:cNvPr>
          <p:cNvSpPr txBox="1"/>
          <p:nvPr/>
        </p:nvSpPr>
        <p:spPr>
          <a:xfrm>
            <a:off x="914152" y="674400"/>
            <a:ext cx="4100418" cy="4154984"/>
          </a:xfrm>
          <a:prstGeom prst="rect">
            <a:avLst/>
          </a:prstGeom>
          <a:noFill/>
        </p:spPr>
        <p:txBody>
          <a:bodyPr wrap="none" rtlCol="0">
            <a:spAutoFit/>
          </a:bodyPr>
          <a:lstStyle/>
          <a:p>
            <a:r>
              <a:rPr lang="en-US" sz="4400" dirty="0"/>
              <a:t>Content</a:t>
            </a:r>
          </a:p>
          <a:p>
            <a:endParaRPr lang="en-US" sz="4400" dirty="0"/>
          </a:p>
          <a:p>
            <a:pPr marL="285750" indent="-285750">
              <a:buFont typeface="Arial" panose="020B0604020202020204" pitchFamily="34" charset="0"/>
              <a:buChar char="•"/>
            </a:pPr>
            <a:r>
              <a:rPr lang="en-US" sz="4400" dirty="0"/>
              <a:t>Data Processing</a:t>
            </a:r>
          </a:p>
          <a:p>
            <a:pPr marL="285750" indent="-285750">
              <a:buFont typeface="Arial" panose="020B0604020202020204" pitchFamily="34" charset="0"/>
              <a:buChar char="•"/>
            </a:pPr>
            <a:endParaRPr lang="en-US" sz="4400" dirty="0"/>
          </a:p>
          <a:p>
            <a:pPr marL="285750" indent="-285750">
              <a:buFont typeface="Arial" panose="020B0604020202020204" pitchFamily="34" charset="0"/>
              <a:buChar char="•"/>
            </a:pPr>
            <a:r>
              <a:rPr lang="en-US" sz="4400" dirty="0"/>
              <a:t>Brief Analysis</a:t>
            </a:r>
          </a:p>
          <a:p>
            <a:endParaRPr lang="en-US" sz="4400" dirty="0"/>
          </a:p>
        </p:txBody>
      </p:sp>
    </p:spTree>
    <p:extLst>
      <p:ext uri="{BB962C8B-B14F-4D97-AF65-F5344CB8AC3E}">
        <p14:creationId xmlns:p14="http://schemas.microsoft.com/office/powerpoint/2010/main" val="49640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DATA PROCESSING</a:t>
            </a:r>
          </a:p>
        </p:txBody>
      </p:sp>
      <p:graphicFrame>
        <p:nvGraphicFramePr>
          <p:cNvPr id="13" name="Diagram 12">
            <a:extLst>
              <a:ext uri="{FF2B5EF4-FFF2-40B4-BE49-F238E27FC236}">
                <a16:creationId xmlns:a16="http://schemas.microsoft.com/office/drawing/2014/main" id="{349B435C-47A3-8BEE-C145-61ACE5B8F040}"/>
              </a:ext>
            </a:extLst>
          </p:cNvPr>
          <p:cNvGraphicFramePr/>
          <p:nvPr>
            <p:extLst>
              <p:ext uri="{D42A27DB-BD31-4B8C-83A1-F6EECF244321}">
                <p14:modId xmlns:p14="http://schemas.microsoft.com/office/powerpoint/2010/main" val="423189775"/>
              </p:ext>
            </p:extLst>
          </p:nvPr>
        </p:nvGraphicFramePr>
        <p:xfrm>
          <a:off x="1364343" y="1245930"/>
          <a:ext cx="9463314" cy="600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2EBA51FB-3CE5-64C9-748A-BE239B3C7C49}"/>
              </a:ext>
            </a:extLst>
          </p:cNvPr>
          <p:cNvSpPr txBox="1"/>
          <p:nvPr/>
        </p:nvSpPr>
        <p:spPr>
          <a:xfrm>
            <a:off x="228218" y="6044559"/>
            <a:ext cx="10679014" cy="646331"/>
          </a:xfrm>
          <a:prstGeom prst="rect">
            <a:avLst/>
          </a:prstGeom>
          <a:noFill/>
        </p:spPr>
        <p:txBody>
          <a:bodyPr wrap="none" rtlCol="0">
            <a:spAutoFit/>
          </a:bodyPr>
          <a:lstStyle/>
          <a:p>
            <a:r>
              <a:rPr lang="en-US" dirty="0">
                <a:solidFill>
                  <a:srgbClr val="C90002"/>
                </a:solidFill>
              </a:rPr>
              <a:t>My </a:t>
            </a:r>
            <a:r>
              <a:rPr lang="en-US" dirty="0" err="1">
                <a:solidFill>
                  <a:srgbClr val="C90002"/>
                </a:solidFill>
              </a:rPr>
              <a:t>wordflow</a:t>
            </a:r>
            <a:r>
              <a:rPr lang="en-US" dirty="0">
                <a:solidFill>
                  <a:srgbClr val="C90002"/>
                </a:solidFill>
              </a:rPr>
              <a:t> is shown as above and please find my code in the folder Second Case Study/website scrape</a:t>
            </a:r>
          </a:p>
          <a:p>
            <a:r>
              <a:rPr lang="en-US" dirty="0">
                <a:solidFill>
                  <a:srgbClr val="C90002"/>
                </a:solidFill>
              </a:rPr>
              <a:t>I</a:t>
            </a:r>
            <a:r>
              <a:rPr lang="zh-CN" altLang="en-US" dirty="0">
                <a:solidFill>
                  <a:srgbClr val="C90002"/>
                </a:solidFill>
              </a:rPr>
              <a:t> </a:t>
            </a:r>
            <a:r>
              <a:rPr lang="en-US" altLang="zh-CN" dirty="0">
                <a:solidFill>
                  <a:srgbClr val="C90002"/>
                </a:solidFill>
              </a:rPr>
              <a:t>scraped: ['www.888.com', '</a:t>
            </a:r>
            <a:r>
              <a:rPr lang="en-US" altLang="zh-CN" dirty="0" err="1">
                <a:solidFill>
                  <a:srgbClr val="C90002"/>
                </a:solidFill>
              </a:rPr>
              <a:t>www.ladbrokes.com</a:t>
            </a:r>
            <a:r>
              <a:rPr lang="en-US" altLang="zh-CN" dirty="0">
                <a:solidFill>
                  <a:srgbClr val="C90002"/>
                </a:solidFill>
              </a:rPr>
              <a:t>', '</a:t>
            </a:r>
            <a:r>
              <a:rPr lang="en-US" altLang="zh-CN" dirty="0" err="1">
                <a:solidFill>
                  <a:srgbClr val="C90002"/>
                </a:solidFill>
              </a:rPr>
              <a:t>www.skybet.com</a:t>
            </a:r>
            <a:r>
              <a:rPr lang="en-US" altLang="zh-CN" dirty="0">
                <a:solidFill>
                  <a:srgbClr val="C90002"/>
                </a:solidFill>
              </a:rPr>
              <a:t>', '</a:t>
            </a:r>
            <a:r>
              <a:rPr lang="en-US" altLang="zh-CN" dirty="0" err="1">
                <a:solidFill>
                  <a:srgbClr val="C90002"/>
                </a:solidFill>
              </a:rPr>
              <a:t>www.paddypower.com</a:t>
            </a:r>
            <a:r>
              <a:rPr lang="en-US" altLang="zh-CN" dirty="0">
                <a:solidFill>
                  <a:srgbClr val="C90002"/>
                </a:solidFill>
              </a:rPr>
              <a:t>', '</a:t>
            </a:r>
            <a:r>
              <a:rPr lang="en-US" altLang="zh-CN" dirty="0" err="1">
                <a:solidFill>
                  <a:srgbClr val="C90002"/>
                </a:solidFill>
              </a:rPr>
              <a:t>williamhill.com</a:t>
            </a:r>
            <a:r>
              <a:rPr lang="en-US" altLang="zh-CN" dirty="0">
                <a:solidFill>
                  <a:srgbClr val="C90002"/>
                </a:solidFill>
              </a:rPr>
              <a:t>']</a:t>
            </a:r>
            <a:endParaRPr lang="en-US" dirty="0">
              <a:solidFill>
                <a:srgbClr val="C90002"/>
              </a:solidFill>
            </a:endParaRPr>
          </a:p>
        </p:txBody>
      </p:sp>
      <p:pic>
        <p:nvPicPr>
          <p:cNvPr id="16" name="Picture 15" descr="Text&#10;&#10;Description automatically generated">
            <a:extLst>
              <a:ext uri="{FF2B5EF4-FFF2-40B4-BE49-F238E27FC236}">
                <a16:creationId xmlns:a16="http://schemas.microsoft.com/office/drawing/2014/main" id="{136D4A04-FA84-1DCD-9A75-29C881BE3099}"/>
              </a:ext>
            </a:extLst>
          </p:cNvPr>
          <p:cNvPicPr>
            <a:picLocks noChangeAspect="1"/>
          </p:cNvPicPr>
          <p:nvPr/>
        </p:nvPicPr>
        <p:blipFill>
          <a:blip r:embed="rId8"/>
          <a:stretch>
            <a:fillRect/>
          </a:stretch>
        </p:blipFill>
        <p:spPr>
          <a:xfrm>
            <a:off x="7357287" y="2733715"/>
            <a:ext cx="3947514" cy="2497367"/>
          </a:xfrm>
          <a:prstGeom prst="rect">
            <a:avLst/>
          </a:prstGeom>
        </p:spPr>
      </p:pic>
      <p:sp>
        <p:nvSpPr>
          <p:cNvPr id="17" name="TextBox 16">
            <a:extLst>
              <a:ext uri="{FF2B5EF4-FFF2-40B4-BE49-F238E27FC236}">
                <a16:creationId xmlns:a16="http://schemas.microsoft.com/office/drawing/2014/main" id="{4E867742-E8E6-89CE-F7F7-AA988BBEAF24}"/>
              </a:ext>
            </a:extLst>
          </p:cNvPr>
          <p:cNvSpPr txBox="1"/>
          <p:nvPr/>
        </p:nvSpPr>
        <p:spPr>
          <a:xfrm>
            <a:off x="8858992" y="2282339"/>
            <a:ext cx="944105" cy="369332"/>
          </a:xfrm>
          <a:prstGeom prst="rect">
            <a:avLst/>
          </a:prstGeom>
          <a:noFill/>
        </p:spPr>
        <p:txBody>
          <a:bodyPr wrap="none" rtlCol="0">
            <a:spAutoFit/>
          </a:bodyPr>
          <a:lstStyle/>
          <a:p>
            <a:r>
              <a:rPr lang="en-US" dirty="0"/>
              <a:t>Reviews</a:t>
            </a:r>
          </a:p>
        </p:txBody>
      </p:sp>
      <p:sp>
        <p:nvSpPr>
          <p:cNvPr id="18" name="TextBox 17">
            <a:extLst>
              <a:ext uri="{FF2B5EF4-FFF2-40B4-BE49-F238E27FC236}">
                <a16:creationId xmlns:a16="http://schemas.microsoft.com/office/drawing/2014/main" id="{D9D2F71B-A002-4AF2-48A2-A791DEAFCB83}"/>
              </a:ext>
            </a:extLst>
          </p:cNvPr>
          <p:cNvSpPr txBox="1"/>
          <p:nvPr/>
        </p:nvSpPr>
        <p:spPr>
          <a:xfrm>
            <a:off x="2784708" y="2061291"/>
            <a:ext cx="667170" cy="369332"/>
          </a:xfrm>
          <a:prstGeom prst="rect">
            <a:avLst/>
          </a:prstGeom>
          <a:noFill/>
        </p:spPr>
        <p:txBody>
          <a:bodyPr wrap="none" rtlCol="0">
            <a:spAutoFit/>
          </a:bodyPr>
          <a:lstStyle/>
          <a:p>
            <a:r>
              <a:rPr lang="en-US" dirty="0"/>
              <a:t>Code</a:t>
            </a:r>
          </a:p>
        </p:txBody>
      </p:sp>
      <p:pic>
        <p:nvPicPr>
          <p:cNvPr id="20" name="Picture 19" descr="Text&#10;&#10;Description automatically generated">
            <a:extLst>
              <a:ext uri="{FF2B5EF4-FFF2-40B4-BE49-F238E27FC236}">
                <a16:creationId xmlns:a16="http://schemas.microsoft.com/office/drawing/2014/main" id="{E8E2FC22-4527-DC86-17CA-68121E72CCE8}"/>
              </a:ext>
            </a:extLst>
          </p:cNvPr>
          <p:cNvPicPr>
            <a:picLocks noChangeAspect="1"/>
          </p:cNvPicPr>
          <p:nvPr/>
        </p:nvPicPr>
        <p:blipFill>
          <a:blip r:embed="rId9"/>
          <a:stretch>
            <a:fillRect/>
          </a:stretch>
        </p:blipFill>
        <p:spPr>
          <a:xfrm>
            <a:off x="1507054" y="2577529"/>
            <a:ext cx="3222477" cy="3094492"/>
          </a:xfrm>
          <a:prstGeom prst="rect">
            <a:avLst/>
          </a:prstGeom>
        </p:spPr>
      </p:pic>
    </p:spTree>
    <p:extLst>
      <p:ext uri="{BB962C8B-B14F-4D97-AF65-F5344CB8AC3E}">
        <p14:creationId xmlns:p14="http://schemas.microsoft.com/office/powerpoint/2010/main" val="347311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BE0B2ED8-69A8-3A4E-8EA4-427564580135}"/>
              </a:ext>
            </a:extLst>
          </p:cNvPr>
          <p:cNvPicPr>
            <a:picLocks noChangeAspect="1"/>
          </p:cNvPicPr>
          <p:nvPr/>
        </p:nvPicPr>
        <p:blipFill>
          <a:blip r:embed="rId3"/>
          <a:stretch>
            <a:fillRect/>
          </a:stretch>
        </p:blipFill>
        <p:spPr>
          <a:xfrm>
            <a:off x="116702" y="2036953"/>
            <a:ext cx="3770184" cy="2561728"/>
          </a:xfrm>
          <a:prstGeom prst="rect">
            <a:avLst/>
          </a:prstGeom>
        </p:spPr>
      </p:pic>
      <p:pic>
        <p:nvPicPr>
          <p:cNvPr id="2" name="Picture 1" descr="Chart, bar chart&#10;&#10;Description automatically generated">
            <a:extLst>
              <a:ext uri="{FF2B5EF4-FFF2-40B4-BE49-F238E27FC236}">
                <a16:creationId xmlns:a16="http://schemas.microsoft.com/office/drawing/2014/main" id="{F47BFA98-363E-C855-28A6-2177FC3C00DA}"/>
              </a:ext>
            </a:extLst>
          </p:cNvPr>
          <p:cNvPicPr>
            <a:picLocks noChangeAspect="1"/>
          </p:cNvPicPr>
          <p:nvPr/>
        </p:nvPicPr>
        <p:blipFill>
          <a:blip r:embed="rId4"/>
          <a:stretch>
            <a:fillRect/>
          </a:stretch>
        </p:blipFill>
        <p:spPr>
          <a:xfrm>
            <a:off x="3886886" y="2128612"/>
            <a:ext cx="3770184" cy="2217507"/>
          </a:xfrm>
          <a:prstGeom prst="rect">
            <a:avLst/>
          </a:prstGeom>
        </p:spPr>
      </p:pic>
      <p:pic>
        <p:nvPicPr>
          <p:cNvPr id="3" name="Picture 2" descr="Chart, bar chart&#10;&#10;Description automatically generated">
            <a:extLst>
              <a:ext uri="{FF2B5EF4-FFF2-40B4-BE49-F238E27FC236}">
                <a16:creationId xmlns:a16="http://schemas.microsoft.com/office/drawing/2014/main" id="{4E046219-919C-CB9D-A5AE-EABDF5FF1AAB}"/>
              </a:ext>
            </a:extLst>
          </p:cNvPr>
          <p:cNvPicPr>
            <a:picLocks noChangeAspect="1"/>
          </p:cNvPicPr>
          <p:nvPr/>
        </p:nvPicPr>
        <p:blipFill>
          <a:blip r:embed="rId5"/>
          <a:stretch>
            <a:fillRect/>
          </a:stretch>
        </p:blipFill>
        <p:spPr>
          <a:xfrm>
            <a:off x="7657070" y="2036953"/>
            <a:ext cx="4534930" cy="2508093"/>
          </a:xfrm>
          <a:prstGeom prst="rect">
            <a:avLst/>
          </a:prstGeom>
        </p:spPr>
      </p:pic>
      <p:sp>
        <p:nvSpPr>
          <p:cNvPr id="4" name="TextBox 3">
            <a:extLst>
              <a:ext uri="{FF2B5EF4-FFF2-40B4-BE49-F238E27FC236}">
                <a16:creationId xmlns:a16="http://schemas.microsoft.com/office/drawing/2014/main" id="{3378EA26-5793-0B78-5A5F-FDAE518AC6FC}"/>
              </a:ext>
            </a:extLst>
          </p:cNvPr>
          <p:cNvSpPr txBox="1"/>
          <p:nvPr/>
        </p:nvSpPr>
        <p:spPr>
          <a:xfrm>
            <a:off x="605482" y="4750828"/>
            <a:ext cx="11133437" cy="1477328"/>
          </a:xfrm>
          <a:prstGeom prst="rect">
            <a:avLst/>
          </a:prstGeom>
          <a:noFill/>
        </p:spPr>
        <p:txBody>
          <a:bodyPr wrap="square" rtlCol="0">
            <a:spAutoFit/>
          </a:bodyPr>
          <a:lstStyle/>
          <a:p>
            <a:r>
              <a:rPr lang="en-US" dirty="0"/>
              <a:t>Each company’s review throughout these 10 years are firstly analyzed and keywords are extracted to get to know what excites customers and what frustrated customers. We can somehow find a tendency that most of the ppl complained about the customer services, couldn’t get their money back, and the betting system was unfair.</a:t>
            </a:r>
          </a:p>
          <a:p>
            <a:endParaRPr lang="en-US" dirty="0"/>
          </a:p>
          <a:p>
            <a:r>
              <a:rPr lang="en-US" dirty="0"/>
              <a:t>In my code, you can type a rate, 1, for example, and type 2020 to see what frustrated customers in 2020.</a:t>
            </a:r>
          </a:p>
        </p:txBody>
      </p:sp>
      <p:sp>
        <p:nvSpPr>
          <p:cNvPr id="8" name="TextBox 7">
            <a:extLst>
              <a:ext uri="{FF2B5EF4-FFF2-40B4-BE49-F238E27FC236}">
                <a16:creationId xmlns:a16="http://schemas.microsoft.com/office/drawing/2014/main" id="{A0587CA5-3C9F-A147-1DB3-D56372801CF3}"/>
              </a:ext>
            </a:extLst>
          </p:cNvPr>
          <p:cNvSpPr txBox="1"/>
          <p:nvPr/>
        </p:nvSpPr>
        <p:spPr>
          <a:xfrm>
            <a:off x="228218" y="930862"/>
            <a:ext cx="6474465" cy="369332"/>
          </a:xfrm>
          <a:prstGeom prst="rect">
            <a:avLst/>
          </a:prstGeom>
          <a:noFill/>
        </p:spPr>
        <p:txBody>
          <a:bodyPr wrap="none" rtlCol="0">
            <a:spAutoFit/>
          </a:bodyPr>
          <a:lstStyle/>
          <a:p>
            <a:r>
              <a:rPr lang="en-US" dirty="0">
                <a:solidFill>
                  <a:srgbClr val="C00000"/>
                </a:solidFill>
              </a:rPr>
              <a:t>Figures: Rate = 1, 2020, but multiple years analysis were conducted</a:t>
            </a:r>
          </a:p>
        </p:txBody>
      </p:sp>
      <p:sp>
        <p:nvSpPr>
          <p:cNvPr id="9" name="TextBox 8">
            <a:extLst>
              <a:ext uri="{FF2B5EF4-FFF2-40B4-BE49-F238E27FC236}">
                <a16:creationId xmlns:a16="http://schemas.microsoft.com/office/drawing/2014/main" id="{1E08B112-A54A-C27B-D700-7691B384B41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Tree>
    <p:extLst>
      <p:ext uri="{BB962C8B-B14F-4D97-AF65-F5344CB8AC3E}">
        <p14:creationId xmlns:p14="http://schemas.microsoft.com/office/powerpoint/2010/main" val="343481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A5A949-8C4F-EC84-6300-4487661B542F}"/>
              </a:ext>
            </a:extLst>
          </p:cNvPr>
          <p:cNvSpPr txBox="1"/>
          <p:nvPr/>
        </p:nvSpPr>
        <p:spPr>
          <a:xfrm>
            <a:off x="228218" y="1804564"/>
            <a:ext cx="5867782" cy="1477328"/>
          </a:xfrm>
          <a:prstGeom prst="rect">
            <a:avLst/>
          </a:prstGeom>
          <a:noFill/>
        </p:spPr>
        <p:txBody>
          <a:bodyPr wrap="square" rtlCol="0">
            <a:spAutoFit/>
          </a:bodyPr>
          <a:lstStyle/>
          <a:p>
            <a:r>
              <a:rPr lang="en-US" dirty="0"/>
              <a:t>Also, in order to know what excites the customer, I conducted an analysis on rate 4 and 5 and found results as these. People are happy because their money can be withdrawn quickly , the customer service is live and fast, and the app is easy to use.</a:t>
            </a:r>
          </a:p>
        </p:txBody>
      </p:sp>
      <p:pic>
        <p:nvPicPr>
          <p:cNvPr id="8" name="Picture 7" descr="Chart, bar chart&#10;&#10;Description automatically generated">
            <a:extLst>
              <a:ext uri="{FF2B5EF4-FFF2-40B4-BE49-F238E27FC236}">
                <a16:creationId xmlns:a16="http://schemas.microsoft.com/office/drawing/2014/main" id="{2DEA7F84-74A7-FC94-53D4-6C8C3AC502EB}"/>
              </a:ext>
            </a:extLst>
          </p:cNvPr>
          <p:cNvPicPr>
            <a:picLocks noChangeAspect="1"/>
          </p:cNvPicPr>
          <p:nvPr/>
        </p:nvPicPr>
        <p:blipFill>
          <a:blip r:embed="rId3"/>
          <a:stretch>
            <a:fillRect/>
          </a:stretch>
        </p:blipFill>
        <p:spPr>
          <a:xfrm>
            <a:off x="6096000" y="876019"/>
            <a:ext cx="5701680" cy="2700090"/>
          </a:xfrm>
          <a:prstGeom prst="rect">
            <a:avLst/>
          </a:prstGeom>
        </p:spPr>
      </p:pic>
      <p:pic>
        <p:nvPicPr>
          <p:cNvPr id="10" name="Picture 9" descr="Chart, funnel chart&#10;&#10;Description automatically generated">
            <a:extLst>
              <a:ext uri="{FF2B5EF4-FFF2-40B4-BE49-F238E27FC236}">
                <a16:creationId xmlns:a16="http://schemas.microsoft.com/office/drawing/2014/main" id="{D5EB4B05-2620-2B87-51E6-7EF7F09798F6}"/>
              </a:ext>
            </a:extLst>
          </p:cNvPr>
          <p:cNvPicPr>
            <a:picLocks noChangeAspect="1"/>
          </p:cNvPicPr>
          <p:nvPr/>
        </p:nvPicPr>
        <p:blipFill>
          <a:blip r:embed="rId4"/>
          <a:stretch>
            <a:fillRect/>
          </a:stretch>
        </p:blipFill>
        <p:spPr>
          <a:xfrm>
            <a:off x="6096000" y="3520916"/>
            <a:ext cx="5586799" cy="2461065"/>
          </a:xfrm>
          <a:prstGeom prst="rect">
            <a:avLst/>
          </a:prstGeom>
        </p:spPr>
      </p:pic>
      <p:pic>
        <p:nvPicPr>
          <p:cNvPr id="12" name="Picture 11" descr="Chart, bar chart&#10;&#10;Description automatically generated">
            <a:extLst>
              <a:ext uri="{FF2B5EF4-FFF2-40B4-BE49-F238E27FC236}">
                <a16:creationId xmlns:a16="http://schemas.microsoft.com/office/drawing/2014/main" id="{5C098AC3-3F53-EDE4-3A47-89CCFFD5533C}"/>
              </a:ext>
            </a:extLst>
          </p:cNvPr>
          <p:cNvPicPr>
            <a:picLocks noChangeAspect="1"/>
          </p:cNvPicPr>
          <p:nvPr/>
        </p:nvPicPr>
        <p:blipFill>
          <a:blip r:embed="rId5"/>
          <a:stretch>
            <a:fillRect/>
          </a:stretch>
        </p:blipFill>
        <p:spPr>
          <a:xfrm>
            <a:off x="129777" y="3644593"/>
            <a:ext cx="5586799" cy="2268778"/>
          </a:xfrm>
          <a:prstGeom prst="rect">
            <a:avLst/>
          </a:prstGeom>
        </p:spPr>
      </p:pic>
      <p:sp>
        <p:nvSpPr>
          <p:cNvPr id="13" name="TextBox 12">
            <a:extLst>
              <a:ext uri="{FF2B5EF4-FFF2-40B4-BE49-F238E27FC236}">
                <a16:creationId xmlns:a16="http://schemas.microsoft.com/office/drawing/2014/main" id="{6809ED69-353F-18CE-CF79-A71C43F5ACC0}"/>
              </a:ext>
            </a:extLst>
          </p:cNvPr>
          <p:cNvSpPr txBox="1"/>
          <p:nvPr/>
        </p:nvSpPr>
        <p:spPr>
          <a:xfrm>
            <a:off x="605482" y="5910222"/>
            <a:ext cx="10932480" cy="646331"/>
          </a:xfrm>
          <a:prstGeom prst="rect">
            <a:avLst/>
          </a:prstGeom>
          <a:noFill/>
        </p:spPr>
        <p:txBody>
          <a:bodyPr wrap="none" rtlCol="0">
            <a:spAutoFit/>
          </a:bodyPr>
          <a:lstStyle/>
          <a:p>
            <a:r>
              <a:rPr lang="en-US" dirty="0">
                <a:solidFill>
                  <a:srgbClr val="C00000"/>
                </a:solidFill>
              </a:rPr>
              <a:t>Overlap</a:t>
            </a:r>
            <a:r>
              <a:rPr lang="zh-CN" altLang="en-US" dirty="0">
                <a:solidFill>
                  <a:srgbClr val="C00000"/>
                </a:solidFill>
              </a:rPr>
              <a:t> </a:t>
            </a:r>
            <a:r>
              <a:rPr lang="en-US" altLang="zh-CN" dirty="0">
                <a:solidFill>
                  <a:srgbClr val="C00000"/>
                </a:solidFill>
              </a:rPr>
              <a:t>Analysis can also be conducted if </a:t>
            </a:r>
            <a:r>
              <a:rPr lang="en-US" altLang="zh-CN">
                <a:solidFill>
                  <a:srgbClr val="C00000"/>
                </a:solidFill>
              </a:rPr>
              <a:t>time permits</a:t>
            </a:r>
            <a:r>
              <a:rPr lang="en-US" altLang="zh-CN" dirty="0">
                <a:solidFill>
                  <a:srgbClr val="C00000"/>
                </a:solidFill>
              </a:rPr>
              <a:t>, reviews and keywords should be cross compared</a:t>
            </a:r>
          </a:p>
          <a:p>
            <a:r>
              <a:rPr lang="en-US" altLang="zh-CN" dirty="0">
                <a:solidFill>
                  <a:srgbClr val="C00000"/>
                </a:solidFill>
              </a:rPr>
              <a:t>Also, </a:t>
            </a:r>
            <a:r>
              <a:rPr lang="en-US" altLang="zh-CN" dirty="0" err="1">
                <a:solidFill>
                  <a:srgbClr val="C00000"/>
                </a:solidFill>
              </a:rPr>
              <a:t>TrustPilot</a:t>
            </a:r>
            <a:r>
              <a:rPr lang="en-US" altLang="zh-CN" dirty="0">
                <a:solidFill>
                  <a:srgbClr val="C00000"/>
                </a:solidFill>
              </a:rPr>
              <a:t> was a little bit sensitive, I was banned a few times while scraping it, number of reviews then limited</a:t>
            </a:r>
          </a:p>
        </p:txBody>
      </p:sp>
      <p:sp>
        <p:nvSpPr>
          <p:cNvPr id="14" name="TextBox 13">
            <a:extLst>
              <a:ext uri="{FF2B5EF4-FFF2-40B4-BE49-F238E27FC236}">
                <a16:creationId xmlns:a16="http://schemas.microsoft.com/office/drawing/2014/main" id="{B49BA9CE-5C7E-719E-09BB-3BD479F8B3FA}"/>
              </a:ext>
            </a:extLst>
          </p:cNvPr>
          <p:cNvSpPr txBox="1"/>
          <p:nvPr/>
        </p:nvSpPr>
        <p:spPr>
          <a:xfrm>
            <a:off x="228218" y="876019"/>
            <a:ext cx="6474465" cy="369332"/>
          </a:xfrm>
          <a:prstGeom prst="rect">
            <a:avLst/>
          </a:prstGeom>
          <a:noFill/>
        </p:spPr>
        <p:txBody>
          <a:bodyPr wrap="none" rtlCol="0">
            <a:spAutoFit/>
          </a:bodyPr>
          <a:lstStyle/>
          <a:p>
            <a:r>
              <a:rPr lang="en-US" dirty="0">
                <a:solidFill>
                  <a:srgbClr val="C00000"/>
                </a:solidFill>
              </a:rPr>
              <a:t>Figures: Rate = 5, 2020, but multiple years analysis were conducted</a:t>
            </a:r>
          </a:p>
        </p:txBody>
      </p:sp>
      <p:sp>
        <p:nvSpPr>
          <p:cNvPr id="15" name="TextBox 14">
            <a:extLst>
              <a:ext uri="{FF2B5EF4-FFF2-40B4-BE49-F238E27FC236}">
                <a16:creationId xmlns:a16="http://schemas.microsoft.com/office/drawing/2014/main" id="{2502ED70-BA6A-E22D-A02D-5BD59DF85667}"/>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Tree>
    <p:extLst>
      <p:ext uri="{BB962C8B-B14F-4D97-AF65-F5344CB8AC3E}">
        <p14:creationId xmlns:p14="http://schemas.microsoft.com/office/powerpoint/2010/main" val="6456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A5FCFB51-F68C-C0F7-9F50-4C88D689E291}"/>
              </a:ext>
            </a:extLst>
          </p:cNvPr>
          <p:cNvPicPr>
            <a:picLocks noChangeAspect="1"/>
          </p:cNvPicPr>
          <p:nvPr/>
        </p:nvPicPr>
        <p:blipFill>
          <a:blip r:embed="rId3"/>
          <a:stretch>
            <a:fillRect/>
          </a:stretch>
        </p:blipFill>
        <p:spPr>
          <a:xfrm>
            <a:off x="432816" y="1187670"/>
            <a:ext cx="4464294" cy="2139472"/>
          </a:xfrm>
          <a:prstGeom prst="rect">
            <a:avLst/>
          </a:prstGeom>
        </p:spPr>
      </p:pic>
      <p:pic>
        <p:nvPicPr>
          <p:cNvPr id="2" name="Picture 1" descr="Chart&#10;&#10;Description automatically generated">
            <a:extLst>
              <a:ext uri="{FF2B5EF4-FFF2-40B4-BE49-F238E27FC236}">
                <a16:creationId xmlns:a16="http://schemas.microsoft.com/office/drawing/2014/main" id="{47F76F8B-5390-8C76-D815-737F1D2FE336}"/>
              </a:ext>
            </a:extLst>
          </p:cNvPr>
          <p:cNvPicPr>
            <a:picLocks noChangeAspect="1"/>
          </p:cNvPicPr>
          <p:nvPr/>
        </p:nvPicPr>
        <p:blipFill>
          <a:blip r:embed="rId4"/>
          <a:stretch>
            <a:fillRect/>
          </a:stretch>
        </p:blipFill>
        <p:spPr>
          <a:xfrm>
            <a:off x="6549425" y="1187670"/>
            <a:ext cx="4962747" cy="2139472"/>
          </a:xfrm>
          <a:prstGeom prst="rect">
            <a:avLst/>
          </a:prstGeom>
        </p:spPr>
      </p:pic>
      <p:pic>
        <p:nvPicPr>
          <p:cNvPr id="4" name="Picture 3" descr="Chart&#10;&#10;Description automatically generated">
            <a:extLst>
              <a:ext uri="{FF2B5EF4-FFF2-40B4-BE49-F238E27FC236}">
                <a16:creationId xmlns:a16="http://schemas.microsoft.com/office/drawing/2014/main" id="{CD75F07F-3D7E-1502-EB43-004B10B14CB4}"/>
              </a:ext>
            </a:extLst>
          </p:cNvPr>
          <p:cNvPicPr>
            <a:picLocks noChangeAspect="1"/>
          </p:cNvPicPr>
          <p:nvPr/>
        </p:nvPicPr>
        <p:blipFill>
          <a:blip r:embed="rId5"/>
          <a:stretch>
            <a:fillRect/>
          </a:stretch>
        </p:blipFill>
        <p:spPr>
          <a:xfrm>
            <a:off x="6096000" y="3784811"/>
            <a:ext cx="5809735" cy="2313560"/>
          </a:xfrm>
          <a:prstGeom prst="rect">
            <a:avLst/>
          </a:prstGeom>
        </p:spPr>
      </p:pic>
      <p:sp>
        <p:nvSpPr>
          <p:cNvPr id="5" name="TextBox 4">
            <a:extLst>
              <a:ext uri="{FF2B5EF4-FFF2-40B4-BE49-F238E27FC236}">
                <a16:creationId xmlns:a16="http://schemas.microsoft.com/office/drawing/2014/main" id="{19A5A949-8C4F-EC84-6300-4487661B542F}"/>
              </a:ext>
            </a:extLst>
          </p:cNvPr>
          <p:cNvSpPr txBox="1"/>
          <p:nvPr/>
        </p:nvSpPr>
        <p:spPr>
          <a:xfrm>
            <a:off x="244108" y="4065372"/>
            <a:ext cx="5983697" cy="1754326"/>
          </a:xfrm>
          <a:prstGeom prst="rect">
            <a:avLst/>
          </a:prstGeom>
          <a:noFill/>
        </p:spPr>
        <p:txBody>
          <a:bodyPr wrap="square" rtlCol="0">
            <a:spAutoFit/>
          </a:bodyPr>
          <a:lstStyle/>
          <a:p>
            <a:r>
              <a:rPr lang="en-US" dirty="0"/>
              <a:t>I combined all the reviews of 5 betting companies since their average rates are all somewhere 2/5. I want to see whether the reviews are consistent or diverse. The plots I plotted has pretty much the same as the graphs of single company. Ppl complained about customer service, closed account, couldn’t get their money back.</a:t>
            </a:r>
          </a:p>
        </p:txBody>
      </p:sp>
      <p:sp>
        <p:nvSpPr>
          <p:cNvPr id="7" name="TextBox 6">
            <a:extLst>
              <a:ext uri="{FF2B5EF4-FFF2-40B4-BE49-F238E27FC236}">
                <a16:creationId xmlns:a16="http://schemas.microsoft.com/office/drawing/2014/main" id="{D0B18DD4-7060-D066-B0C0-EAA0F75D9BEC}"/>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Tree>
    <p:extLst>
      <p:ext uri="{BB962C8B-B14F-4D97-AF65-F5344CB8AC3E}">
        <p14:creationId xmlns:p14="http://schemas.microsoft.com/office/powerpoint/2010/main" val="281725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F0D0F655-E559-A80A-ED39-77CDD329916C}"/>
              </a:ext>
            </a:extLst>
          </p:cNvPr>
          <p:cNvPicPr>
            <a:picLocks noChangeAspect="1"/>
          </p:cNvPicPr>
          <p:nvPr/>
        </p:nvPicPr>
        <p:blipFill>
          <a:blip r:embed="rId3"/>
          <a:stretch>
            <a:fillRect/>
          </a:stretch>
        </p:blipFill>
        <p:spPr>
          <a:xfrm>
            <a:off x="4995155" y="1360779"/>
            <a:ext cx="6797566" cy="3466420"/>
          </a:xfrm>
          <a:prstGeom prst="rect">
            <a:avLst/>
          </a:prstGeom>
        </p:spPr>
      </p:pic>
      <p:sp>
        <p:nvSpPr>
          <p:cNvPr id="2" name="TextBox 1">
            <a:extLst>
              <a:ext uri="{FF2B5EF4-FFF2-40B4-BE49-F238E27FC236}">
                <a16:creationId xmlns:a16="http://schemas.microsoft.com/office/drawing/2014/main" id="{F8A76C8C-2787-3AF3-38BB-2A9FB388DC45}"/>
              </a:ext>
            </a:extLst>
          </p:cNvPr>
          <p:cNvSpPr txBox="1"/>
          <p:nvPr/>
        </p:nvSpPr>
        <p:spPr>
          <a:xfrm>
            <a:off x="665673" y="1687878"/>
            <a:ext cx="3892027" cy="3139321"/>
          </a:xfrm>
          <a:prstGeom prst="rect">
            <a:avLst/>
          </a:prstGeom>
          <a:noFill/>
        </p:spPr>
        <p:txBody>
          <a:bodyPr wrap="square" rtlCol="0">
            <a:spAutoFit/>
          </a:bodyPr>
          <a:lstStyle/>
          <a:p>
            <a:r>
              <a:rPr lang="en-US" dirty="0"/>
              <a:t>I also conducted a review star distribution to see the change of review stars in the past 10 years. </a:t>
            </a:r>
          </a:p>
          <a:p>
            <a:endParaRPr lang="en-US" dirty="0"/>
          </a:p>
          <a:p>
            <a:r>
              <a:rPr lang="en-US" dirty="0"/>
              <a:t>We can see a clear tendency that 8.9 years ago, people are pretty happy with the apps (couldn’t tell whether the reviews are fake or real). During somewhere in 2016, people started abandon these apps and the average rate went down</a:t>
            </a:r>
          </a:p>
        </p:txBody>
      </p:sp>
      <p:sp>
        <p:nvSpPr>
          <p:cNvPr id="4" name="TextBox 3">
            <a:extLst>
              <a:ext uri="{FF2B5EF4-FFF2-40B4-BE49-F238E27FC236}">
                <a16:creationId xmlns:a16="http://schemas.microsoft.com/office/drawing/2014/main" id="{DAB5E90D-1780-2A49-0670-DB85CDA867A3}"/>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Tree>
    <p:extLst>
      <p:ext uri="{BB962C8B-B14F-4D97-AF65-F5344CB8AC3E}">
        <p14:creationId xmlns:p14="http://schemas.microsoft.com/office/powerpoint/2010/main" val="247020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76C8C-2787-3AF3-38BB-2A9FB388DC45}"/>
              </a:ext>
            </a:extLst>
          </p:cNvPr>
          <p:cNvSpPr txBox="1"/>
          <p:nvPr/>
        </p:nvSpPr>
        <p:spPr>
          <a:xfrm>
            <a:off x="665673" y="1687878"/>
            <a:ext cx="3892027" cy="3139321"/>
          </a:xfrm>
          <a:prstGeom prst="rect">
            <a:avLst/>
          </a:prstGeom>
          <a:noFill/>
        </p:spPr>
        <p:txBody>
          <a:bodyPr wrap="square" rtlCol="0">
            <a:spAutoFit/>
          </a:bodyPr>
          <a:lstStyle/>
          <a:p>
            <a:r>
              <a:rPr lang="en-US" dirty="0"/>
              <a:t>I also conducted a review star distribution to see the change of review stars in the past 10 years. </a:t>
            </a:r>
          </a:p>
          <a:p>
            <a:endParaRPr lang="en-US" dirty="0"/>
          </a:p>
          <a:p>
            <a:r>
              <a:rPr lang="en-US" dirty="0"/>
              <a:t>We can see a clear tendency that 8.9 years ago, people are pretty happy with the apps (couldn’t tell whether the reviews are fake or real). During somewhere in 2016, people started abandon these apps and the average rate went down</a:t>
            </a:r>
          </a:p>
        </p:txBody>
      </p:sp>
      <p:sp>
        <p:nvSpPr>
          <p:cNvPr id="4" name="TextBox 3">
            <a:extLst>
              <a:ext uri="{FF2B5EF4-FFF2-40B4-BE49-F238E27FC236}">
                <a16:creationId xmlns:a16="http://schemas.microsoft.com/office/drawing/2014/main" id="{DAB5E90D-1780-2A49-0670-DB85CDA867A3}"/>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pic>
        <p:nvPicPr>
          <p:cNvPr id="5" name="Picture 4" descr="Chart, circle&#10;&#10;Description automatically generated">
            <a:extLst>
              <a:ext uri="{FF2B5EF4-FFF2-40B4-BE49-F238E27FC236}">
                <a16:creationId xmlns:a16="http://schemas.microsoft.com/office/drawing/2014/main" id="{B144C4C5-1B10-3CBB-C904-2AB247819AF1}"/>
              </a:ext>
            </a:extLst>
          </p:cNvPr>
          <p:cNvPicPr>
            <a:picLocks noChangeAspect="1"/>
          </p:cNvPicPr>
          <p:nvPr/>
        </p:nvPicPr>
        <p:blipFill>
          <a:blip r:embed="rId3"/>
          <a:stretch>
            <a:fillRect/>
          </a:stretch>
        </p:blipFill>
        <p:spPr>
          <a:xfrm>
            <a:off x="5288614" y="1052261"/>
            <a:ext cx="6237713" cy="4753477"/>
          </a:xfrm>
          <a:prstGeom prst="rect">
            <a:avLst/>
          </a:prstGeom>
        </p:spPr>
      </p:pic>
    </p:spTree>
    <p:extLst>
      <p:ext uri="{BB962C8B-B14F-4D97-AF65-F5344CB8AC3E}">
        <p14:creationId xmlns:p14="http://schemas.microsoft.com/office/powerpoint/2010/main" val="402946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E3C849DA-E373-33E0-9F23-C645ED23968C}"/>
              </a:ext>
            </a:extLst>
          </p:cNvPr>
          <p:cNvPicPr>
            <a:picLocks noChangeAspect="1"/>
          </p:cNvPicPr>
          <p:nvPr/>
        </p:nvPicPr>
        <p:blipFill>
          <a:blip r:embed="rId3"/>
          <a:stretch>
            <a:fillRect/>
          </a:stretch>
        </p:blipFill>
        <p:spPr>
          <a:xfrm>
            <a:off x="6096000" y="1332602"/>
            <a:ext cx="4776028" cy="3855348"/>
          </a:xfrm>
          <a:prstGeom prst="rect">
            <a:avLst/>
          </a:prstGeom>
        </p:spPr>
      </p:pic>
      <p:sp>
        <p:nvSpPr>
          <p:cNvPr id="2" name="TextBox 1">
            <a:extLst>
              <a:ext uri="{FF2B5EF4-FFF2-40B4-BE49-F238E27FC236}">
                <a16:creationId xmlns:a16="http://schemas.microsoft.com/office/drawing/2014/main" id="{45DE908C-19E1-D074-4094-BC420F3BCD33}"/>
              </a:ext>
            </a:extLst>
          </p:cNvPr>
          <p:cNvSpPr txBox="1"/>
          <p:nvPr/>
        </p:nvSpPr>
        <p:spPr>
          <a:xfrm>
            <a:off x="1073426" y="1997839"/>
            <a:ext cx="3892027" cy="2862322"/>
          </a:xfrm>
          <a:prstGeom prst="rect">
            <a:avLst/>
          </a:prstGeom>
          <a:noFill/>
        </p:spPr>
        <p:txBody>
          <a:bodyPr wrap="square" rtlCol="0">
            <a:spAutoFit/>
          </a:bodyPr>
          <a:lstStyle/>
          <a:p>
            <a:r>
              <a:rPr lang="en-US" dirty="0"/>
              <a:t>A review volume trend was also conducted. We can see a pattern that people are reviewing more on these companies to express themselves. </a:t>
            </a:r>
          </a:p>
          <a:p>
            <a:r>
              <a:rPr lang="en-US" dirty="0"/>
              <a:t>People’s review are exponentially increasing thru the past 5 years, which can be seen as an indicator that the user base of these companies are growing and more people are using sports betting apps </a:t>
            </a:r>
          </a:p>
        </p:txBody>
      </p:sp>
      <p:sp>
        <p:nvSpPr>
          <p:cNvPr id="5" name="TextBox 4">
            <a:extLst>
              <a:ext uri="{FF2B5EF4-FFF2-40B4-BE49-F238E27FC236}">
                <a16:creationId xmlns:a16="http://schemas.microsoft.com/office/drawing/2014/main" id="{D90A39B7-182D-87B5-D08C-A6A7B95D771D}"/>
              </a:ext>
            </a:extLst>
          </p:cNvPr>
          <p:cNvSpPr txBox="1"/>
          <p:nvPr/>
        </p:nvSpPr>
        <p:spPr>
          <a:xfrm>
            <a:off x="228218" y="210185"/>
            <a:ext cx="5389918" cy="5006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rPr>
              <a:t>CASE 2 | BRIEF ANALYSIS</a:t>
            </a:r>
          </a:p>
        </p:txBody>
      </p:sp>
    </p:spTree>
    <p:extLst>
      <p:ext uri="{BB962C8B-B14F-4D97-AF65-F5344CB8AC3E}">
        <p14:creationId xmlns:p14="http://schemas.microsoft.com/office/powerpoint/2010/main" val="145725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572</Words>
  <Application>Microsoft Macintosh PowerPoint</Application>
  <PresentationFormat>Widescreen</PresentationFormat>
  <Paragraphs>47</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Shixuan Zhao</dc:creator>
  <cp:lastModifiedBy>Shixuan Zhao</cp:lastModifiedBy>
  <cp:revision>1</cp:revision>
  <dcterms:created xsi:type="dcterms:W3CDTF">2023-01-26T19:47:51Z</dcterms:created>
  <dcterms:modified xsi:type="dcterms:W3CDTF">2023-02-03T01:37:08Z</dcterms:modified>
</cp:coreProperties>
</file>