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8" r:id="rId2"/>
    <p:sldId id="298" r:id="rId3"/>
    <p:sldId id="290" r:id="rId4"/>
    <p:sldId id="291" r:id="rId5"/>
    <p:sldId id="292" r:id="rId6"/>
    <p:sldId id="293" r:id="rId7"/>
    <p:sldId id="294" r:id="rId8"/>
    <p:sldId id="295" r:id="rId9"/>
    <p:sldId id="297"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2A29"/>
    <a:srgbClr val="C90002"/>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51074-113E-044F-82AB-0D50B81123B6}" v="121" dt="2023-02-03T01:21:51.477"/>
    <p1510:client id="{759A7608-D21E-5340-A71C-C9851C8E4B0A}" v="29" dt="2023-02-03T22:20:13.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xuan Zhao" userId="ce5290d52f7ef26e" providerId="LiveId" clId="{66551074-113E-044F-82AB-0D50B81123B6}"/>
    <pc:docChg chg="undo custSel addSld delSld modSld sldOrd">
      <pc:chgData name="Shixuan Zhao" userId="ce5290d52f7ef26e" providerId="LiveId" clId="{66551074-113E-044F-82AB-0D50B81123B6}" dt="2023-02-03T01:37:07.339" v="3245" actId="20577"/>
      <pc:docMkLst>
        <pc:docMk/>
      </pc:docMkLst>
      <pc:sldChg chg="del">
        <pc:chgData name="Shixuan Zhao" userId="ce5290d52f7ef26e" providerId="LiveId" clId="{66551074-113E-044F-82AB-0D50B81123B6}" dt="2023-02-02T04:19:12.387" v="80" actId="2696"/>
        <pc:sldMkLst>
          <pc:docMk/>
          <pc:sldMk cId="2819880966" sldId="256"/>
        </pc:sldMkLst>
      </pc:sldChg>
      <pc:sldChg chg="del">
        <pc:chgData name="Shixuan Zhao" userId="ce5290d52f7ef26e" providerId="LiveId" clId="{66551074-113E-044F-82AB-0D50B81123B6}" dt="2023-02-02T04:19:12.710" v="81" actId="2696"/>
        <pc:sldMkLst>
          <pc:docMk/>
          <pc:sldMk cId="1036767166" sldId="257"/>
        </pc:sldMkLst>
      </pc:sldChg>
      <pc:sldChg chg="modSp mod">
        <pc:chgData name="Shixuan Zhao" userId="ce5290d52f7ef26e" providerId="LiveId" clId="{66551074-113E-044F-82AB-0D50B81123B6}" dt="2023-02-03T00:50:30.309" v="173" actId="20577"/>
        <pc:sldMkLst>
          <pc:docMk/>
          <pc:sldMk cId="36472818" sldId="258"/>
        </pc:sldMkLst>
        <pc:spChg chg="mod">
          <ac:chgData name="Shixuan Zhao" userId="ce5290d52f7ef26e" providerId="LiveId" clId="{66551074-113E-044F-82AB-0D50B81123B6}" dt="2023-02-03T00:50:30.309" v="173" actId="20577"/>
          <ac:spMkLst>
            <pc:docMk/>
            <pc:sldMk cId="36472818" sldId="258"/>
            <ac:spMk id="6" creationId="{D1D37EF0-45E4-F8D6-487C-C0988506D39C}"/>
          </ac:spMkLst>
        </pc:spChg>
      </pc:sldChg>
      <pc:sldChg chg="modSp mod">
        <pc:chgData name="Shixuan Zhao" userId="ce5290d52f7ef26e" providerId="LiveId" clId="{66551074-113E-044F-82AB-0D50B81123B6}" dt="2023-02-02T04:18:33.025" v="40" actId="20577"/>
        <pc:sldMkLst>
          <pc:docMk/>
          <pc:sldMk cId="496401679" sldId="259"/>
        </pc:sldMkLst>
        <pc:spChg chg="mod">
          <ac:chgData name="Shixuan Zhao" userId="ce5290d52f7ef26e" providerId="LiveId" clId="{66551074-113E-044F-82AB-0D50B81123B6}" dt="2023-02-02T04:18:33.025" v="40" actId="20577"/>
          <ac:spMkLst>
            <pc:docMk/>
            <pc:sldMk cId="496401679" sldId="259"/>
            <ac:spMk id="4" creationId="{E7CB7465-A75C-4984-A71B-D5E9EC57C697}"/>
          </ac:spMkLst>
        </pc:spChg>
      </pc:sldChg>
      <pc:sldChg chg="modSp del mod">
        <pc:chgData name="Shixuan Zhao" userId="ce5290d52f7ef26e" providerId="LiveId" clId="{66551074-113E-044F-82AB-0D50B81123B6}" dt="2023-02-02T04:19:17.434" v="82" actId="2696"/>
        <pc:sldMkLst>
          <pc:docMk/>
          <pc:sldMk cId="1887602880" sldId="260"/>
        </pc:sldMkLst>
        <pc:spChg chg="mod">
          <ac:chgData name="Shixuan Zhao" userId="ce5290d52f7ef26e" providerId="LiveId" clId="{66551074-113E-044F-82AB-0D50B81123B6}" dt="2023-02-02T04:18:40.663" v="42" actId="20577"/>
          <ac:spMkLst>
            <pc:docMk/>
            <pc:sldMk cId="1887602880" sldId="260"/>
            <ac:spMk id="4" creationId="{5805457E-A7A6-8F27-865F-4F015055DD99}"/>
          </ac:spMkLst>
        </pc:spChg>
      </pc:sldChg>
      <pc:sldChg chg="delSp del mod">
        <pc:chgData name="Shixuan Zhao" userId="ce5290d52f7ef26e" providerId="LiveId" clId="{66551074-113E-044F-82AB-0D50B81123B6}" dt="2023-02-02T04:19:03.648" v="65" actId="2696"/>
        <pc:sldMkLst>
          <pc:docMk/>
          <pc:sldMk cId="1481477028" sldId="262"/>
        </pc:sldMkLst>
        <pc:spChg chg="del">
          <ac:chgData name="Shixuan Zhao" userId="ce5290d52f7ef26e" providerId="LiveId" clId="{66551074-113E-044F-82AB-0D50B81123B6}" dt="2023-02-02T04:19:00.753" v="62" actId="478"/>
          <ac:spMkLst>
            <pc:docMk/>
            <pc:sldMk cId="1481477028" sldId="262"/>
            <ac:spMk id="5" creationId="{F806C3BC-42B9-DD8B-74D9-92F6D074A017}"/>
          </ac:spMkLst>
        </pc:spChg>
        <pc:spChg chg="del">
          <ac:chgData name="Shixuan Zhao" userId="ce5290d52f7ef26e" providerId="LiveId" clId="{66551074-113E-044F-82AB-0D50B81123B6}" dt="2023-02-02T04:19:02.958" v="64" actId="478"/>
          <ac:spMkLst>
            <pc:docMk/>
            <pc:sldMk cId="1481477028" sldId="262"/>
            <ac:spMk id="6" creationId="{3DAED91F-1ADD-3208-0B7B-56F942EC6FDD}"/>
          </ac:spMkLst>
        </pc:spChg>
        <pc:picChg chg="del">
          <ac:chgData name="Shixuan Zhao" userId="ce5290d52f7ef26e" providerId="LiveId" clId="{66551074-113E-044F-82AB-0D50B81123B6}" dt="2023-02-02T04:19:01.365" v="63" actId="478"/>
          <ac:picMkLst>
            <pc:docMk/>
            <pc:sldMk cId="1481477028" sldId="262"/>
            <ac:picMk id="3" creationId="{16B2A9CC-F1B7-7F45-4059-39D28588E146}"/>
          </ac:picMkLst>
        </pc:picChg>
      </pc:sldChg>
      <pc:sldChg chg="del">
        <pc:chgData name="Shixuan Zhao" userId="ce5290d52f7ef26e" providerId="LiveId" clId="{66551074-113E-044F-82AB-0D50B81123B6}" dt="2023-02-02T04:19:03.797" v="66" actId="2696"/>
        <pc:sldMkLst>
          <pc:docMk/>
          <pc:sldMk cId="760353226" sldId="263"/>
        </pc:sldMkLst>
      </pc:sldChg>
      <pc:sldChg chg="del">
        <pc:chgData name="Shixuan Zhao" userId="ce5290d52f7ef26e" providerId="LiveId" clId="{66551074-113E-044F-82AB-0D50B81123B6}" dt="2023-02-02T04:19:04.520" v="67" actId="2696"/>
        <pc:sldMkLst>
          <pc:docMk/>
          <pc:sldMk cId="1760440143" sldId="264"/>
        </pc:sldMkLst>
      </pc:sldChg>
      <pc:sldChg chg="del">
        <pc:chgData name="Shixuan Zhao" userId="ce5290d52f7ef26e" providerId="LiveId" clId="{66551074-113E-044F-82AB-0D50B81123B6}" dt="2023-02-02T04:19:09.516" v="72" actId="2696"/>
        <pc:sldMkLst>
          <pc:docMk/>
          <pc:sldMk cId="4107767603" sldId="266"/>
        </pc:sldMkLst>
      </pc:sldChg>
      <pc:sldChg chg="del">
        <pc:chgData name="Shixuan Zhao" userId="ce5290d52f7ef26e" providerId="LiveId" clId="{66551074-113E-044F-82AB-0D50B81123B6}" dt="2023-02-02T04:19:09.783" v="73" actId="2696"/>
        <pc:sldMkLst>
          <pc:docMk/>
          <pc:sldMk cId="1255801687" sldId="267"/>
        </pc:sldMkLst>
      </pc:sldChg>
      <pc:sldChg chg="addSp delSp modSp mod">
        <pc:chgData name="Shixuan Zhao" userId="ce5290d52f7ef26e" providerId="LiveId" clId="{66551074-113E-044F-82AB-0D50B81123B6}" dt="2023-02-03T01:22:12.490" v="3232" actId="1035"/>
        <pc:sldMkLst>
          <pc:docMk/>
          <pc:sldMk cId="3473111591" sldId="268"/>
        </pc:sldMkLst>
        <pc:spChg chg="del">
          <ac:chgData name="Shixuan Zhao" userId="ce5290d52f7ef26e" providerId="LiveId" clId="{66551074-113E-044F-82AB-0D50B81123B6}" dt="2023-02-02T04:18:56.935" v="59" actId="478"/>
          <ac:spMkLst>
            <pc:docMk/>
            <pc:sldMk cId="3473111591" sldId="268"/>
            <ac:spMk id="3" creationId="{846A6864-7A0D-A301-3928-294E177A149A}"/>
          </ac:spMkLst>
        </pc:spChg>
        <pc:spChg chg="add del mod">
          <ac:chgData name="Shixuan Zhao" userId="ce5290d52f7ef26e" providerId="LiveId" clId="{66551074-113E-044F-82AB-0D50B81123B6}" dt="2023-02-03T01:11:15.308" v="2693" actId="478"/>
          <ac:spMkLst>
            <pc:docMk/>
            <pc:sldMk cId="3473111591" sldId="268"/>
            <ac:spMk id="4" creationId="{3378EA26-5793-0B78-5A5F-FDAE518AC6FC}"/>
          </ac:spMkLst>
        </pc:spChg>
        <pc:spChg chg="del mod">
          <ac:chgData name="Shixuan Zhao" userId="ce5290d52f7ef26e" providerId="LiveId" clId="{66551074-113E-044F-82AB-0D50B81123B6}" dt="2023-02-03T01:09:07.042" v="2481" actId="478"/>
          <ac:spMkLst>
            <pc:docMk/>
            <pc:sldMk cId="3473111591" sldId="268"/>
            <ac:spMk id="6" creationId="{E3FA9828-FFE8-82F9-BA67-246BE78FAC2E}"/>
          </ac:spMkLst>
        </pc:spChg>
        <pc:spChg chg="add del mod">
          <ac:chgData name="Shixuan Zhao" userId="ce5290d52f7ef26e" providerId="LiveId" clId="{66551074-113E-044F-82AB-0D50B81123B6}" dt="2023-02-03T01:04:22.358" v="1937" actId="21"/>
          <ac:spMkLst>
            <pc:docMk/>
            <pc:sldMk cId="3473111591" sldId="268"/>
            <ac:spMk id="7" creationId="{AF308FBA-D635-61C8-0CBC-5723B5A68DB9}"/>
          </ac:spMkLst>
        </pc:spChg>
        <pc:spChg chg="add del mod">
          <ac:chgData name="Shixuan Zhao" userId="ce5290d52f7ef26e" providerId="LiveId" clId="{66551074-113E-044F-82AB-0D50B81123B6}" dt="2023-02-03T01:11:16.616" v="2694" actId="478"/>
          <ac:spMkLst>
            <pc:docMk/>
            <pc:sldMk cId="3473111591" sldId="268"/>
            <ac:spMk id="8" creationId="{A0587CA5-3C9F-A147-1DB3-D56372801CF3}"/>
          </ac:spMkLst>
        </pc:spChg>
        <pc:spChg chg="del">
          <ac:chgData name="Shixuan Zhao" userId="ce5290d52f7ef26e" providerId="LiveId" clId="{66551074-113E-044F-82AB-0D50B81123B6}" dt="2023-02-02T04:18:58.809" v="61" actId="478"/>
          <ac:spMkLst>
            <pc:docMk/>
            <pc:sldMk cId="3473111591" sldId="268"/>
            <ac:spMk id="8" creationId="{F4149C63-BD28-C0AB-38C7-8973A18B665D}"/>
          </ac:spMkLst>
        </pc:spChg>
        <pc:spChg chg="add mod">
          <ac:chgData name="Shixuan Zhao" userId="ce5290d52f7ef26e" providerId="LiveId" clId="{66551074-113E-044F-82AB-0D50B81123B6}" dt="2023-02-03T01:11:10.121" v="2689" actId="20577"/>
          <ac:spMkLst>
            <pc:docMk/>
            <pc:sldMk cId="3473111591" sldId="268"/>
            <ac:spMk id="9" creationId="{1E08B112-A54A-C27B-D700-7691B384B417}"/>
          </ac:spMkLst>
        </pc:spChg>
        <pc:spChg chg="add del mod">
          <ac:chgData name="Shixuan Zhao" userId="ce5290d52f7ef26e" providerId="LiveId" clId="{66551074-113E-044F-82AB-0D50B81123B6}" dt="2023-02-03T01:16:36.711" v="3021" actId="478"/>
          <ac:spMkLst>
            <pc:docMk/>
            <pc:sldMk cId="3473111591" sldId="268"/>
            <ac:spMk id="10" creationId="{42302D27-CC1C-7389-D190-F6464B3EF324}"/>
          </ac:spMkLst>
        </pc:spChg>
        <pc:spChg chg="add del mod">
          <ac:chgData name="Shixuan Zhao" userId="ce5290d52f7ef26e" providerId="LiveId" clId="{66551074-113E-044F-82AB-0D50B81123B6}" dt="2023-02-03T01:13:42.278" v="2957" actId="478"/>
          <ac:spMkLst>
            <pc:docMk/>
            <pc:sldMk cId="3473111591" sldId="268"/>
            <ac:spMk id="12" creationId="{6CD36D9E-F17C-5824-A01C-0A462F12CDBD}"/>
          </ac:spMkLst>
        </pc:spChg>
        <pc:spChg chg="add mod">
          <ac:chgData name="Shixuan Zhao" userId="ce5290d52f7ef26e" providerId="LiveId" clId="{66551074-113E-044F-82AB-0D50B81123B6}" dt="2023-02-03T01:21:33.950" v="3212" actId="20577"/>
          <ac:spMkLst>
            <pc:docMk/>
            <pc:sldMk cId="3473111591" sldId="268"/>
            <ac:spMk id="14" creationId="{2EBA51FB-3CE5-64C9-748A-BE239B3C7C49}"/>
          </ac:spMkLst>
        </pc:spChg>
        <pc:spChg chg="add mod">
          <ac:chgData name="Shixuan Zhao" userId="ce5290d52f7ef26e" providerId="LiveId" clId="{66551074-113E-044F-82AB-0D50B81123B6}" dt="2023-02-03T01:22:12.490" v="3232" actId="1035"/>
          <ac:spMkLst>
            <pc:docMk/>
            <pc:sldMk cId="3473111591" sldId="268"/>
            <ac:spMk id="17" creationId="{4E867742-E8E6-89CE-F7F7-AA988BBEAF24}"/>
          </ac:spMkLst>
        </pc:spChg>
        <pc:spChg chg="add mod">
          <ac:chgData name="Shixuan Zhao" userId="ce5290d52f7ef26e" providerId="LiveId" clId="{66551074-113E-044F-82AB-0D50B81123B6}" dt="2023-02-03T01:22:12.490" v="3232" actId="1035"/>
          <ac:spMkLst>
            <pc:docMk/>
            <pc:sldMk cId="3473111591" sldId="268"/>
            <ac:spMk id="18" creationId="{D9D2F71B-A002-4AF2-48A2-A791DEAFCB83}"/>
          </ac:spMkLst>
        </pc:spChg>
        <pc:graphicFrameChg chg="add mod modGraphic">
          <ac:chgData name="Shixuan Zhao" userId="ce5290d52f7ef26e" providerId="LiveId" clId="{66551074-113E-044F-82AB-0D50B81123B6}" dt="2023-02-03T01:22:06.562" v="3222" actId="1076"/>
          <ac:graphicFrameMkLst>
            <pc:docMk/>
            <pc:sldMk cId="3473111591" sldId="268"/>
            <ac:graphicFrameMk id="13" creationId="{349B435C-47A3-8BEE-C145-61ACE5B8F040}"/>
          </ac:graphicFrameMkLst>
        </pc:graphicFrameChg>
        <pc:picChg chg="del">
          <ac:chgData name="Shixuan Zhao" userId="ce5290d52f7ef26e" providerId="LiveId" clId="{66551074-113E-044F-82AB-0D50B81123B6}" dt="2023-02-02T04:18:57.415" v="60" actId="478"/>
          <ac:picMkLst>
            <pc:docMk/>
            <pc:sldMk cId="3473111591" sldId="268"/>
            <ac:picMk id="2" creationId="{F2FE8043-CB10-40E5-0098-3B5393F29F6B}"/>
          </ac:picMkLst>
        </pc:picChg>
        <pc:picChg chg="add del mod">
          <ac:chgData name="Shixuan Zhao" userId="ce5290d52f7ef26e" providerId="LiveId" clId="{66551074-113E-044F-82AB-0D50B81123B6}" dt="2023-02-03T01:11:13.788" v="2691" actId="478"/>
          <ac:picMkLst>
            <pc:docMk/>
            <pc:sldMk cId="3473111591" sldId="268"/>
            <ac:picMk id="2" creationId="{F47BFA98-363E-C855-28A6-2177FC3C00DA}"/>
          </ac:picMkLst>
        </pc:picChg>
        <pc:picChg chg="add del mod">
          <ac:chgData name="Shixuan Zhao" userId="ce5290d52f7ef26e" providerId="LiveId" clId="{66551074-113E-044F-82AB-0D50B81123B6}" dt="2023-02-03T01:11:14.188" v="2692" actId="478"/>
          <ac:picMkLst>
            <pc:docMk/>
            <pc:sldMk cId="3473111591" sldId="268"/>
            <ac:picMk id="3" creationId="{4E046219-919C-CB9D-A5AE-EABDF5FF1AAB}"/>
          </ac:picMkLst>
        </pc:picChg>
        <pc:picChg chg="add del mod">
          <ac:chgData name="Shixuan Zhao" userId="ce5290d52f7ef26e" providerId="LiveId" clId="{66551074-113E-044F-82AB-0D50B81123B6}" dt="2023-02-03T01:11:13.453" v="2690" actId="478"/>
          <ac:picMkLst>
            <pc:docMk/>
            <pc:sldMk cId="3473111591" sldId="268"/>
            <ac:picMk id="5" creationId="{BE0B2ED8-69A8-3A4E-8EA4-427564580135}"/>
          </ac:picMkLst>
        </pc:picChg>
        <pc:picChg chg="add mod">
          <ac:chgData name="Shixuan Zhao" userId="ce5290d52f7ef26e" providerId="LiveId" clId="{66551074-113E-044F-82AB-0D50B81123B6}" dt="2023-02-03T01:22:12.490" v="3232" actId="1035"/>
          <ac:picMkLst>
            <pc:docMk/>
            <pc:sldMk cId="3473111591" sldId="268"/>
            <ac:picMk id="16" creationId="{136D4A04-FA84-1DCD-9A75-29C881BE3099}"/>
          </ac:picMkLst>
        </pc:picChg>
        <pc:picChg chg="add mod">
          <ac:chgData name="Shixuan Zhao" userId="ce5290d52f7ef26e" providerId="LiveId" clId="{66551074-113E-044F-82AB-0D50B81123B6}" dt="2023-02-03T01:22:12.490" v="3232" actId="1035"/>
          <ac:picMkLst>
            <pc:docMk/>
            <pc:sldMk cId="3473111591" sldId="268"/>
            <ac:picMk id="20" creationId="{E8E2FC22-4527-DC86-17CA-68121E72CCE8}"/>
          </ac:picMkLst>
        </pc:picChg>
      </pc:sldChg>
      <pc:sldChg chg="del">
        <pc:chgData name="Shixuan Zhao" userId="ce5290d52f7ef26e" providerId="LiveId" clId="{66551074-113E-044F-82AB-0D50B81123B6}" dt="2023-02-02T04:19:04.894" v="68" actId="2696"/>
        <pc:sldMkLst>
          <pc:docMk/>
          <pc:sldMk cId="3686065531" sldId="269"/>
        </pc:sldMkLst>
      </pc:sldChg>
      <pc:sldChg chg="del">
        <pc:chgData name="Shixuan Zhao" userId="ce5290d52f7ef26e" providerId="LiveId" clId="{66551074-113E-044F-82AB-0D50B81123B6}" dt="2023-02-02T04:19:10.444" v="74" actId="2696"/>
        <pc:sldMkLst>
          <pc:docMk/>
          <pc:sldMk cId="3947010118" sldId="270"/>
        </pc:sldMkLst>
      </pc:sldChg>
      <pc:sldChg chg="del">
        <pc:chgData name="Shixuan Zhao" userId="ce5290d52f7ef26e" providerId="LiveId" clId="{66551074-113E-044F-82AB-0D50B81123B6}" dt="2023-02-02T04:19:10.882" v="76" actId="2696"/>
        <pc:sldMkLst>
          <pc:docMk/>
          <pc:sldMk cId="3426577892" sldId="271"/>
        </pc:sldMkLst>
      </pc:sldChg>
      <pc:sldChg chg="del">
        <pc:chgData name="Shixuan Zhao" userId="ce5290d52f7ef26e" providerId="LiveId" clId="{66551074-113E-044F-82AB-0D50B81123B6}" dt="2023-02-02T04:19:11.252" v="77" actId="2696"/>
        <pc:sldMkLst>
          <pc:docMk/>
          <pc:sldMk cId="1954821119" sldId="272"/>
        </pc:sldMkLst>
      </pc:sldChg>
      <pc:sldChg chg="del">
        <pc:chgData name="Shixuan Zhao" userId="ce5290d52f7ef26e" providerId="LiveId" clId="{66551074-113E-044F-82AB-0D50B81123B6}" dt="2023-02-02T04:19:11.603" v="78" actId="2696"/>
        <pc:sldMkLst>
          <pc:docMk/>
          <pc:sldMk cId="215077823" sldId="273"/>
        </pc:sldMkLst>
      </pc:sldChg>
      <pc:sldChg chg="del">
        <pc:chgData name="Shixuan Zhao" userId="ce5290d52f7ef26e" providerId="LiveId" clId="{66551074-113E-044F-82AB-0D50B81123B6}" dt="2023-02-02T04:19:12.108" v="79" actId="2696"/>
        <pc:sldMkLst>
          <pc:docMk/>
          <pc:sldMk cId="1755041100" sldId="274"/>
        </pc:sldMkLst>
      </pc:sldChg>
      <pc:sldChg chg="del">
        <pc:chgData name="Shixuan Zhao" userId="ce5290d52f7ef26e" providerId="LiveId" clId="{66551074-113E-044F-82AB-0D50B81123B6}" dt="2023-02-02T04:19:10.620" v="75" actId="2696"/>
        <pc:sldMkLst>
          <pc:docMk/>
          <pc:sldMk cId="4140601752" sldId="276"/>
        </pc:sldMkLst>
      </pc:sldChg>
      <pc:sldChg chg="addSp delSp modSp add del mod">
        <pc:chgData name="Shixuan Zhao" userId="ce5290d52f7ef26e" providerId="LiveId" clId="{66551074-113E-044F-82AB-0D50B81123B6}" dt="2023-02-03T00:52:34.031" v="409" actId="2696"/>
        <pc:sldMkLst>
          <pc:docMk/>
          <pc:sldMk cId="2433576031" sldId="277"/>
        </pc:sldMkLst>
        <pc:picChg chg="add del mod">
          <ac:chgData name="Shixuan Zhao" userId="ce5290d52f7ef26e" providerId="LiveId" clId="{66551074-113E-044F-82AB-0D50B81123B6}" dt="2023-02-03T00:50:52.791" v="178" actId="21"/>
          <ac:picMkLst>
            <pc:docMk/>
            <pc:sldMk cId="2433576031" sldId="277"/>
            <ac:picMk id="3" creationId="{98A3EB8B-2E60-0886-C145-34F87E388059}"/>
          </ac:picMkLst>
        </pc:picChg>
      </pc:sldChg>
      <pc:sldChg chg="addSp delSp modSp add del mod">
        <pc:chgData name="Shixuan Zhao" userId="ce5290d52f7ef26e" providerId="LiveId" clId="{66551074-113E-044F-82AB-0D50B81123B6}" dt="2023-02-03T00:52:34.581" v="410" actId="2696"/>
        <pc:sldMkLst>
          <pc:docMk/>
          <pc:sldMk cId="329503578" sldId="278"/>
        </pc:sldMkLst>
        <pc:picChg chg="add del mod">
          <ac:chgData name="Shixuan Zhao" userId="ce5290d52f7ef26e" providerId="LiveId" clId="{66551074-113E-044F-82AB-0D50B81123B6}" dt="2023-02-03T00:51:07.914" v="185" actId="21"/>
          <ac:picMkLst>
            <pc:docMk/>
            <pc:sldMk cId="329503578" sldId="278"/>
            <ac:picMk id="3" creationId="{09AB84C9-6694-8737-91EF-E6F86C1FC421}"/>
          </ac:picMkLst>
        </pc:picChg>
      </pc:sldChg>
      <pc:sldChg chg="addSp delSp modSp add mod">
        <pc:chgData name="Shixuan Zhao" userId="ce5290d52f7ef26e" providerId="LiveId" clId="{66551074-113E-044F-82AB-0D50B81123B6}" dt="2023-02-03T01:09:28.128" v="2496"/>
        <pc:sldMkLst>
          <pc:docMk/>
          <pc:sldMk cId="2817252592" sldId="279"/>
        </pc:sldMkLst>
        <pc:spChg chg="add mod">
          <ac:chgData name="Shixuan Zhao" userId="ce5290d52f7ef26e" providerId="LiveId" clId="{66551074-113E-044F-82AB-0D50B81123B6}" dt="2023-02-03T00:57:58.851" v="1286" actId="20577"/>
          <ac:spMkLst>
            <pc:docMk/>
            <pc:sldMk cId="2817252592" sldId="279"/>
            <ac:spMk id="5" creationId="{19A5A949-8C4F-EC84-6300-4487661B542F}"/>
          </ac:spMkLst>
        </pc:spChg>
        <pc:spChg chg="del">
          <ac:chgData name="Shixuan Zhao" userId="ce5290d52f7ef26e" providerId="LiveId" clId="{66551074-113E-044F-82AB-0D50B81123B6}" dt="2023-02-03T01:09:11.461" v="2483" actId="478"/>
          <ac:spMkLst>
            <pc:docMk/>
            <pc:sldMk cId="2817252592" sldId="279"/>
            <ac:spMk id="6" creationId="{E3FA9828-FFE8-82F9-BA67-246BE78FAC2E}"/>
          </ac:spMkLst>
        </pc:spChg>
        <pc:spChg chg="add mod">
          <ac:chgData name="Shixuan Zhao" userId="ce5290d52f7ef26e" providerId="LiveId" clId="{66551074-113E-044F-82AB-0D50B81123B6}" dt="2023-02-03T01:09:28.128" v="2496"/>
          <ac:spMkLst>
            <pc:docMk/>
            <pc:sldMk cId="2817252592" sldId="279"/>
            <ac:spMk id="7" creationId="{D0B18DD4-7060-D066-B0C0-EAA0F75D9BEC}"/>
          </ac:spMkLst>
        </pc:spChg>
        <pc:picChg chg="add mod">
          <ac:chgData name="Shixuan Zhao" userId="ce5290d52f7ef26e" providerId="LiveId" clId="{66551074-113E-044F-82AB-0D50B81123B6}" dt="2023-02-03T00:55:43.871" v="860" actId="1076"/>
          <ac:picMkLst>
            <pc:docMk/>
            <pc:sldMk cId="2817252592" sldId="279"/>
            <ac:picMk id="2" creationId="{47F76F8B-5390-8C76-D815-737F1D2FE336}"/>
          </ac:picMkLst>
        </pc:picChg>
        <pc:picChg chg="add mod">
          <ac:chgData name="Shixuan Zhao" userId="ce5290d52f7ef26e" providerId="LiveId" clId="{66551074-113E-044F-82AB-0D50B81123B6}" dt="2023-02-03T00:55:44.960" v="861" actId="1076"/>
          <ac:picMkLst>
            <pc:docMk/>
            <pc:sldMk cId="2817252592" sldId="279"/>
            <ac:picMk id="3" creationId="{A5FCFB51-F68C-C0F7-9F50-4C88D689E291}"/>
          </ac:picMkLst>
        </pc:picChg>
        <pc:picChg chg="add mod">
          <ac:chgData name="Shixuan Zhao" userId="ce5290d52f7ef26e" providerId="LiveId" clId="{66551074-113E-044F-82AB-0D50B81123B6}" dt="2023-02-03T00:55:52.651" v="866" actId="1076"/>
          <ac:picMkLst>
            <pc:docMk/>
            <pc:sldMk cId="2817252592" sldId="279"/>
            <ac:picMk id="4" creationId="{CD75F07F-3D7E-1502-EB43-004B10B14CB4}"/>
          </ac:picMkLst>
        </pc:picChg>
      </pc:sldChg>
      <pc:sldChg chg="addSp delSp modSp add del mod">
        <pc:chgData name="Shixuan Zhao" userId="ce5290d52f7ef26e" providerId="LiveId" clId="{66551074-113E-044F-82AB-0D50B81123B6}" dt="2023-02-03T00:58:01.106" v="1287" actId="2696"/>
        <pc:sldMkLst>
          <pc:docMk/>
          <pc:sldMk cId="1772294565" sldId="280"/>
        </pc:sldMkLst>
        <pc:picChg chg="add del mod">
          <ac:chgData name="Shixuan Zhao" userId="ce5290d52f7ef26e" providerId="LiveId" clId="{66551074-113E-044F-82AB-0D50B81123B6}" dt="2023-02-03T00:55:36.651" v="855" actId="21"/>
          <ac:picMkLst>
            <pc:docMk/>
            <pc:sldMk cId="1772294565" sldId="280"/>
            <ac:picMk id="3" creationId="{9C5C2E0E-95EC-3290-F7C3-2DC6801451C8}"/>
          </ac:picMkLst>
        </pc:picChg>
      </pc:sldChg>
      <pc:sldChg chg="addSp delSp modSp add del mod">
        <pc:chgData name="Shixuan Zhao" userId="ce5290d52f7ef26e" providerId="LiveId" clId="{66551074-113E-044F-82AB-0D50B81123B6}" dt="2023-02-03T00:58:02.295" v="1288" actId="2696"/>
        <pc:sldMkLst>
          <pc:docMk/>
          <pc:sldMk cId="3830805197" sldId="281"/>
        </pc:sldMkLst>
        <pc:picChg chg="add del mod">
          <ac:chgData name="Shixuan Zhao" userId="ce5290d52f7ef26e" providerId="LiveId" clId="{66551074-113E-044F-82AB-0D50B81123B6}" dt="2023-02-03T00:55:47.288" v="862" actId="21"/>
          <ac:picMkLst>
            <pc:docMk/>
            <pc:sldMk cId="3830805197" sldId="281"/>
            <ac:picMk id="3" creationId="{3B45C018-3AD1-1166-4CE4-D35A1C201865}"/>
          </ac:picMkLst>
        </pc:picChg>
      </pc:sldChg>
      <pc:sldChg chg="addSp delSp modSp add mod">
        <pc:chgData name="Shixuan Zhao" userId="ce5290d52f7ef26e" providerId="LiveId" clId="{66551074-113E-044F-82AB-0D50B81123B6}" dt="2023-02-03T01:10:56.049" v="2673" actId="1076"/>
        <pc:sldMkLst>
          <pc:docMk/>
          <pc:sldMk cId="2470204914" sldId="282"/>
        </pc:sldMkLst>
        <pc:spChg chg="add mod">
          <ac:chgData name="Shixuan Zhao" userId="ce5290d52f7ef26e" providerId="LiveId" clId="{66551074-113E-044F-82AB-0D50B81123B6}" dt="2023-02-03T01:10:36.901" v="2665" actId="1076"/>
          <ac:spMkLst>
            <pc:docMk/>
            <pc:sldMk cId="2470204914" sldId="282"/>
            <ac:spMk id="2" creationId="{F8A76C8C-2787-3AF3-38BB-2A9FB388DC45}"/>
          </ac:spMkLst>
        </pc:spChg>
        <pc:spChg chg="add mod">
          <ac:chgData name="Shixuan Zhao" userId="ce5290d52f7ef26e" providerId="LiveId" clId="{66551074-113E-044F-82AB-0D50B81123B6}" dt="2023-02-03T01:09:29.152" v="2497"/>
          <ac:spMkLst>
            <pc:docMk/>
            <pc:sldMk cId="2470204914" sldId="282"/>
            <ac:spMk id="4" creationId="{DAB5E90D-1780-2A49-0670-DB85CDA867A3}"/>
          </ac:spMkLst>
        </pc:spChg>
        <pc:spChg chg="del">
          <ac:chgData name="Shixuan Zhao" userId="ce5290d52f7ef26e" providerId="LiveId" clId="{66551074-113E-044F-82AB-0D50B81123B6}" dt="2023-02-03T01:09:12.736" v="2484" actId="478"/>
          <ac:spMkLst>
            <pc:docMk/>
            <pc:sldMk cId="2470204914" sldId="282"/>
            <ac:spMk id="6" creationId="{E3FA9828-FFE8-82F9-BA67-246BE78FAC2E}"/>
          </ac:spMkLst>
        </pc:spChg>
        <pc:picChg chg="add mod">
          <ac:chgData name="Shixuan Zhao" userId="ce5290d52f7ef26e" providerId="LiveId" clId="{66551074-113E-044F-82AB-0D50B81123B6}" dt="2023-02-03T01:10:56.049" v="2673" actId="1076"/>
          <ac:picMkLst>
            <pc:docMk/>
            <pc:sldMk cId="2470204914" sldId="282"/>
            <ac:picMk id="3" creationId="{F0D0F655-E559-A80A-ED39-77CDD329916C}"/>
          </ac:picMkLst>
        </pc:picChg>
      </pc:sldChg>
      <pc:sldChg chg="addSp delSp modSp add mod">
        <pc:chgData name="Shixuan Zhao" userId="ce5290d52f7ef26e" providerId="LiveId" clId="{66551074-113E-044F-82AB-0D50B81123B6}" dt="2023-02-03T01:12:40.906" v="2931" actId="1076"/>
        <pc:sldMkLst>
          <pc:docMk/>
          <pc:sldMk cId="1457250932" sldId="283"/>
        </pc:sldMkLst>
        <pc:spChg chg="add mod">
          <ac:chgData name="Shixuan Zhao" userId="ce5290d52f7ef26e" providerId="LiveId" clId="{66551074-113E-044F-82AB-0D50B81123B6}" dt="2023-02-03T01:12:39.726" v="2930" actId="1076"/>
          <ac:spMkLst>
            <pc:docMk/>
            <pc:sldMk cId="1457250932" sldId="283"/>
            <ac:spMk id="2" creationId="{45DE908C-19E1-D074-4094-BC420F3BCD33}"/>
          </ac:spMkLst>
        </pc:spChg>
        <pc:spChg chg="add del mod">
          <ac:chgData name="Shixuan Zhao" userId="ce5290d52f7ef26e" providerId="LiveId" clId="{66551074-113E-044F-82AB-0D50B81123B6}" dt="2023-02-03T01:09:15.624" v="2487"/>
          <ac:spMkLst>
            <pc:docMk/>
            <pc:sldMk cId="1457250932" sldId="283"/>
            <ac:spMk id="4" creationId="{089B8754-AF0D-F88B-D570-2BC4C87CCC96}"/>
          </ac:spMkLst>
        </pc:spChg>
        <pc:spChg chg="add mod">
          <ac:chgData name="Shixuan Zhao" userId="ce5290d52f7ef26e" providerId="LiveId" clId="{66551074-113E-044F-82AB-0D50B81123B6}" dt="2023-02-03T01:09:30.331" v="2498"/>
          <ac:spMkLst>
            <pc:docMk/>
            <pc:sldMk cId="1457250932" sldId="283"/>
            <ac:spMk id="5" creationId="{D90A39B7-182D-87B5-D08C-A6A7B95D771D}"/>
          </ac:spMkLst>
        </pc:spChg>
        <pc:spChg chg="del">
          <ac:chgData name="Shixuan Zhao" userId="ce5290d52f7ef26e" providerId="LiveId" clId="{66551074-113E-044F-82AB-0D50B81123B6}" dt="2023-02-03T01:09:13.965" v="2485" actId="478"/>
          <ac:spMkLst>
            <pc:docMk/>
            <pc:sldMk cId="1457250932" sldId="283"/>
            <ac:spMk id="6" creationId="{E3FA9828-FFE8-82F9-BA67-246BE78FAC2E}"/>
          </ac:spMkLst>
        </pc:spChg>
        <pc:picChg chg="add mod">
          <ac:chgData name="Shixuan Zhao" userId="ce5290d52f7ef26e" providerId="LiveId" clId="{66551074-113E-044F-82AB-0D50B81123B6}" dt="2023-02-03T01:12:40.906" v="2931" actId="1076"/>
          <ac:picMkLst>
            <pc:docMk/>
            <pc:sldMk cId="1457250932" sldId="283"/>
            <ac:picMk id="3" creationId="{E3C849DA-E373-33E0-9F23-C645ED23968C}"/>
          </ac:picMkLst>
        </pc:picChg>
      </pc:sldChg>
      <pc:sldChg chg="addSp delSp modSp add del mod">
        <pc:chgData name="Shixuan Zhao" userId="ce5290d52f7ef26e" providerId="LiveId" clId="{66551074-113E-044F-82AB-0D50B81123B6}" dt="2023-02-03T01:10:58.314" v="2674" actId="2696"/>
        <pc:sldMkLst>
          <pc:docMk/>
          <pc:sldMk cId="1599099296" sldId="284"/>
        </pc:sldMkLst>
        <pc:spChg chg="add mod">
          <ac:chgData name="Shixuan Zhao" userId="ce5290d52f7ef26e" providerId="LiveId" clId="{66551074-113E-044F-82AB-0D50B81123B6}" dt="2023-02-03T01:09:21.006" v="2491" actId="1035"/>
          <ac:spMkLst>
            <pc:docMk/>
            <pc:sldMk cId="1599099296" sldId="284"/>
            <ac:spMk id="2" creationId="{C08D39A6-BF42-DB6B-C0D3-459F67D8C384}"/>
          </ac:spMkLst>
        </pc:spChg>
        <pc:spChg chg="add del mod">
          <ac:chgData name="Shixuan Zhao" userId="ce5290d52f7ef26e" providerId="LiveId" clId="{66551074-113E-044F-82AB-0D50B81123B6}" dt="2023-02-03T01:09:33.277" v="2500"/>
          <ac:spMkLst>
            <pc:docMk/>
            <pc:sldMk cId="1599099296" sldId="284"/>
            <ac:spMk id="4" creationId="{F3F33FB3-1BFF-E1C9-8441-F4A273661E52}"/>
          </ac:spMkLst>
        </pc:spChg>
        <pc:spChg chg="del mod">
          <ac:chgData name="Shixuan Zhao" userId="ce5290d52f7ef26e" providerId="LiveId" clId="{66551074-113E-044F-82AB-0D50B81123B6}" dt="2023-02-03T01:09:17.711" v="2488" actId="478"/>
          <ac:spMkLst>
            <pc:docMk/>
            <pc:sldMk cId="1599099296" sldId="284"/>
            <ac:spMk id="6" creationId="{E3FA9828-FFE8-82F9-BA67-246BE78FAC2E}"/>
          </ac:spMkLst>
        </pc:spChg>
        <pc:picChg chg="add del mod">
          <ac:chgData name="Shixuan Zhao" userId="ce5290d52f7ef26e" providerId="LiveId" clId="{66551074-113E-044F-82AB-0D50B81123B6}" dt="2023-02-03T01:10:38.825" v="2666" actId="21"/>
          <ac:picMkLst>
            <pc:docMk/>
            <pc:sldMk cId="1599099296" sldId="284"/>
            <ac:picMk id="3" creationId="{DA5C8B67-E68F-A82A-5D2E-C6FCABF0817F}"/>
          </ac:picMkLst>
        </pc:picChg>
        <pc:picChg chg="add del mod">
          <ac:chgData name="Shixuan Zhao" userId="ce5290d52f7ef26e" providerId="LiveId" clId="{66551074-113E-044F-82AB-0D50B81123B6}" dt="2023-02-03T01:10:46.660" v="2670" actId="21"/>
          <ac:picMkLst>
            <pc:docMk/>
            <pc:sldMk cId="1599099296" sldId="284"/>
            <ac:picMk id="5" creationId="{40C832EE-70D0-7907-1E35-6BD7F3632F51}"/>
          </ac:picMkLst>
        </pc:picChg>
      </pc:sldChg>
      <pc:sldChg chg="modSp add del mod">
        <pc:chgData name="Shixuan Zhao" userId="ce5290d52f7ef26e" providerId="LiveId" clId="{66551074-113E-044F-82AB-0D50B81123B6}" dt="2023-02-03T01:08:29.618" v="2460" actId="2696"/>
        <pc:sldMkLst>
          <pc:docMk/>
          <pc:sldMk cId="648755124" sldId="285"/>
        </pc:sldMkLst>
        <pc:spChg chg="mod">
          <ac:chgData name="Shixuan Zhao" userId="ce5290d52f7ef26e" providerId="LiveId" clId="{66551074-113E-044F-82AB-0D50B81123B6}" dt="2023-02-02T04:21:58.762" v="153" actId="20577"/>
          <ac:spMkLst>
            <pc:docMk/>
            <pc:sldMk cId="648755124" sldId="285"/>
            <ac:spMk id="6" creationId="{E3FA9828-FFE8-82F9-BA67-246BE78FAC2E}"/>
          </ac:spMkLst>
        </pc:spChg>
      </pc:sldChg>
      <pc:sldChg chg="add del">
        <pc:chgData name="Shixuan Zhao" userId="ce5290d52f7ef26e" providerId="LiveId" clId="{66551074-113E-044F-82AB-0D50B81123B6}" dt="2023-02-03T01:08:29.427" v="2459" actId="2696"/>
        <pc:sldMkLst>
          <pc:docMk/>
          <pc:sldMk cId="2010921742" sldId="286"/>
        </pc:sldMkLst>
      </pc:sldChg>
      <pc:sldChg chg="addSp delSp modSp add mod ord">
        <pc:chgData name="Shixuan Zhao" userId="ce5290d52f7ef26e" providerId="LiveId" clId="{66551074-113E-044F-82AB-0D50B81123B6}" dt="2023-02-03T01:37:07.339" v="3245" actId="20577"/>
        <pc:sldMkLst>
          <pc:docMk/>
          <pc:sldMk cId="645638555" sldId="287"/>
        </pc:sldMkLst>
        <pc:spChg chg="mod">
          <ac:chgData name="Shixuan Zhao" userId="ce5290d52f7ef26e" providerId="LiveId" clId="{66551074-113E-044F-82AB-0D50B81123B6}" dt="2023-02-03T01:03:59.940" v="1922" actId="20577"/>
          <ac:spMkLst>
            <pc:docMk/>
            <pc:sldMk cId="645638555" sldId="287"/>
            <ac:spMk id="5" creationId="{19A5A949-8C4F-EC84-6300-4487661B542F}"/>
          </ac:spMkLst>
        </pc:spChg>
        <pc:spChg chg="del">
          <ac:chgData name="Shixuan Zhao" userId="ce5290d52f7ef26e" providerId="LiveId" clId="{66551074-113E-044F-82AB-0D50B81123B6}" dt="2023-02-03T01:09:09.473" v="2482" actId="478"/>
          <ac:spMkLst>
            <pc:docMk/>
            <pc:sldMk cId="645638555" sldId="287"/>
            <ac:spMk id="6" creationId="{E3FA9828-FFE8-82F9-BA67-246BE78FAC2E}"/>
          </ac:spMkLst>
        </pc:spChg>
        <pc:spChg chg="add mod">
          <ac:chgData name="Shixuan Zhao" userId="ce5290d52f7ef26e" providerId="LiveId" clId="{66551074-113E-044F-82AB-0D50B81123B6}" dt="2023-02-03T01:37:07.339" v="3245" actId="20577"/>
          <ac:spMkLst>
            <pc:docMk/>
            <pc:sldMk cId="645638555" sldId="287"/>
            <ac:spMk id="13" creationId="{6809ED69-353F-18CE-CF79-A71C43F5ACC0}"/>
          </ac:spMkLst>
        </pc:spChg>
        <pc:spChg chg="add mod">
          <ac:chgData name="Shixuan Zhao" userId="ce5290d52f7ef26e" providerId="LiveId" clId="{66551074-113E-044F-82AB-0D50B81123B6}" dt="2023-02-03T01:06:21.219" v="2102" actId="20577"/>
          <ac:spMkLst>
            <pc:docMk/>
            <pc:sldMk cId="645638555" sldId="287"/>
            <ac:spMk id="14" creationId="{B49BA9CE-5C7E-719E-09BB-3BD479F8B3FA}"/>
          </ac:spMkLst>
        </pc:spChg>
        <pc:spChg chg="add mod">
          <ac:chgData name="Shixuan Zhao" userId="ce5290d52f7ef26e" providerId="LiveId" clId="{66551074-113E-044F-82AB-0D50B81123B6}" dt="2023-02-03T01:09:27.002" v="2495"/>
          <ac:spMkLst>
            <pc:docMk/>
            <pc:sldMk cId="645638555" sldId="287"/>
            <ac:spMk id="15" creationId="{2502ED70-BA6A-E22D-A02D-5BD59DF85667}"/>
          </ac:spMkLst>
        </pc:spChg>
        <pc:picChg chg="del">
          <ac:chgData name="Shixuan Zhao" userId="ce5290d52f7ef26e" providerId="LiveId" clId="{66551074-113E-044F-82AB-0D50B81123B6}" dt="2023-02-03T00:58:31.640" v="1347" actId="478"/>
          <ac:picMkLst>
            <pc:docMk/>
            <pc:sldMk cId="645638555" sldId="287"/>
            <ac:picMk id="2" creationId="{47F76F8B-5390-8C76-D815-737F1D2FE336}"/>
          </ac:picMkLst>
        </pc:picChg>
        <pc:picChg chg="del">
          <ac:chgData name="Shixuan Zhao" userId="ce5290d52f7ef26e" providerId="LiveId" clId="{66551074-113E-044F-82AB-0D50B81123B6}" dt="2023-02-03T00:58:31.201" v="1346" actId="478"/>
          <ac:picMkLst>
            <pc:docMk/>
            <pc:sldMk cId="645638555" sldId="287"/>
            <ac:picMk id="3" creationId="{A5FCFB51-F68C-C0F7-9F50-4C88D689E291}"/>
          </ac:picMkLst>
        </pc:picChg>
        <pc:picChg chg="del">
          <ac:chgData name="Shixuan Zhao" userId="ce5290d52f7ef26e" providerId="LiveId" clId="{66551074-113E-044F-82AB-0D50B81123B6}" dt="2023-02-03T00:58:32.113" v="1348" actId="478"/>
          <ac:picMkLst>
            <pc:docMk/>
            <pc:sldMk cId="645638555" sldId="287"/>
            <ac:picMk id="4" creationId="{CD75F07F-3D7E-1502-EB43-004B10B14CB4}"/>
          </ac:picMkLst>
        </pc:picChg>
        <pc:picChg chg="add mod">
          <ac:chgData name="Shixuan Zhao" userId="ce5290d52f7ef26e" providerId="LiveId" clId="{66551074-113E-044F-82AB-0D50B81123B6}" dt="2023-02-03T01:04:32.343" v="1951" actId="1076"/>
          <ac:picMkLst>
            <pc:docMk/>
            <pc:sldMk cId="645638555" sldId="287"/>
            <ac:picMk id="8" creationId="{2DEA7F84-74A7-FC94-53D4-6C8C3AC502EB}"/>
          </ac:picMkLst>
        </pc:picChg>
        <pc:picChg chg="add mod">
          <ac:chgData name="Shixuan Zhao" userId="ce5290d52f7ef26e" providerId="LiveId" clId="{66551074-113E-044F-82AB-0D50B81123B6}" dt="2023-02-03T01:04:33.616" v="1952" actId="1076"/>
          <ac:picMkLst>
            <pc:docMk/>
            <pc:sldMk cId="645638555" sldId="287"/>
            <ac:picMk id="10" creationId="{D5EB4B05-2620-2B87-51E6-7EF7F09798F6}"/>
          </ac:picMkLst>
        </pc:picChg>
        <pc:picChg chg="add mod">
          <ac:chgData name="Shixuan Zhao" userId="ce5290d52f7ef26e" providerId="LiveId" clId="{66551074-113E-044F-82AB-0D50B81123B6}" dt="2023-02-03T01:04:36.769" v="1954" actId="1076"/>
          <ac:picMkLst>
            <pc:docMk/>
            <pc:sldMk cId="645638555" sldId="287"/>
            <ac:picMk id="12" creationId="{5C098AC3-3F53-EDE4-3A47-89CCFFD5533C}"/>
          </ac:picMkLst>
        </pc:picChg>
      </pc:sldChg>
      <pc:sldChg chg="addSp delSp modSp add del mod">
        <pc:chgData name="Shixuan Zhao" userId="ce5290d52f7ef26e" providerId="LiveId" clId="{66551074-113E-044F-82AB-0D50B81123B6}" dt="2023-02-03T00:55:25.720" v="851" actId="2696"/>
        <pc:sldMkLst>
          <pc:docMk/>
          <pc:sldMk cId="4060271896" sldId="287"/>
        </pc:sldMkLst>
        <pc:spChg chg="add del mod">
          <ac:chgData name="Shixuan Zhao" userId="ce5290d52f7ef26e" providerId="LiveId" clId="{66551074-113E-044F-82AB-0D50B81123B6}" dt="2023-02-03T00:53:15.550" v="501" actId="21"/>
          <ac:spMkLst>
            <pc:docMk/>
            <pc:sldMk cId="4060271896" sldId="287"/>
            <ac:spMk id="2" creationId="{87DDE169-E31F-2F3F-24E1-66E362A37037}"/>
          </ac:spMkLst>
        </pc:spChg>
        <pc:picChg chg="del">
          <ac:chgData name="Shixuan Zhao" userId="ce5290d52f7ef26e" providerId="LiveId" clId="{66551074-113E-044F-82AB-0D50B81123B6}" dt="2023-02-02T04:21:41.631" v="118" actId="478"/>
          <ac:picMkLst>
            <pc:docMk/>
            <pc:sldMk cId="4060271896" sldId="287"/>
            <ac:picMk id="3" creationId="{09AB84C9-6694-8737-91EF-E6F86C1FC421}"/>
          </ac:picMkLst>
        </pc:picChg>
      </pc:sldChg>
      <pc:sldChg chg="addSp delSp modSp add mod">
        <pc:chgData name="Shixuan Zhao" userId="ce5290d52f7ef26e" providerId="LiveId" clId="{66551074-113E-044F-82AB-0D50B81123B6}" dt="2023-02-03T01:10:49.647" v="2672" actId="1076"/>
        <pc:sldMkLst>
          <pc:docMk/>
          <pc:sldMk cId="4029467298" sldId="288"/>
        </pc:sldMkLst>
        <pc:picChg chg="del">
          <ac:chgData name="Shixuan Zhao" userId="ce5290d52f7ef26e" providerId="LiveId" clId="{66551074-113E-044F-82AB-0D50B81123B6}" dt="2023-02-03T01:10:44.944" v="2669" actId="478"/>
          <ac:picMkLst>
            <pc:docMk/>
            <pc:sldMk cId="4029467298" sldId="288"/>
            <ac:picMk id="3" creationId="{F0D0F655-E559-A80A-ED39-77CDD329916C}"/>
          </ac:picMkLst>
        </pc:picChg>
        <pc:picChg chg="add mod">
          <ac:chgData name="Shixuan Zhao" userId="ce5290d52f7ef26e" providerId="LiveId" clId="{66551074-113E-044F-82AB-0D50B81123B6}" dt="2023-02-03T01:10:49.647" v="2672" actId="1076"/>
          <ac:picMkLst>
            <pc:docMk/>
            <pc:sldMk cId="4029467298" sldId="288"/>
            <ac:picMk id="5" creationId="{B144C4C5-1B10-3CBB-C904-2AB247819AF1}"/>
          </ac:picMkLst>
        </pc:picChg>
      </pc:sldChg>
      <pc:sldChg chg="add">
        <pc:chgData name="Shixuan Zhao" userId="ce5290d52f7ef26e" providerId="LiveId" clId="{66551074-113E-044F-82AB-0D50B81123B6}" dt="2023-02-03T01:11:01.992" v="2675"/>
        <pc:sldMkLst>
          <pc:docMk/>
          <pc:sldMk cId="3434816570" sldId="289"/>
        </pc:sldMkLst>
      </pc:sldChg>
      <pc:sldChg chg="add del">
        <pc:chgData name="Shixuan Zhao" userId="ce5290d52f7ef26e" providerId="LiveId" clId="{66551074-113E-044F-82AB-0D50B81123B6}" dt="2023-02-03T01:17:02.630" v="3031" actId="2696"/>
        <pc:sldMkLst>
          <pc:docMk/>
          <pc:sldMk cId="3108875585" sldId="290"/>
        </pc:sldMkLst>
      </pc:sldChg>
      <pc:sldChg chg="add del">
        <pc:chgData name="Shixuan Zhao" userId="ce5290d52f7ef26e" providerId="LiveId" clId="{66551074-113E-044F-82AB-0D50B81123B6}" dt="2023-02-03T01:22:15.266" v="3233" actId="2696"/>
        <pc:sldMkLst>
          <pc:docMk/>
          <pc:sldMk cId="80266855" sldId="291"/>
        </pc:sldMkLst>
      </pc:sldChg>
      <pc:sldChg chg="add del">
        <pc:chgData name="Shixuan Zhao" userId="ce5290d52f7ef26e" providerId="LiveId" clId="{66551074-113E-044F-82AB-0D50B81123B6}" dt="2023-02-03T01:17:04.096" v="3033" actId="2696"/>
        <pc:sldMkLst>
          <pc:docMk/>
          <pc:sldMk cId="2097502024" sldId="292"/>
        </pc:sldMkLst>
      </pc:sldChg>
      <pc:sldChg chg="add del">
        <pc:chgData name="Shixuan Zhao" userId="ce5290d52f7ef26e" providerId="LiveId" clId="{66551074-113E-044F-82AB-0D50B81123B6}" dt="2023-02-03T01:17:03.412" v="3032" actId="2696"/>
        <pc:sldMkLst>
          <pc:docMk/>
          <pc:sldMk cId="3196386656" sldId="293"/>
        </pc:sldMkLst>
      </pc:sldChg>
    </pc:docChg>
  </pc:docChgLst>
  <pc:docChgLst>
    <pc:chgData name="Shixuan Zhao" userId="ce5290d52f7ef26e" providerId="LiveId" clId="{759A7608-D21E-5340-A71C-C9851C8E4B0A}"/>
    <pc:docChg chg="undo custSel addSld delSld modSld">
      <pc:chgData name="Shixuan Zhao" userId="ce5290d52f7ef26e" providerId="LiveId" clId="{759A7608-D21E-5340-A71C-C9851C8E4B0A}" dt="2023-02-03T22:32:25.016" v="4000" actId="20577"/>
      <pc:docMkLst>
        <pc:docMk/>
      </pc:docMkLst>
      <pc:sldChg chg="modSp mod">
        <pc:chgData name="Shixuan Zhao" userId="ce5290d52f7ef26e" providerId="LiveId" clId="{759A7608-D21E-5340-A71C-C9851C8E4B0A}" dt="2023-02-03T21:40:46.560" v="2" actId="20577"/>
        <pc:sldMkLst>
          <pc:docMk/>
          <pc:sldMk cId="36472818" sldId="258"/>
        </pc:sldMkLst>
        <pc:spChg chg="mod">
          <ac:chgData name="Shixuan Zhao" userId="ce5290d52f7ef26e" providerId="LiveId" clId="{759A7608-D21E-5340-A71C-C9851C8E4B0A}" dt="2023-02-03T21:40:46.560" v="2" actId="20577"/>
          <ac:spMkLst>
            <pc:docMk/>
            <pc:sldMk cId="36472818" sldId="258"/>
            <ac:spMk id="6" creationId="{D1D37EF0-45E4-F8D6-487C-C0988506D39C}"/>
          </ac:spMkLst>
        </pc:spChg>
      </pc:sldChg>
      <pc:sldChg chg="del">
        <pc:chgData name="Shixuan Zhao" userId="ce5290d52f7ef26e" providerId="LiveId" clId="{759A7608-D21E-5340-A71C-C9851C8E4B0A}" dt="2023-02-03T21:40:42.980" v="0" actId="2696"/>
        <pc:sldMkLst>
          <pc:docMk/>
          <pc:sldMk cId="496401679" sldId="259"/>
        </pc:sldMkLst>
      </pc:sldChg>
      <pc:sldChg chg="del">
        <pc:chgData name="Shixuan Zhao" userId="ce5290d52f7ef26e" providerId="LiveId" clId="{759A7608-D21E-5340-A71C-C9851C8E4B0A}" dt="2023-02-03T21:40:48.356" v="3" actId="2696"/>
        <pc:sldMkLst>
          <pc:docMk/>
          <pc:sldMk cId="3473111591" sldId="268"/>
        </pc:sldMkLst>
      </pc:sldChg>
      <pc:sldChg chg="del">
        <pc:chgData name="Shixuan Zhao" userId="ce5290d52f7ef26e" providerId="LiveId" clId="{759A7608-D21E-5340-A71C-C9851C8E4B0A}" dt="2023-02-03T21:40:58.186" v="11" actId="2696"/>
        <pc:sldMkLst>
          <pc:docMk/>
          <pc:sldMk cId="2817252592" sldId="279"/>
        </pc:sldMkLst>
      </pc:sldChg>
      <pc:sldChg chg="del">
        <pc:chgData name="Shixuan Zhao" userId="ce5290d52f7ef26e" providerId="LiveId" clId="{759A7608-D21E-5340-A71C-C9851C8E4B0A}" dt="2023-02-03T21:40:58.486" v="12" actId="2696"/>
        <pc:sldMkLst>
          <pc:docMk/>
          <pc:sldMk cId="2470204914" sldId="282"/>
        </pc:sldMkLst>
      </pc:sldChg>
      <pc:sldChg chg="delSp del mod">
        <pc:chgData name="Shixuan Zhao" userId="ce5290d52f7ef26e" providerId="LiveId" clId="{759A7608-D21E-5340-A71C-C9851C8E4B0A}" dt="2023-02-03T21:46:34.962" v="106" actId="2696"/>
        <pc:sldMkLst>
          <pc:docMk/>
          <pc:sldMk cId="1457250932" sldId="283"/>
        </pc:sldMkLst>
        <pc:spChg chg="del">
          <ac:chgData name="Shixuan Zhao" userId="ce5290d52f7ef26e" providerId="LiveId" clId="{759A7608-D21E-5340-A71C-C9851C8E4B0A}" dt="2023-02-03T21:41:03.318" v="14" actId="478"/>
          <ac:spMkLst>
            <pc:docMk/>
            <pc:sldMk cId="1457250932" sldId="283"/>
            <ac:spMk id="2" creationId="{45DE908C-19E1-D074-4094-BC420F3BCD33}"/>
          </ac:spMkLst>
        </pc:spChg>
        <pc:picChg chg="del">
          <ac:chgData name="Shixuan Zhao" userId="ce5290d52f7ef26e" providerId="LiveId" clId="{759A7608-D21E-5340-A71C-C9851C8E4B0A}" dt="2023-02-03T21:41:03.695" v="15" actId="478"/>
          <ac:picMkLst>
            <pc:docMk/>
            <pc:sldMk cId="1457250932" sldId="283"/>
            <ac:picMk id="3" creationId="{E3C849DA-E373-33E0-9F23-C645ED23968C}"/>
          </ac:picMkLst>
        </pc:picChg>
      </pc:sldChg>
      <pc:sldChg chg="del">
        <pc:chgData name="Shixuan Zhao" userId="ce5290d52f7ef26e" providerId="LiveId" clId="{759A7608-D21E-5340-A71C-C9851C8E4B0A}" dt="2023-02-03T21:40:57.861" v="10" actId="2696"/>
        <pc:sldMkLst>
          <pc:docMk/>
          <pc:sldMk cId="645638555" sldId="287"/>
        </pc:sldMkLst>
      </pc:sldChg>
      <pc:sldChg chg="del">
        <pc:chgData name="Shixuan Zhao" userId="ce5290d52f7ef26e" providerId="LiveId" clId="{759A7608-D21E-5340-A71C-C9851C8E4B0A}" dt="2023-02-03T21:41:01.290" v="13" actId="2696"/>
        <pc:sldMkLst>
          <pc:docMk/>
          <pc:sldMk cId="4029467298" sldId="288"/>
        </pc:sldMkLst>
      </pc:sldChg>
      <pc:sldChg chg="addSp delSp modSp del mod">
        <pc:chgData name="Shixuan Zhao" userId="ce5290d52f7ef26e" providerId="LiveId" clId="{759A7608-D21E-5340-A71C-C9851C8E4B0A}" dt="2023-02-03T21:54:42.379" v="686" actId="2696"/>
        <pc:sldMkLst>
          <pc:docMk/>
          <pc:sldMk cId="3434816570" sldId="289"/>
        </pc:sldMkLst>
        <pc:spChg chg="del mod">
          <ac:chgData name="Shixuan Zhao" userId="ce5290d52f7ef26e" providerId="LiveId" clId="{759A7608-D21E-5340-A71C-C9851C8E4B0A}" dt="2023-02-03T21:40:56.140" v="9" actId="478"/>
          <ac:spMkLst>
            <pc:docMk/>
            <pc:sldMk cId="3434816570" sldId="289"/>
            <ac:spMk id="4" creationId="{3378EA26-5793-0B78-5A5F-FDAE518AC6FC}"/>
          </ac:spMkLst>
        </pc:spChg>
        <pc:spChg chg="add del mod">
          <ac:chgData name="Shixuan Zhao" userId="ce5290d52f7ef26e" providerId="LiveId" clId="{759A7608-D21E-5340-A71C-C9851C8E4B0A}" dt="2023-02-03T21:54:41.494" v="685" actId="478"/>
          <ac:spMkLst>
            <pc:docMk/>
            <pc:sldMk cId="3434816570" sldId="289"/>
            <ac:spMk id="6" creationId="{12A5D009-1F86-34C9-0C81-2DEA54439F8A}"/>
          </ac:spMkLst>
        </pc:spChg>
        <pc:spChg chg="del">
          <ac:chgData name="Shixuan Zhao" userId="ce5290d52f7ef26e" providerId="LiveId" clId="{759A7608-D21E-5340-A71C-C9851C8E4B0A}" dt="2023-02-03T21:40:52.473" v="4" actId="478"/>
          <ac:spMkLst>
            <pc:docMk/>
            <pc:sldMk cId="3434816570" sldId="289"/>
            <ac:spMk id="8" creationId="{A0587CA5-3C9F-A147-1DB3-D56372801CF3}"/>
          </ac:spMkLst>
        </pc:spChg>
        <pc:picChg chg="del">
          <ac:chgData name="Shixuan Zhao" userId="ce5290d52f7ef26e" providerId="LiveId" clId="{759A7608-D21E-5340-A71C-C9851C8E4B0A}" dt="2023-02-03T21:40:53.469" v="6" actId="478"/>
          <ac:picMkLst>
            <pc:docMk/>
            <pc:sldMk cId="3434816570" sldId="289"/>
            <ac:picMk id="2" creationId="{F47BFA98-363E-C855-28A6-2177FC3C00DA}"/>
          </ac:picMkLst>
        </pc:picChg>
        <pc:picChg chg="del">
          <ac:chgData name="Shixuan Zhao" userId="ce5290d52f7ef26e" providerId="LiveId" clId="{759A7608-D21E-5340-A71C-C9851C8E4B0A}" dt="2023-02-03T21:40:53.929" v="7" actId="478"/>
          <ac:picMkLst>
            <pc:docMk/>
            <pc:sldMk cId="3434816570" sldId="289"/>
            <ac:picMk id="3" creationId="{4E046219-919C-CB9D-A5AE-EABDF5FF1AAB}"/>
          </ac:picMkLst>
        </pc:picChg>
        <pc:picChg chg="del">
          <ac:chgData name="Shixuan Zhao" userId="ce5290d52f7ef26e" providerId="LiveId" clId="{759A7608-D21E-5340-A71C-C9851C8E4B0A}" dt="2023-02-03T21:40:53.068" v="5" actId="478"/>
          <ac:picMkLst>
            <pc:docMk/>
            <pc:sldMk cId="3434816570" sldId="289"/>
            <ac:picMk id="5" creationId="{BE0B2ED8-69A8-3A4E-8EA4-427564580135}"/>
          </ac:picMkLst>
        </pc:picChg>
        <pc:picChg chg="add del mod">
          <ac:chgData name="Shixuan Zhao" userId="ce5290d52f7ef26e" providerId="LiveId" clId="{759A7608-D21E-5340-A71C-C9851C8E4B0A}" dt="2023-02-03T21:54:37.952" v="683" actId="478"/>
          <ac:picMkLst>
            <pc:docMk/>
            <pc:sldMk cId="3434816570" sldId="289"/>
            <ac:picMk id="7" creationId="{66098A89-0E00-C341-70D0-BD4119A2DFAE}"/>
          </ac:picMkLst>
        </pc:picChg>
        <pc:picChg chg="add del mod">
          <ac:chgData name="Shixuan Zhao" userId="ce5290d52f7ef26e" providerId="LiveId" clId="{759A7608-D21E-5340-A71C-C9851C8E4B0A}" dt="2023-02-03T21:54:38.784" v="684" actId="478"/>
          <ac:picMkLst>
            <pc:docMk/>
            <pc:sldMk cId="3434816570" sldId="289"/>
            <ac:picMk id="10" creationId="{E961C540-3F23-E2EF-EA62-98F311C65098}"/>
          </ac:picMkLst>
        </pc:picChg>
      </pc:sldChg>
      <pc:sldChg chg="addSp delSp modSp add mod">
        <pc:chgData name="Shixuan Zhao" userId="ce5290d52f7ef26e" providerId="LiveId" clId="{759A7608-D21E-5340-A71C-C9851C8E4B0A}" dt="2023-02-03T21:43:36.416" v="54" actId="1076"/>
        <pc:sldMkLst>
          <pc:docMk/>
          <pc:sldMk cId="3002910433" sldId="290"/>
        </pc:sldMkLst>
        <pc:spChg chg="mod">
          <ac:chgData name="Shixuan Zhao" userId="ce5290d52f7ef26e" providerId="LiveId" clId="{759A7608-D21E-5340-A71C-C9851C8E4B0A}" dt="2023-02-03T21:41:55.688" v="32"/>
          <ac:spMkLst>
            <pc:docMk/>
            <pc:sldMk cId="3002910433" sldId="290"/>
            <ac:spMk id="6" creationId="{12A5D009-1F86-34C9-0C81-2DEA54439F8A}"/>
          </ac:spMkLst>
        </pc:spChg>
        <pc:picChg chg="add mod">
          <ac:chgData name="Shixuan Zhao" userId="ce5290d52f7ef26e" providerId="LiveId" clId="{759A7608-D21E-5340-A71C-C9851C8E4B0A}" dt="2023-02-03T21:43:22.778" v="48" actId="1076"/>
          <ac:picMkLst>
            <pc:docMk/>
            <pc:sldMk cId="3002910433" sldId="290"/>
            <ac:picMk id="3" creationId="{D112D3C9-C4F5-B321-FE55-DF22BC078930}"/>
          </ac:picMkLst>
        </pc:picChg>
        <pc:picChg chg="add mod">
          <ac:chgData name="Shixuan Zhao" userId="ce5290d52f7ef26e" providerId="LiveId" clId="{759A7608-D21E-5340-A71C-C9851C8E4B0A}" dt="2023-02-03T21:43:36.416" v="54" actId="1076"/>
          <ac:picMkLst>
            <pc:docMk/>
            <pc:sldMk cId="3002910433" sldId="290"/>
            <ac:picMk id="5" creationId="{59688CE8-A17B-AE70-DFCB-48DB074673EE}"/>
          </ac:picMkLst>
        </pc:picChg>
        <pc:picChg chg="del">
          <ac:chgData name="Shixuan Zhao" userId="ce5290d52f7ef26e" providerId="LiveId" clId="{759A7608-D21E-5340-A71C-C9851C8E4B0A}" dt="2023-02-03T21:41:57.261" v="33" actId="478"/>
          <ac:picMkLst>
            <pc:docMk/>
            <pc:sldMk cId="3002910433" sldId="290"/>
            <ac:picMk id="7" creationId="{66098A89-0E00-C341-70D0-BD4119A2DFAE}"/>
          </ac:picMkLst>
        </pc:picChg>
        <pc:picChg chg="del">
          <ac:chgData name="Shixuan Zhao" userId="ce5290d52f7ef26e" providerId="LiveId" clId="{759A7608-D21E-5340-A71C-C9851C8E4B0A}" dt="2023-02-03T21:41:57.604" v="34" actId="478"/>
          <ac:picMkLst>
            <pc:docMk/>
            <pc:sldMk cId="3002910433" sldId="290"/>
            <ac:picMk id="10" creationId="{E961C540-3F23-E2EF-EA62-98F311C65098}"/>
          </ac:picMkLst>
        </pc:picChg>
      </pc:sldChg>
      <pc:sldChg chg="addSp delSp modSp add mod">
        <pc:chgData name="Shixuan Zhao" userId="ce5290d52f7ef26e" providerId="LiveId" clId="{759A7608-D21E-5340-A71C-C9851C8E4B0A}" dt="2023-02-03T21:44:15.482" v="69" actId="1076"/>
        <pc:sldMkLst>
          <pc:docMk/>
          <pc:sldMk cId="1519085953" sldId="291"/>
        </pc:sldMkLst>
        <pc:spChg chg="mod">
          <ac:chgData name="Shixuan Zhao" userId="ce5290d52f7ef26e" providerId="LiveId" clId="{759A7608-D21E-5340-A71C-C9851C8E4B0A}" dt="2023-02-03T21:42:26.061" v="35"/>
          <ac:spMkLst>
            <pc:docMk/>
            <pc:sldMk cId="1519085953" sldId="291"/>
            <ac:spMk id="6" creationId="{12A5D009-1F86-34C9-0C81-2DEA54439F8A}"/>
          </ac:spMkLst>
        </pc:spChg>
        <pc:picChg chg="add mod">
          <ac:chgData name="Shixuan Zhao" userId="ce5290d52f7ef26e" providerId="LiveId" clId="{759A7608-D21E-5340-A71C-C9851C8E4B0A}" dt="2023-02-03T21:43:58.924" v="62" actId="14100"/>
          <ac:picMkLst>
            <pc:docMk/>
            <pc:sldMk cId="1519085953" sldId="291"/>
            <ac:picMk id="3" creationId="{C999E0DD-8B76-98E0-36E1-A33DD7CE2842}"/>
          </ac:picMkLst>
        </pc:picChg>
        <pc:picChg chg="add mod">
          <ac:chgData name="Shixuan Zhao" userId="ce5290d52f7ef26e" providerId="LiveId" clId="{759A7608-D21E-5340-A71C-C9851C8E4B0A}" dt="2023-02-03T21:44:15.482" v="69" actId="1076"/>
          <ac:picMkLst>
            <pc:docMk/>
            <pc:sldMk cId="1519085953" sldId="291"/>
            <ac:picMk id="5" creationId="{C79F9540-CAB5-DB66-803E-DED7E2A9AE85}"/>
          </ac:picMkLst>
        </pc:picChg>
        <pc:picChg chg="del">
          <ac:chgData name="Shixuan Zhao" userId="ce5290d52f7ef26e" providerId="LiveId" clId="{759A7608-D21E-5340-A71C-C9851C8E4B0A}" dt="2023-02-03T21:43:42.505" v="55" actId="478"/>
          <ac:picMkLst>
            <pc:docMk/>
            <pc:sldMk cId="1519085953" sldId="291"/>
            <ac:picMk id="7" creationId="{66098A89-0E00-C341-70D0-BD4119A2DFAE}"/>
          </ac:picMkLst>
        </pc:picChg>
        <pc:picChg chg="del">
          <ac:chgData name="Shixuan Zhao" userId="ce5290d52f7ef26e" providerId="LiveId" clId="{759A7608-D21E-5340-A71C-C9851C8E4B0A}" dt="2023-02-03T21:43:43.217" v="56" actId="478"/>
          <ac:picMkLst>
            <pc:docMk/>
            <pc:sldMk cId="1519085953" sldId="291"/>
            <ac:picMk id="10" creationId="{E961C540-3F23-E2EF-EA62-98F311C65098}"/>
          </ac:picMkLst>
        </pc:picChg>
      </pc:sldChg>
      <pc:sldChg chg="addSp delSp modSp add mod">
        <pc:chgData name="Shixuan Zhao" userId="ce5290d52f7ef26e" providerId="LiveId" clId="{759A7608-D21E-5340-A71C-C9851C8E4B0A}" dt="2023-02-03T21:44:57.509" v="80" actId="1076"/>
        <pc:sldMkLst>
          <pc:docMk/>
          <pc:sldMk cId="987748351" sldId="292"/>
        </pc:sldMkLst>
        <pc:spChg chg="mod">
          <ac:chgData name="Shixuan Zhao" userId="ce5290d52f7ef26e" providerId="LiveId" clId="{759A7608-D21E-5340-A71C-C9851C8E4B0A}" dt="2023-02-03T21:42:34.582" v="36"/>
          <ac:spMkLst>
            <pc:docMk/>
            <pc:sldMk cId="987748351" sldId="292"/>
            <ac:spMk id="6" creationId="{12A5D009-1F86-34C9-0C81-2DEA54439F8A}"/>
          </ac:spMkLst>
        </pc:spChg>
        <pc:picChg chg="add mod">
          <ac:chgData name="Shixuan Zhao" userId="ce5290d52f7ef26e" providerId="LiveId" clId="{759A7608-D21E-5340-A71C-C9851C8E4B0A}" dt="2023-02-03T21:44:37.671" v="74" actId="1076"/>
          <ac:picMkLst>
            <pc:docMk/>
            <pc:sldMk cId="987748351" sldId="292"/>
            <ac:picMk id="3" creationId="{11730492-090D-B43F-6C01-5CDC74C5F8EE}"/>
          </ac:picMkLst>
        </pc:picChg>
        <pc:picChg chg="add mod">
          <ac:chgData name="Shixuan Zhao" userId="ce5290d52f7ef26e" providerId="LiveId" clId="{759A7608-D21E-5340-A71C-C9851C8E4B0A}" dt="2023-02-03T21:44:57.509" v="80" actId="1076"/>
          <ac:picMkLst>
            <pc:docMk/>
            <pc:sldMk cId="987748351" sldId="292"/>
            <ac:picMk id="5" creationId="{2CC7FBE2-3B37-4862-8924-5A1B7FF78A35}"/>
          </ac:picMkLst>
        </pc:picChg>
        <pc:picChg chg="del">
          <ac:chgData name="Shixuan Zhao" userId="ce5290d52f7ef26e" providerId="LiveId" clId="{759A7608-D21E-5340-A71C-C9851C8E4B0A}" dt="2023-02-03T21:44:26.750" v="70" actId="478"/>
          <ac:picMkLst>
            <pc:docMk/>
            <pc:sldMk cId="987748351" sldId="292"/>
            <ac:picMk id="7" creationId="{66098A89-0E00-C341-70D0-BD4119A2DFAE}"/>
          </ac:picMkLst>
        </pc:picChg>
        <pc:picChg chg="del">
          <ac:chgData name="Shixuan Zhao" userId="ce5290d52f7ef26e" providerId="LiveId" clId="{759A7608-D21E-5340-A71C-C9851C8E4B0A}" dt="2023-02-03T21:44:38.964" v="75" actId="478"/>
          <ac:picMkLst>
            <pc:docMk/>
            <pc:sldMk cId="987748351" sldId="292"/>
            <ac:picMk id="10" creationId="{E961C540-3F23-E2EF-EA62-98F311C65098}"/>
          </ac:picMkLst>
        </pc:picChg>
      </pc:sldChg>
      <pc:sldChg chg="addSp delSp modSp add mod">
        <pc:chgData name="Shixuan Zhao" userId="ce5290d52f7ef26e" providerId="LiveId" clId="{759A7608-D21E-5340-A71C-C9851C8E4B0A}" dt="2023-02-03T21:45:40.597" v="92" actId="1076"/>
        <pc:sldMkLst>
          <pc:docMk/>
          <pc:sldMk cId="669518833" sldId="293"/>
        </pc:sldMkLst>
        <pc:spChg chg="add del">
          <ac:chgData name="Shixuan Zhao" userId="ce5290d52f7ef26e" providerId="LiveId" clId="{759A7608-D21E-5340-A71C-C9851C8E4B0A}" dt="2023-02-03T21:42:49.900" v="39" actId="22"/>
          <ac:spMkLst>
            <pc:docMk/>
            <pc:sldMk cId="669518833" sldId="293"/>
            <ac:spMk id="3" creationId="{CEB788F4-F39B-AE5E-A20C-EB918F9D489C}"/>
          </ac:spMkLst>
        </pc:spChg>
        <pc:spChg chg="mod">
          <ac:chgData name="Shixuan Zhao" userId="ce5290d52f7ef26e" providerId="LiveId" clId="{759A7608-D21E-5340-A71C-C9851C8E4B0A}" dt="2023-02-03T21:42:47.347" v="37"/>
          <ac:spMkLst>
            <pc:docMk/>
            <pc:sldMk cId="669518833" sldId="293"/>
            <ac:spMk id="6" creationId="{12A5D009-1F86-34C9-0C81-2DEA54439F8A}"/>
          </ac:spMkLst>
        </pc:spChg>
        <pc:picChg chg="add mod">
          <ac:chgData name="Shixuan Zhao" userId="ce5290d52f7ef26e" providerId="LiveId" clId="{759A7608-D21E-5340-A71C-C9851C8E4B0A}" dt="2023-02-03T21:45:26.226" v="86" actId="1076"/>
          <ac:picMkLst>
            <pc:docMk/>
            <pc:sldMk cId="669518833" sldId="293"/>
            <ac:picMk id="5" creationId="{7728A88B-05DD-49B0-2F0F-E21B7BBBFACD}"/>
          </ac:picMkLst>
        </pc:picChg>
        <pc:picChg chg="del">
          <ac:chgData name="Shixuan Zhao" userId="ce5290d52f7ef26e" providerId="LiveId" clId="{759A7608-D21E-5340-A71C-C9851C8E4B0A}" dt="2023-02-03T21:45:20.827" v="81" actId="478"/>
          <ac:picMkLst>
            <pc:docMk/>
            <pc:sldMk cId="669518833" sldId="293"/>
            <ac:picMk id="7" creationId="{66098A89-0E00-C341-70D0-BD4119A2DFAE}"/>
          </ac:picMkLst>
        </pc:picChg>
        <pc:picChg chg="del">
          <ac:chgData name="Shixuan Zhao" userId="ce5290d52f7ef26e" providerId="LiveId" clId="{759A7608-D21E-5340-A71C-C9851C8E4B0A}" dt="2023-02-03T21:45:27.202" v="87" actId="478"/>
          <ac:picMkLst>
            <pc:docMk/>
            <pc:sldMk cId="669518833" sldId="293"/>
            <ac:picMk id="10" creationId="{E961C540-3F23-E2EF-EA62-98F311C65098}"/>
          </ac:picMkLst>
        </pc:picChg>
        <pc:picChg chg="add mod">
          <ac:chgData name="Shixuan Zhao" userId="ce5290d52f7ef26e" providerId="LiveId" clId="{759A7608-D21E-5340-A71C-C9851C8E4B0A}" dt="2023-02-03T21:45:40.597" v="92" actId="1076"/>
          <ac:picMkLst>
            <pc:docMk/>
            <pc:sldMk cId="669518833" sldId="293"/>
            <ac:picMk id="11" creationId="{9081EC71-350C-081F-76C6-32DCD806E978}"/>
          </ac:picMkLst>
        </pc:picChg>
      </pc:sldChg>
      <pc:sldChg chg="add del">
        <pc:chgData name="Shixuan Zhao" userId="ce5290d52f7ef26e" providerId="LiveId" clId="{759A7608-D21E-5340-A71C-C9851C8E4B0A}" dt="2023-02-03T21:41:45.579" v="31" actId="2696"/>
        <pc:sldMkLst>
          <pc:docMk/>
          <pc:sldMk cId="461847673" sldId="294"/>
        </pc:sldMkLst>
      </pc:sldChg>
      <pc:sldChg chg="addSp delSp modSp add mod">
        <pc:chgData name="Shixuan Zhao" userId="ce5290d52f7ef26e" providerId="LiveId" clId="{759A7608-D21E-5340-A71C-C9851C8E4B0A}" dt="2023-02-03T22:11:53.210" v="1073" actId="790"/>
        <pc:sldMkLst>
          <pc:docMk/>
          <pc:sldMk cId="1881259962" sldId="294"/>
        </pc:sldMkLst>
        <pc:spChg chg="mod">
          <ac:chgData name="Shixuan Zhao" userId="ce5290d52f7ef26e" providerId="LiveId" clId="{759A7608-D21E-5340-A71C-C9851C8E4B0A}" dt="2023-02-03T22:11:53.210" v="1073" actId="790"/>
          <ac:spMkLst>
            <pc:docMk/>
            <pc:sldMk cId="1881259962" sldId="294"/>
            <ac:spMk id="6" creationId="{12A5D009-1F86-34C9-0C81-2DEA54439F8A}"/>
          </ac:spMkLst>
        </pc:spChg>
        <pc:picChg chg="add mod">
          <ac:chgData name="Shixuan Zhao" userId="ce5290d52f7ef26e" providerId="LiveId" clId="{759A7608-D21E-5340-A71C-C9851C8E4B0A}" dt="2023-02-03T21:45:56.114" v="99" actId="1076"/>
          <ac:picMkLst>
            <pc:docMk/>
            <pc:sldMk cId="1881259962" sldId="294"/>
            <ac:picMk id="3" creationId="{B7FCFC7B-0F9E-A659-7CF0-A6DDA5B19511}"/>
          </ac:picMkLst>
        </pc:picChg>
        <pc:picChg chg="add mod">
          <ac:chgData name="Shixuan Zhao" userId="ce5290d52f7ef26e" providerId="LiveId" clId="{759A7608-D21E-5340-A71C-C9851C8E4B0A}" dt="2023-02-03T21:46:11.068" v="104" actId="1076"/>
          <ac:picMkLst>
            <pc:docMk/>
            <pc:sldMk cId="1881259962" sldId="294"/>
            <ac:picMk id="5" creationId="{0C4BD528-A216-F6CC-B823-906B416AE135}"/>
          </ac:picMkLst>
        </pc:picChg>
        <pc:picChg chg="del">
          <ac:chgData name="Shixuan Zhao" userId="ce5290d52f7ef26e" providerId="LiveId" clId="{759A7608-D21E-5340-A71C-C9851C8E4B0A}" dt="2023-02-03T21:45:43.127" v="93" actId="478"/>
          <ac:picMkLst>
            <pc:docMk/>
            <pc:sldMk cId="1881259962" sldId="294"/>
            <ac:picMk id="7" creationId="{66098A89-0E00-C341-70D0-BD4119A2DFAE}"/>
          </ac:picMkLst>
        </pc:picChg>
        <pc:picChg chg="del">
          <ac:chgData name="Shixuan Zhao" userId="ce5290d52f7ef26e" providerId="LiveId" clId="{759A7608-D21E-5340-A71C-C9851C8E4B0A}" dt="2023-02-03T21:45:43.556" v="94" actId="478"/>
          <ac:picMkLst>
            <pc:docMk/>
            <pc:sldMk cId="1881259962" sldId="294"/>
            <ac:picMk id="10" creationId="{E961C540-3F23-E2EF-EA62-98F311C65098}"/>
          </ac:picMkLst>
        </pc:picChg>
      </pc:sldChg>
      <pc:sldChg chg="addSp delSp modSp add mod">
        <pc:chgData name="Shixuan Zhao" userId="ce5290d52f7ef26e" providerId="LiveId" clId="{759A7608-D21E-5340-A71C-C9851C8E4B0A}" dt="2023-02-03T21:51:28.069" v="574" actId="1076"/>
        <pc:sldMkLst>
          <pc:docMk/>
          <pc:sldMk cId="3394097041" sldId="295"/>
        </pc:sldMkLst>
        <pc:spChg chg="mod">
          <ac:chgData name="Shixuan Zhao" userId="ce5290d52f7ef26e" providerId="LiveId" clId="{759A7608-D21E-5340-A71C-C9851C8E4B0A}" dt="2023-02-03T21:51:24.562" v="573" actId="20577"/>
          <ac:spMkLst>
            <pc:docMk/>
            <pc:sldMk cId="3394097041" sldId="295"/>
            <ac:spMk id="6" creationId="{12A5D009-1F86-34C9-0C81-2DEA54439F8A}"/>
          </ac:spMkLst>
        </pc:spChg>
        <pc:picChg chg="add mod">
          <ac:chgData name="Shixuan Zhao" userId="ce5290d52f7ef26e" providerId="LiveId" clId="{759A7608-D21E-5340-A71C-C9851C8E4B0A}" dt="2023-02-03T21:51:18.893" v="569" actId="1076"/>
          <ac:picMkLst>
            <pc:docMk/>
            <pc:sldMk cId="3394097041" sldId="295"/>
            <ac:picMk id="3" creationId="{989388B2-EAC8-EE4C-C31F-9708A9CF21E8}"/>
          </ac:picMkLst>
        </pc:picChg>
        <pc:picChg chg="add mod">
          <ac:chgData name="Shixuan Zhao" userId="ce5290d52f7ef26e" providerId="LiveId" clId="{759A7608-D21E-5340-A71C-C9851C8E4B0A}" dt="2023-02-03T21:51:28.069" v="574" actId="1076"/>
          <ac:picMkLst>
            <pc:docMk/>
            <pc:sldMk cId="3394097041" sldId="295"/>
            <ac:picMk id="5" creationId="{B2E9AA8F-CAC0-3294-D783-7FE21F8EAC54}"/>
          </ac:picMkLst>
        </pc:picChg>
        <pc:picChg chg="del">
          <ac:chgData name="Shixuan Zhao" userId="ce5290d52f7ef26e" providerId="LiveId" clId="{759A7608-D21E-5340-A71C-C9851C8E4B0A}" dt="2023-02-03T21:46:40.941" v="107" actId="478"/>
          <ac:picMkLst>
            <pc:docMk/>
            <pc:sldMk cId="3394097041" sldId="295"/>
            <ac:picMk id="7" creationId="{66098A89-0E00-C341-70D0-BD4119A2DFAE}"/>
          </ac:picMkLst>
        </pc:picChg>
        <pc:picChg chg="add mod">
          <ac:chgData name="Shixuan Zhao" userId="ce5290d52f7ef26e" providerId="LiveId" clId="{759A7608-D21E-5340-A71C-C9851C8E4B0A}" dt="2023-02-03T21:50:34.341" v="456" actId="1076"/>
          <ac:picMkLst>
            <pc:docMk/>
            <pc:sldMk cId="3394097041" sldId="295"/>
            <ac:picMk id="8" creationId="{A9D5286F-F4A6-4FF8-29C9-1EC5B59C9F51}"/>
          </ac:picMkLst>
        </pc:picChg>
        <pc:picChg chg="del">
          <ac:chgData name="Shixuan Zhao" userId="ce5290d52f7ef26e" providerId="LiveId" clId="{759A7608-D21E-5340-A71C-C9851C8E4B0A}" dt="2023-02-03T21:46:41.275" v="108" actId="478"/>
          <ac:picMkLst>
            <pc:docMk/>
            <pc:sldMk cId="3394097041" sldId="295"/>
            <ac:picMk id="10" creationId="{E961C540-3F23-E2EF-EA62-98F311C65098}"/>
          </ac:picMkLst>
        </pc:picChg>
      </pc:sldChg>
      <pc:sldChg chg="add del">
        <pc:chgData name="Shixuan Zhao" userId="ce5290d52f7ef26e" providerId="LiveId" clId="{759A7608-D21E-5340-A71C-C9851C8E4B0A}" dt="2023-02-03T21:51:35.715" v="575" actId="2696"/>
        <pc:sldMkLst>
          <pc:docMk/>
          <pc:sldMk cId="1072923670" sldId="296"/>
        </pc:sldMkLst>
      </pc:sldChg>
      <pc:sldChg chg="delSp add del mod">
        <pc:chgData name="Shixuan Zhao" userId="ce5290d52f7ef26e" providerId="LiveId" clId="{759A7608-D21E-5340-A71C-C9851C8E4B0A}" dt="2023-02-03T21:51:56.574" v="587" actId="2696"/>
        <pc:sldMkLst>
          <pc:docMk/>
          <pc:sldMk cId="2872294756" sldId="296"/>
        </pc:sldMkLst>
        <pc:spChg chg="del">
          <ac:chgData name="Shixuan Zhao" userId="ce5290d52f7ef26e" providerId="LiveId" clId="{759A7608-D21E-5340-A71C-C9851C8E4B0A}" dt="2023-02-03T21:51:45.453" v="585" actId="478"/>
          <ac:spMkLst>
            <pc:docMk/>
            <pc:sldMk cId="2872294756" sldId="296"/>
            <ac:spMk id="6" creationId="{12A5D009-1F86-34C9-0C81-2DEA54439F8A}"/>
          </ac:spMkLst>
        </pc:spChg>
        <pc:picChg chg="del">
          <ac:chgData name="Shixuan Zhao" userId="ce5290d52f7ef26e" providerId="LiveId" clId="{759A7608-D21E-5340-A71C-C9851C8E4B0A}" dt="2023-02-03T21:51:43.340" v="584" actId="478"/>
          <ac:picMkLst>
            <pc:docMk/>
            <pc:sldMk cId="2872294756" sldId="296"/>
            <ac:picMk id="3" creationId="{989388B2-EAC8-EE4C-C31F-9708A9CF21E8}"/>
          </ac:picMkLst>
        </pc:picChg>
        <pc:picChg chg="del">
          <ac:chgData name="Shixuan Zhao" userId="ce5290d52f7ef26e" providerId="LiveId" clId="{759A7608-D21E-5340-A71C-C9851C8E4B0A}" dt="2023-02-03T21:51:42.407" v="583" actId="478"/>
          <ac:picMkLst>
            <pc:docMk/>
            <pc:sldMk cId="2872294756" sldId="296"/>
            <ac:picMk id="5" creationId="{B2E9AA8F-CAC0-3294-D783-7FE21F8EAC54}"/>
          </ac:picMkLst>
        </pc:picChg>
        <pc:picChg chg="del">
          <ac:chgData name="Shixuan Zhao" userId="ce5290d52f7ef26e" providerId="LiveId" clId="{759A7608-D21E-5340-A71C-C9851C8E4B0A}" dt="2023-02-03T21:51:41.586" v="582" actId="478"/>
          <ac:picMkLst>
            <pc:docMk/>
            <pc:sldMk cId="2872294756" sldId="296"/>
            <ac:picMk id="8" creationId="{A9D5286F-F4A6-4FF8-29C9-1EC5B59C9F51}"/>
          </ac:picMkLst>
        </pc:picChg>
      </pc:sldChg>
      <pc:sldChg chg="add del">
        <pc:chgData name="Shixuan Zhao" userId="ce5290d52f7ef26e" providerId="LiveId" clId="{759A7608-D21E-5340-A71C-C9851C8E4B0A}" dt="2023-02-03T21:51:35.791" v="576" actId="2696"/>
        <pc:sldMkLst>
          <pc:docMk/>
          <pc:sldMk cId="3395783737" sldId="297"/>
        </pc:sldMkLst>
      </pc:sldChg>
      <pc:sldChg chg="addSp delSp modSp add mod">
        <pc:chgData name="Shixuan Zhao" userId="ce5290d52f7ef26e" providerId="LiveId" clId="{759A7608-D21E-5340-A71C-C9851C8E4B0A}" dt="2023-02-03T22:20:10.973" v="2571" actId="20577"/>
        <pc:sldMkLst>
          <pc:docMk/>
          <pc:sldMk cId="3852051386" sldId="297"/>
        </pc:sldMkLst>
        <pc:spChg chg="add mod">
          <ac:chgData name="Shixuan Zhao" userId="ce5290d52f7ef26e" providerId="LiveId" clId="{759A7608-D21E-5340-A71C-C9851C8E4B0A}" dt="2023-02-03T22:20:10.973" v="2571" actId="20577"/>
          <ac:spMkLst>
            <pc:docMk/>
            <pc:sldMk cId="3852051386" sldId="297"/>
            <ac:spMk id="2" creationId="{59B29EFA-46D3-1A94-ACC2-83B18F9098E5}"/>
          </ac:spMkLst>
        </pc:spChg>
        <pc:spChg chg="add mod">
          <ac:chgData name="Shixuan Zhao" userId="ce5290d52f7ef26e" providerId="LiveId" clId="{759A7608-D21E-5340-A71C-C9851C8E4B0A}" dt="2023-02-03T22:16:18.055" v="1878" actId="20577"/>
          <ac:spMkLst>
            <pc:docMk/>
            <pc:sldMk cId="3852051386" sldId="297"/>
            <ac:spMk id="4" creationId="{45FD65B6-F946-AED2-0145-6701F01F6F9F}"/>
          </ac:spMkLst>
        </pc:spChg>
        <pc:spChg chg="del mod">
          <ac:chgData name="Shixuan Zhao" userId="ce5290d52f7ef26e" providerId="LiveId" clId="{759A7608-D21E-5340-A71C-C9851C8E4B0A}" dt="2023-02-03T22:11:55.409" v="1074" actId="478"/>
          <ac:spMkLst>
            <pc:docMk/>
            <pc:sldMk cId="3852051386" sldId="297"/>
            <ac:spMk id="6" creationId="{12A5D009-1F86-34C9-0C81-2DEA54439F8A}"/>
          </ac:spMkLst>
        </pc:spChg>
        <pc:picChg chg="del">
          <ac:chgData name="Shixuan Zhao" userId="ce5290d52f7ef26e" providerId="LiveId" clId="{759A7608-D21E-5340-A71C-C9851C8E4B0A}" dt="2023-02-03T21:51:59.254" v="588" actId="478"/>
          <ac:picMkLst>
            <pc:docMk/>
            <pc:sldMk cId="3852051386" sldId="297"/>
            <ac:picMk id="7" creationId="{66098A89-0E00-C341-70D0-BD4119A2DFAE}"/>
          </ac:picMkLst>
        </pc:picChg>
        <pc:picChg chg="del">
          <ac:chgData name="Shixuan Zhao" userId="ce5290d52f7ef26e" providerId="LiveId" clId="{759A7608-D21E-5340-A71C-C9851C8E4B0A}" dt="2023-02-03T21:52:00.687" v="589" actId="478"/>
          <ac:picMkLst>
            <pc:docMk/>
            <pc:sldMk cId="3852051386" sldId="297"/>
            <ac:picMk id="10" creationId="{E961C540-3F23-E2EF-EA62-98F311C65098}"/>
          </ac:picMkLst>
        </pc:picChg>
      </pc:sldChg>
      <pc:sldChg chg="add">
        <pc:chgData name="Shixuan Zhao" userId="ce5290d52f7ef26e" providerId="LiveId" clId="{759A7608-D21E-5340-A71C-C9851C8E4B0A}" dt="2023-02-03T21:54:36.269" v="682"/>
        <pc:sldMkLst>
          <pc:docMk/>
          <pc:sldMk cId="2071968269" sldId="298"/>
        </pc:sldMkLst>
      </pc:sldChg>
      <pc:sldChg chg="add del">
        <pc:chgData name="Shixuan Zhao" userId="ce5290d52f7ef26e" providerId="LiveId" clId="{759A7608-D21E-5340-A71C-C9851C8E4B0A}" dt="2023-02-03T21:51:35.851" v="577" actId="2696"/>
        <pc:sldMkLst>
          <pc:docMk/>
          <pc:sldMk cId="4039127201" sldId="298"/>
        </pc:sldMkLst>
      </pc:sldChg>
      <pc:sldChg chg="add del">
        <pc:chgData name="Shixuan Zhao" userId="ce5290d52f7ef26e" providerId="LiveId" clId="{759A7608-D21E-5340-A71C-C9851C8E4B0A}" dt="2023-02-03T21:51:36.010" v="578" actId="2696"/>
        <pc:sldMkLst>
          <pc:docMk/>
          <pc:sldMk cId="872989840" sldId="299"/>
        </pc:sldMkLst>
      </pc:sldChg>
      <pc:sldChg chg="modSp add mod">
        <pc:chgData name="Shixuan Zhao" userId="ce5290d52f7ef26e" providerId="LiveId" clId="{759A7608-D21E-5340-A71C-C9851C8E4B0A}" dt="2023-02-03T22:32:25.016" v="4000" actId="20577"/>
        <pc:sldMkLst>
          <pc:docMk/>
          <pc:sldMk cId="2053434493" sldId="299"/>
        </pc:sldMkLst>
        <pc:spChg chg="mod">
          <ac:chgData name="Shixuan Zhao" userId="ce5290d52f7ef26e" providerId="LiveId" clId="{759A7608-D21E-5340-A71C-C9851C8E4B0A}" dt="2023-02-03T22:32:25.016" v="4000" actId="20577"/>
          <ac:spMkLst>
            <pc:docMk/>
            <pc:sldMk cId="2053434493" sldId="299"/>
            <ac:spMk id="2" creationId="{59B29EFA-46D3-1A94-ACC2-83B18F9098E5}"/>
          </ac:spMkLst>
        </pc:spChg>
        <pc:spChg chg="mod">
          <ac:chgData name="Shixuan Zhao" userId="ce5290d52f7ef26e" providerId="LiveId" clId="{759A7608-D21E-5340-A71C-C9851C8E4B0A}" dt="2023-02-03T22:20:19.407" v="2579" actId="20577"/>
          <ac:spMkLst>
            <pc:docMk/>
            <pc:sldMk cId="2053434493" sldId="299"/>
            <ac:spMk id="4" creationId="{45FD65B6-F946-AED2-0145-6701F01F6F9F}"/>
          </ac:spMkLst>
        </pc:spChg>
      </pc:sldChg>
      <pc:sldChg chg="add del">
        <pc:chgData name="Shixuan Zhao" userId="ce5290d52f7ef26e" providerId="LiveId" clId="{759A7608-D21E-5340-A71C-C9851C8E4B0A}" dt="2023-02-03T21:51:36.148" v="579" actId="2696"/>
        <pc:sldMkLst>
          <pc:docMk/>
          <pc:sldMk cId="280890048" sldId="300"/>
        </pc:sldMkLst>
      </pc:sldChg>
      <pc:sldChg chg="add del">
        <pc:chgData name="Shixuan Zhao" userId="ce5290d52f7ef26e" providerId="LiveId" clId="{759A7608-D21E-5340-A71C-C9851C8E4B0A}" dt="2023-02-03T21:51:36.340" v="580" actId="2696"/>
        <pc:sldMkLst>
          <pc:docMk/>
          <pc:sldMk cId="685586352" sldId="301"/>
        </pc:sldMkLst>
      </pc:sldChg>
    </pc:docChg>
  </pc:docChgLst>
  <pc:docChgLst>
    <pc:chgData name="Shixuan Zhao" userId="ce5290d52f7ef26e" providerId="LiveId" clId="{84A57E6F-0B6D-2645-B527-DE12C94E5D09}"/>
    <pc:docChg chg="undo custSel addSld delSld modSld sldOrd">
      <pc:chgData name="Shixuan Zhao" userId="ce5290d52f7ef26e" providerId="LiveId" clId="{84A57E6F-0B6D-2645-B527-DE12C94E5D09}" dt="2023-02-01T15:20:39.447" v="1756" actId="2696"/>
      <pc:docMkLst>
        <pc:docMk/>
      </pc:docMkLst>
      <pc:sldChg chg="addSp delSp modSp mod">
        <pc:chgData name="Shixuan Zhao" userId="ce5290d52f7ef26e" providerId="LiveId" clId="{84A57E6F-0B6D-2645-B527-DE12C94E5D09}" dt="2023-02-01T05:07:57.521" v="1663"/>
        <pc:sldMkLst>
          <pc:docMk/>
          <pc:sldMk cId="2819880966" sldId="256"/>
        </pc:sldMkLst>
        <pc:spChg chg="del">
          <ac:chgData name="Shixuan Zhao" userId="ce5290d52f7ef26e" providerId="LiveId" clId="{84A57E6F-0B6D-2645-B527-DE12C94E5D09}" dt="2023-01-31T15:33:52.450" v="0" actId="478"/>
          <ac:spMkLst>
            <pc:docMk/>
            <pc:sldMk cId="2819880966" sldId="256"/>
            <ac:spMk id="2" creationId="{8D96B451-DE5A-A2A5-8B6E-EAF967004CE4}"/>
          </ac:spMkLst>
        </pc:spChg>
        <pc:spChg chg="del">
          <ac:chgData name="Shixuan Zhao" userId="ce5290d52f7ef26e" providerId="LiveId" clId="{84A57E6F-0B6D-2645-B527-DE12C94E5D09}" dt="2023-01-31T15:33:53.317" v="1" actId="478"/>
          <ac:spMkLst>
            <pc:docMk/>
            <pc:sldMk cId="2819880966" sldId="256"/>
            <ac:spMk id="3" creationId="{4F0D277A-1413-D4E5-D3C8-7022C12ABEC2}"/>
          </ac:spMkLst>
        </pc:spChg>
        <pc:graphicFrameChg chg="add mod">
          <ac:chgData name="Shixuan Zhao" userId="ce5290d52f7ef26e" providerId="LiveId" clId="{84A57E6F-0B6D-2645-B527-DE12C94E5D09}" dt="2023-02-01T05:07:57.521" v="1663"/>
          <ac:graphicFrameMkLst>
            <pc:docMk/>
            <pc:sldMk cId="2819880966" sldId="256"/>
            <ac:graphicFrameMk id="4" creationId="{32A75C84-A022-0D2E-09BB-83E786E42306}"/>
          </ac:graphicFrameMkLst>
        </pc:graphicFrameChg>
      </pc:sldChg>
      <pc:sldChg chg="addSp delSp modSp new mod">
        <pc:chgData name="Shixuan Zhao" userId="ce5290d52f7ef26e" providerId="LiveId" clId="{84A57E6F-0B6D-2645-B527-DE12C94E5D09}" dt="2023-01-31T19:45:49.261" v="1259"/>
        <pc:sldMkLst>
          <pc:docMk/>
          <pc:sldMk cId="1036767166" sldId="257"/>
        </pc:sldMkLst>
        <pc:spChg chg="del">
          <ac:chgData name="Shixuan Zhao" userId="ce5290d52f7ef26e" providerId="LiveId" clId="{84A57E6F-0B6D-2645-B527-DE12C94E5D09}" dt="2023-01-31T15:41:24.399" v="7" actId="478"/>
          <ac:spMkLst>
            <pc:docMk/>
            <pc:sldMk cId="1036767166" sldId="257"/>
            <ac:spMk id="2" creationId="{3719D40E-E8B8-6416-668C-071B38A96740}"/>
          </ac:spMkLst>
        </pc:spChg>
        <pc:spChg chg="del">
          <ac:chgData name="Shixuan Zhao" userId="ce5290d52f7ef26e" providerId="LiveId" clId="{84A57E6F-0B6D-2645-B527-DE12C94E5D09}" dt="2023-01-31T15:41:25.221" v="8" actId="478"/>
          <ac:spMkLst>
            <pc:docMk/>
            <pc:sldMk cId="1036767166" sldId="257"/>
            <ac:spMk id="3" creationId="{6F5C1660-F119-91BC-19C9-06282FDC57C0}"/>
          </ac:spMkLst>
        </pc:spChg>
        <pc:graphicFrameChg chg="add mod">
          <ac:chgData name="Shixuan Zhao" userId="ce5290d52f7ef26e" providerId="LiveId" clId="{84A57E6F-0B6D-2645-B527-DE12C94E5D09}" dt="2023-01-31T19:45:49.261" v="1259"/>
          <ac:graphicFrameMkLst>
            <pc:docMk/>
            <pc:sldMk cId="1036767166" sldId="257"/>
            <ac:graphicFrameMk id="4" creationId="{9D723B84-9A26-7B6A-7833-903A9054BDE5}"/>
          </ac:graphicFrameMkLst>
        </pc:graphicFrameChg>
      </pc:sldChg>
      <pc:sldChg chg="addSp delSp modSp new mod ord setBg">
        <pc:chgData name="Shixuan Zhao" userId="ce5290d52f7ef26e" providerId="LiveId" clId="{84A57E6F-0B6D-2645-B527-DE12C94E5D09}" dt="2023-01-31T19:08:58.922" v="208" actId="1076"/>
        <pc:sldMkLst>
          <pc:docMk/>
          <pc:sldMk cId="36472818" sldId="258"/>
        </pc:sldMkLst>
        <pc:spChg chg="del">
          <ac:chgData name="Shixuan Zhao" userId="ce5290d52f7ef26e" providerId="LiveId" clId="{84A57E6F-0B6D-2645-B527-DE12C94E5D09}" dt="2023-01-31T19:07:12.089" v="169" actId="478"/>
          <ac:spMkLst>
            <pc:docMk/>
            <pc:sldMk cId="36472818" sldId="258"/>
            <ac:spMk id="2" creationId="{EC19C8FF-F59B-1936-9156-F10C14BDCF76}"/>
          </ac:spMkLst>
        </pc:spChg>
        <pc:spChg chg="del mod">
          <ac:chgData name="Shixuan Zhao" userId="ce5290d52f7ef26e" providerId="LiveId" clId="{84A57E6F-0B6D-2645-B527-DE12C94E5D09}" dt="2023-01-31T19:07:17.101" v="171" actId="478"/>
          <ac:spMkLst>
            <pc:docMk/>
            <pc:sldMk cId="36472818" sldId="258"/>
            <ac:spMk id="3" creationId="{D44DE6E1-4B01-7DB7-9FC5-CF14CF2FD20C}"/>
          </ac:spMkLst>
        </pc:spChg>
        <pc:spChg chg="add del mod">
          <ac:chgData name="Shixuan Zhao" userId="ce5290d52f7ef26e" providerId="LiveId" clId="{84A57E6F-0B6D-2645-B527-DE12C94E5D09}" dt="2023-01-31T19:07:19.213" v="173" actId="478"/>
          <ac:spMkLst>
            <pc:docMk/>
            <pc:sldMk cId="36472818" sldId="258"/>
            <ac:spMk id="5" creationId="{84512461-E51B-6E60-A071-99A46A617510}"/>
          </ac:spMkLst>
        </pc:spChg>
        <pc:spChg chg="add mod">
          <ac:chgData name="Shixuan Zhao" userId="ce5290d52f7ef26e" providerId="LiveId" clId="{84A57E6F-0B6D-2645-B527-DE12C94E5D09}" dt="2023-01-31T19:08:38.960" v="192" actId="1076"/>
          <ac:spMkLst>
            <pc:docMk/>
            <pc:sldMk cId="36472818" sldId="258"/>
            <ac:spMk id="6" creationId="{D1D37EF0-45E4-F8D6-487C-C0988506D39C}"/>
          </ac:spMkLst>
        </pc:spChg>
        <pc:spChg chg="add mod">
          <ac:chgData name="Shixuan Zhao" userId="ce5290d52f7ef26e" providerId="LiveId" clId="{84A57E6F-0B6D-2645-B527-DE12C94E5D09}" dt="2023-01-31T19:08:58.922" v="208" actId="1076"/>
          <ac:spMkLst>
            <pc:docMk/>
            <pc:sldMk cId="36472818" sldId="258"/>
            <ac:spMk id="7" creationId="{0F0894FD-3380-219F-A5FC-42A50FC3521E}"/>
          </ac:spMkLst>
        </pc:spChg>
      </pc:sldChg>
      <pc:sldChg chg="addSp delSp modSp new mod">
        <pc:chgData name="Shixuan Zhao" userId="ce5290d52f7ef26e" providerId="LiveId" clId="{84A57E6F-0B6D-2645-B527-DE12C94E5D09}" dt="2023-01-31T19:22:24.353" v="796" actId="20577"/>
        <pc:sldMkLst>
          <pc:docMk/>
          <pc:sldMk cId="496401679" sldId="259"/>
        </pc:sldMkLst>
        <pc:spChg chg="del">
          <ac:chgData name="Shixuan Zhao" userId="ce5290d52f7ef26e" providerId="LiveId" clId="{84A57E6F-0B6D-2645-B527-DE12C94E5D09}" dt="2023-01-31T19:09:52.439" v="210" actId="478"/>
          <ac:spMkLst>
            <pc:docMk/>
            <pc:sldMk cId="496401679" sldId="259"/>
            <ac:spMk id="2" creationId="{073A1BAD-DA6F-00BB-E6A4-FB6D847A4F89}"/>
          </ac:spMkLst>
        </pc:spChg>
        <pc:spChg chg="del">
          <ac:chgData name="Shixuan Zhao" userId="ce5290d52f7ef26e" providerId="LiveId" clId="{84A57E6F-0B6D-2645-B527-DE12C94E5D09}" dt="2023-01-31T19:09:53.309" v="211" actId="478"/>
          <ac:spMkLst>
            <pc:docMk/>
            <pc:sldMk cId="496401679" sldId="259"/>
            <ac:spMk id="3" creationId="{88594E47-0090-2FC1-BDC4-3436897F46CC}"/>
          </ac:spMkLst>
        </pc:spChg>
        <pc:spChg chg="add mod">
          <ac:chgData name="Shixuan Zhao" userId="ce5290d52f7ef26e" providerId="LiveId" clId="{84A57E6F-0B6D-2645-B527-DE12C94E5D09}" dt="2023-01-31T19:22:24.353" v="796" actId="20577"/>
          <ac:spMkLst>
            <pc:docMk/>
            <pc:sldMk cId="496401679" sldId="259"/>
            <ac:spMk id="4" creationId="{E7CB7465-A75C-4984-A71B-D5E9EC57C697}"/>
          </ac:spMkLst>
        </pc:spChg>
      </pc:sldChg>
      <pc:sldChg chg="addSp delSp modSp new add del mod setBg setClrOvrMap">
        <pc:chgData name="Shixuan Zhao" userId="ce5290d52f7ef26e" providerId="LiveId" clId="{84A57E6F-0B6D-2645-B527-DE12C94E5D09}" dt="2023-01-31T19:24:56.997" v="943" actId="20577"/>
        <pc:sldMkLst>
          <pc:docMk/>
          <pc:sldMk cId="1887602880" sldId="260"/>
        </pc:sldMkLst>
        <pc:spChg chg="del">
          <ac:chgData name="Shixuan Zhao" userId="ce5290d52f7ef26e" providerId="LiveId" clId="{84A57E6F-0B6D-2645-B527-DE12C94E5D09}" dt="2023-01-31T19:12:24.862" v="363" actId="478"/>
          <ac:spMkLst>
            <pc:docMk/>
            <pc:sldMk cId="1887602880" sldId="260"/>
            <ac:spMk id="2" creationId="{AF5CA77B-8EB0-2BD4-781D-02F84DA47E59}"/>
          </ac:spMkLst>
        </pc:spChg>
        <pc:spChg chg="del">
          <ac:chgData name="Shixuan Zhao" userId="ce5290d52f7ef26e" providerId="LiveId" clId="{84A57E6F-0B6D-2645-B527-DE12C94E5D09}" dt="2023-01-31T19:12:25.695" v="364" actId="478"/>
          <ac:spMkLst>
            <pc:docMk/>
            <pc:sldMk cId="1887602880" sldId="260"/>
            <ac:spMk id="3" creationId="{C0AE117C-91CD-4A89-BF54-E45FE04F63FD}"/>
          </ac:spMkLst>
        </pc:spChg>
        <pc:spChg chg="add mod">
          <ac:chgData name="Shixuan Zhao" userId="ce5290d52f7ef26e" providerId="LiveId" clId="{84A57E6F-0B6D-2645-B527-DE12C94E5D09}" dt="2023-01-31T19:18:15.433" v="557" actId="1076"/>
          <ac:spMkLst>
            <pc:docMk/>
            <pc:sldMk cId="1887602880" sldId="260"/>
            <ac:spMk id="4" creationId="{5805457E-A7A6-8F27-865F-4F015055DD99}"/>
          </ac:spMkLst>
        </pc:spChg>
        <pc:spChg chg="add mod ord">
          <ac:chgData name="Shixuan Zhao" userId="ce5290d52f7ef26e" providerId="LiveId" clId="{84A57E6F-0B6D-2645-B527-DE12C94E5D09}" dt="2023-01-31T19:24:56.997" v="943" actId="20577"/>
          <ac:spMkLst>
            <pc:docMk/>
            <pc:sldMk cId="1887602880" sldId="260"/>
            <ac:spMk id="5" creationId="{35740715-AA4A-6B81-AE96-245FDE350E80}"/>
          </ac:spMkLst>
        </pc:spChg>
        <pc:spChg chg="add del mod">
          <ac:chgData name="Shixuan Zhao" userId="ce5290d52f7ef26e" providerId="LiveId" clId="{84A57E6F-0B6D-2645-B527-DE12C94E5D09}" dt="2023-01-31T19:17:45.619" v="551"/>
          <ac:spMkLst>
            <pc:docMk/>
            <pc:sldMk cId="1887602880" sldId="260"/>
            <ac:spMk id="8" creationId="{B47134BC-74FC-EDC1-97A0-64B71970B765}"/>
          </ac:spMkLst>
        </pc:spChg>
        <pc:spChg chg="add del mod">
          <ac:chgData name="Shixuan Zhao" userId="ce5290d52f7ef26e" providerId="LiveId" clId="{84A57E6F-0B6D-2645-B527-DE12C94E5D09}" dt="2023-01-31T19:18:06.251" v="555" actId="478"/>
          <ac:spMkLst>
            <pc:docMk/>
            <pc:sldMk cId="1887602880" sldId="260"/>
            <ac:spMk id="9" creationId="{D05084EE-9774-094B-A0C1-19829B7EE101}"/>
          </ac:spMkLst>
        </pc:spChg>
        <pc:spChg chg="add mod">
          <ac:chgData name="Shixuan Zhao" userId="ce5290d52f7ef26e" providerId="LiveId" clId="{84A57E6F-0B6D-2645-B527-DE12C94E5D09}" dt="2023-01-31T19:21:07.044" v="770" actId="1076"/>
          <ac:spMkLst>
            <pc:docMk/>
            <pc:sldMk cId="1887602880" sldId="260"/>
            <ac:spMk id="10" creationId="{5BE81084-CE33-CC6C-357D-1E5FB417EEC2}"/>
          </ac:spMkLst>
        </pc:spChg>
        <pc:spChg chg="add del">
          <ac:chgData name="Shixuan Zhao" userId="ce5290d52f7ef26e" providerId="LiveId" clId="{84A57E6F-0B6D-2645-B527-DE12C94E5D09}" dt="2023-01-31T19:17:12.710" v="532" actId="26606"/>
          <ac:spMkLst>
            <pc:docMk/>
            <pc:sldMk cId="1887602880" sldId="260"/>
            <ac:spMk id="12" creationId="{FF9B822F-893E-44C8-963C-64F50ACECBB2}"/>
          </ac:spMkLst>
        </pc:spChg>
        <pc:spChg chg="add del">
          <ac:chgData name="Shixuan Zhao" userId="ce5290d52f7ef26e" providerId="LiveId" clId="{84A57E6F-0B6D-2645-B527-DE12C94E5D09}" dt="2023-01-31T19:17:12.710" v="532" actId="26606"/>
          <ac:spMkLst>
            <pc:docMk/>
            <pc:sldMk cId="1887602880" sldId="260"/>
            <ac:spMk id="14" creationId="{EBF87945-A001-489F-9D9B-7D9435F0B9CA}"/>
          </ac:spMkLst>
        </pc:spChg>
        <pc:spChg chg="add del">
          <ac:chgData name="Shixuan Zhao" userId="ce5290d52f7ef26e" providerId="LiveId" clId="{84A57E6F-0B6D-2645-B527-DE12C94E5D09}" dt="2023-01-31T19:17:16.477" v="534" actId="26606"/>
          <ac:spMkLst>
            <pc:docMk/>
            <pc:sldMk cId="1887602880" sldId="260"/>
            <ac:spMk id="16" creationId="{F13C74B1-5B17-4795-BED0-7140497B445A}"/>
          </ac:spMkLst>
        </pc:spChg>
        <pc:spChg chg="add del">
          <ac:chgData name="Shixuan Zhao" userId="ce5290d52f7ef26e" providerId="LiveId" clId="{84A57E6F-0B6D-2645-B527-DE12C94E5D09}" dt="2023-01-31T19:17:16.477" v="534" actId="26606"/>
          <ac:spMkLst>
            <pc:docMk/>
            <pc:sldMk cId="1887602880" sldId="260"/>
            <ac:spMk id="17" creationId="{D4974D33-8DC5-464E-8C6D-BE58F0669C17}"/>
          </ac:spMkLst>
        </pc:spChg>
        <pc:spChg chg="add del">
          <ac:chgData name="Shixuan Zhao" userId="ce5290d52f7ef26e" providerId="LiveId" clId="{84A57E6F-0B6D-2645-B527-DE12C94E5D09}" dt="2023-01-31T19:17:17.751" v="536" actId="26606"/>
          <ac:spMkLst>
            <pc:docMk/>
            <pc:sldMk cId="1887602880" sldId="260"/>
            <ac:spMk id="18" creationId="{7A5F0580-5EE9-419F-96EE-B6529EF6E7D0}"/>
          </ac:spMkLst>
        </pc:spChg>
        <pc:spChg chg="add del">
          <ac:chgData name="Shixuan Zhao" userId="ce5290d52f7ef26e" providerId="LiveId" clId="{84A57E6F-0B6D-2645-B527-DE12C94E5D09}" dt="2023-01-31T19:17:17.751" v="536" actId="26606"/>
          <ac:spMkLst>
            <pc:docMk/>
            <pc:sldMk cId="1887602880" sldId="260"/>
            <ac:spMk id="19" creationId="{9AA72BD9-2C5A-4EDC-931F-5AA08EACA0F3}"/>
          </ac:spMkLst>
        </pc:spChg>
        <pc:spChg chg="add del">
          <ac:chgData name="Shixuan Zhao" userId="ce5290d52f7ef26e" providerId="LiveId" clId="{84A57E6F-0B6D-2645-B527-DE12C94E5D09}" dt="2023-01-31T19:17:17.751" v="536" actId="26606"/>
          <ac:spMkLst>
            <pc:docMk/>
            <pc:sldMk cId="1887602880" sldId="260"/>
            <ac:spMk id="20" creationId="{DD3981AC-7B61-4947-BCF3-F7AA7FA385B9}"/>
          </ac:spMkLst>
        </pc:spChg>
        <pc:spChg chg="add del">
          <ac:chgData name="Shixuan Zhao" userId="ce5290d52f7ef26e" providerId="LiveId" clId="{84A57E6F-0B6D-2645-B527-DE12C94E5D09}" dt="2023-01-31T19:17:17.751" v="536" actId="26606"/>
          <ac:spMkLst>
            <pc:docMk/>
            <pc:sldMk cId="1887602880" sldId="260"/>
            <ac:spMk id="21" creationId="{55D4142C-5077-457F-A6AD-3FECFDB39685}"/>
          </ac:spMkLst>
        </pc:spChg>
        <pc:spChg chg="add del">
          <ac:chgData name="Shixuan Zhao" userId="ce5290d52f7ef26e" providerId="LiveId" clId="{84A57E6F-0B6D-2645-B527-DE12C94E5D09}" dt="2023-01-31T19:17:18.668" v="538" actId="26606"/>
          <ac:spMkLst>
            <pc:docMk/>
            <pc:sldMk cId="1887602880" sldId="260"/>
            <ac:spMk id="23" creationId="{5E8D2E83-FB3A-40E7-A9E5-7AB389D612B4}"/>
          </ac:spMkLst>
        </pc:spChg>
        <pc:spChg chg="add del">
          <ac:chgData name="Shixuan Zhao" userId="ce5290d52f7ef26e" providerId="LiveId" clId="{84A57E6F-0B6D-2645-B527-DE12C94E5D09}" dt="2023-01-31T19:17:19.720" v="540" actId="26606"/>
          <ac:spMkLst>
            <pc:docMk/>
            <pc:sldMk cId="1887602880" sldId="260"/>
            <ac:spMk id="25" creationId="{9AA72BD9-2C5A-4EDC-931F-5AA08EACA0F3}"/>
          </ac:spMkLst>
        </pc:spChg>
        <pc:spChg chg="add del">
          <ac:chgData name="Shixuan Zhao" userId="ce5290d52f7ef26e" providerId="LiveId" clId="{84A57E6F-0B6D-2645-B527-DE12C94E5D09}" dt="2023-01-31T19:17:19.720" v="540" actId="26606"/>
          <ac:spMkLst>
            <pc:docMk/>
            <pc:sldMk cId="1887602880" sldId="260"/>
            <ac:spMk id="26" creationId="{DD3981AC-7B61-4947-BCF3-F7AA7FA385B9}"/>
          </ac:spMkLst>
        </pc:spChg>
        <pc:spChg chg="add del">
          <ac:chgData name="Shixuan Zhao" userId="ce5290d52f7ef26e" providerId="LiveId" clId="{84A57E6F-0B6D-2645-B527-DE12C94E5D09}" dt="2023-01-31T19:17:19.720" v="540" actId="26606"/>
          <ac:spMkLst>
            <pc:docMk/>
            <pc:sldMk cId="1887602880" sldId="260"/>
            <ac:spMk id="27" creationId="{55D4142C-5077-457F-A6AD-3FECFDB39685}"/>
          </ac:spMkLst>
        </pc:spChg>
        <pc:spChg chg="add del">
          <ac:chgData name="Shixuan Zhao" userId="ce5290d52f7ef26e" providerId="LiveId" clId="{84A57E6F-0B6D-2645-B527-DE12C94E5D09}" dt="2023-01-31T19:17:19.720" v="540" actId="26606"/>
          <ac:spMkLst>
            <pc:docMk/>
            <pc:sldMk cId="1887602880" sldId="260"/>
            <ac:spMk id="28" creationId="{7A5F0580-5EE9-419F-96EE-B6529EF6E7D0}"/>
          </ac:spMkLst>
        </pc:spChg>
        <pc:spChg chg="add del">
          <ac:chgData name="Shixuan Zhao" userId="ce5290d52f7ef26e" providerId="LiveId" clId="{84A57E6F-0B6D-2645-B527-DE12C94E5D09}" dt="2023-01-31T19:18:02.151" v="553" actId="26606"/>
          <ac:spMkLst>
            <pc:docMk/>
            <pc:sldMk cId="1887602880" sldId="260"/>
            <ac:spMk id="30" creationId="{F13C74B1-5B17-4795-BED0-7140497B445A}"/>
          </ac:spMkLst>
        </pc:spChg>
        <pc:spChg chg="add del">
          <ac:chgData name="Shixuan Zhao" userId="ce5290d52f7ef26e" providerId="LiveId" clId="{84A57E6F-0B6D-2645-B527-DE12C94E5D09}" dt="2023-01-31T19:18:02.151" v="553" actId="26606"/>
          <ac:spMkLst>
            <pc:docMk/>
            <pc:sldMk cId="1887602880" sldId="260"/>
            <ac:spMk id="31" creationId="{D4974D33-8DC5-464E-8C6D-BE58F0669C17}"/>
          </ac:spMkLst>
        </pc:spChg>
        <pc:spChg chg="add">
          <ac:chgData name="Shixuan Zhao" userId="ce5290d52f7ef26e" providerId="LiveId" clId="{84A57E6F-0B6D-2645-B527-DE12C94E5D09}" dt="2023-01-31T19:18:02.151" v="553" actId="26606"/>
          <ac:spMkLst>
            <pc:docMk/>
            <pc:sldMk cId="1887602880" sldId="260"/>
            <ac:spMk id="36" creationId="{8FC9BE17-9A7B-462D-AE50-3D8777387304}"/>
          </ac:spMkLst>
        </pc:spChg>
        <pc:spChg chg="add">
          <ac:chgData name="Shixuan Zhao" userId="ce5290d52f7ef26e" providerId="LiveId" clId="{84A57E6F-0B6D-2645-B527-DE12C94E5D09}" dt="2023-01-31T19:18:02.151" v="553" actId="26606"/>
          <ac:spMkLst>
            <pc:docMk/>
            <pc:sldMk cId="1887602880" sldId="260"/>
            <ac:spMk id="38" creationId="{3EBE8569-6AEC-4B8C-8D53-2DE337CDBA65}"/>
          </ac:spMkLst>
        </pc:spChg>
        <pc:spChg chg="add">
          <ac:chgData name="Shixuan Zhao" userId="ce5290d52f7ef26e" providerId="LiveId" clId="{84A57E6F-0B6D-2645-B527-DE12C94E5D09}" dt="2023-01-31T19:18:02.151" v="553" actId="26606"/>
          <ac:spMkLst>
            <pc:docMk/>
            <pc:sldMk cId="1887602880" sldId="260"/>
            <ac:spMk id="40" creationId="{55D4142C-5077-457F-A6AD-3FECFDB39685}"/>
          </ac:spMkLst>
        </pc:spChg>
        <pc:spChg chg="add">
          <ac:chgData name="Shixuan Zhao" userId="ce5290d52f7ef26e" providerId="LiveId" clId="{84A57E6F-0B6D-2645-B527-DE12C94E5D09}" dt="2023-01-31T19:18:02.151" v="553" actId="26606"/>
          <ac:spMkLst>
            <pc:docMk/>
            <pc:sldMk cId="1887602880" sldId="260"/>
            <ac:spMk id="42" creationId="{7A5F0580-5EE9-419F-96EE-B6529EF6E7D0}"/>
          </ac:spMkLst>
        </pc:spChg>
        <pc:picChg chg="add mod ord">
          <ac:chgData name="Shixuan Zhao" userId="ce5290d52f7ef26e" providerId="LiveId" clId="{84A57E6F-0B6D-2645-B527-DE12C94E5D09}" dt="2023-01-31T19:19:50.831" v="718" actId="1076"/>
          <ac:picMkLst>
            <pc:docMk/>
            <pc:sldMk cId="1887602880" sldId="260"/>
            <ac:picMk id="7" creationId="{9C2538C7-FCE8-2327-2C63-2410AC4B3BC2}"/>
          </ac:picMkLst>
        </pc:picChg>
      </pc:sldChg>
      <pc:sldChg chg="new del">
        <pc:chgData name="Shixuan Zhao" userId="ce5290d52f7ef26e" providerId="LiveId" clId="{84A57E6F-0B6D-2645-B527-DE12C94E5D09}" dt="2023-01-31T19:12:26.429" v="365" actId="2696"/>
        <pc:sldMkLst>
          <pc:docMk/>
          <pc:sldMk cId="1722424806" sldId="261"/>
        </pc:sldMkLst>
      </pc:sldChg>
      <pc:sldChg chg="addSp modSp add del mod">
        <pc:chgData name="Shixuan Zhao" userId="ce5290d52f7ef26e" providerId="LiveId" clId="{84A57E6F-0B6D-2645-B527-DE12C94E5D09}" dt="2023-01-31T19:19:44.559" v="717" actId="2696"/>
        <pc:sldMkLst>
          <pc:docMk/>
          <pc:sldMk cId="3716226225" sldId="261"/>
        </pc:sldMkLst>
        <pc:picChg chg="add mod">
          <ac:chgData name="Shixuan Zhao" userId="ce5290d52f7ef26e" providerId="LiveId" clId="{84A57E6F-0B6D-2645-B527-DE12C94E5D09}" dt="2023-01-31T19:19:41.550" v="716" actId="29295"/>
          <ac:picMkLst>
            <pc:docMk/>
            <pc:sldMk cId="3716226225" sldId="261"/>
            <ac:picMk id="2" creationId="{A415C644-2BE1-51B1-5C7F-38FB92ED8046}"/>
          </ac:picMkLst>
        </pc:picChg>
      </pc:sldChg>
      <pc:sldChg chg="new del">
        <pc:chgData name="Shixuan Zhao" userId="ce5290d52f7ef26e" providerId="LiveId" clId="{84A57E6F-0B6D-2645-B527-DE12C94E5D09}" dt="2023-01-31T19:12:26.961" v="366" actId="2696"/>
        <pc:sldMkLst>
          <pc:docMk/>
          <pc:sldMk cId="98425195" sldId="262"/>
        </pc:sldMkLst>
      </pc:sldChg>
      <pc:sldChg chg="addSp delSp modSp add mod">
        <pc:chgData name="Shixuan Zhao" userId="ce5290d52f7ef26e" providerId="LiveId" clId="{84A57E6F-0B6D-2645-B527-DE12C94E5D09}" dt="2023-01-31T20:01:24.646" v="1612" actId="1076"/>
        <pc:sldMkLst>
          <pc:docMk/>
          <pc:sldMk cId="1481477028" sldId="262"/>
        </pc:sldMkLst>
        <pc:spChg chg="add mod">
          <ac:chgData name="Shixuan Zhao" userId="ce5290d52f7ef26e" providerId="LiveId" clId="{84A57E6F-0B6D-2645-B527-DE12C94E5D09}" dt="2023-01-31T19:26:00.185" v="986"/>
          <ac:spMkLst>
            <pc:docMk/>
            <pc:sldMk cId="1481477028" sldId="262"/>
            <ac:spMk id="2" creationId="{E7F29830-F309-0778-4B3D-1A563EBAE0A4}"/>
          </ac:spMkLst>
        </pc:spChg>
        <pc:spChg chg="add mod">
          <ac:chgData name="Shixuan Zhao" userId="ce5290d52f7ef26e" providerId="LiveId" clId="{84A57E6F-0B6D-2645-B527-DE12C94E5D09}" dt="2023-01-31T19:27:48.887" v="1055" actId="403"/>
          <ac:spMkLst>
            <pc:docMk/>
            <pc:sldMk cId="1481477028" sldId="262"/>
            <ac:spMk id="5" creationId="{F806C3BC-42B9-DD8B-74D9-92F6D074A017}"/>
          </ac:spMkLst>
        </pc:spChg>
        <pc:spChg chg="add mod">
          <ac:chgData name="Shixuan Zhao" userId="ce5290d52f7ef26e" providerId="LiveId" clId="{84A57E6F-0B6D-2645-B527-DE12C94E5D09}" dt="2023-01-31T20:01:24.646" v="1612" actId="1076"/>
          <ac:spMkLst>
            <pc:docMk/>
            <pc:sldMk cId="1481477028" sldId="262"/>
            <ac:spMk id="6" creationId="{3DAED91F-1ADD-3208-0B7B-56F942EC6FDD}"/>
          </ac:spMkLst>
        </pc:spChg>
        <pc:picChg chg="add mod">
          <ac:chgData name="Shixuan Zhao" userId="ce5290d52f7ef26e" providerId="LiveId" clId="{84A57E6F-0B6D-2645-B527-DE12C94E5D09}" dt="2023-01-31T19:26:33.406" v="996" actId="1076"/>
          <ac:picMkLst>
            <pc:docMk/>
            <pc:sldMk cId="1481477028" sldId="262"/>
            <ac:picMk id="3" creationId="{16B2A9CC-F1B7-7F45-4059-39D28588E146}"/>
          </ac:picMkLst>
        </pc:picChg>
        <pc:picChg chg="add del mod">
          <ac:chgData name="Shixuan Zhao" userId="ce5290d52f7ef26e" providerId="LiveId" clId="{84A57E6F-0B6D-2645-B527-DE12C94E5D09}" dt="2023-01-31T19:26:34.983" v="997" actId="478"/>
          <ac:picMkLst>
            <pc:docMk/>
            <pc:sldMk cId="1481477028" sldId="262"/>
            <ac:picMk id="4" creationId="{BF138503-355F-03A9-0638-B816C7A608B2}"/>
          </ac:picMkLst>
        </pc:picChg>
      </pc:sldChg>
      <pc:sldChg chg="addSp delSp modSp add mod">
        <pc:chgData name="Shixuan Zhao" userId="ce5290d52f7ef26e" providerId="LiveId" clId="{84A57E6F-0B6D-2645-B527-DE12C94E5D09}" dt="2023-01-31T20:01:30.464" v="1613" actId="1076"/>
        <pc:sldMkLst>
          <pc:docMk/>
          <pc:sldMk cId="760353226" sldId="263"/>
        </pc:sldMkLst>
        <pc:spChg chg="add mod">
          <ac:chgData name="Shixuan Zhao" userId="ce5290d52f7ef26e" providerId="LiveId" clId="{84A57E6F-0B6D-2645-B527-DE12C94E5D09}" dt="2023-01-31T19:26:00.925" v="987"/>
          <ac:spMkLst>
            <pc:docMk/>
            <pc:sldMk cId="760353226" sldId="263"/>
            <ac:spMk id="2" creationId="{4F5B915B-35F4-66E5-C8F4-4F7437B0D32F}"/>
          </ac:spMkLst>
        </pc:spChg>
        <pc:spChg chg="add del mod">
          <ac:chgData name="Shixuan Zhao" userId="ce5290d52f7ef26e" providerId="LiveId" clId="{84A57E6F-0B6D-2645-B527-DE12C94E5D09}" dt="2023-01-31T19:34:53.851" v="1125" actId="21"/>
          <ac:spMkLst>
            <pc:docMk/>
            <pc:sldMk cId="760353226" sldId="263"/>
            <ac:spMk id="4" creationId="{63CAD594-F120-9A44-AC63-9C22E616FDF2}"/>
          </ac:spMkLst>
        </pc:spChg>
        <pc:spChg chg="add mod">
          <ac:chgData name="Shixuan Zhao" userId="ce5290d52f7ef26e" providerId="LiveId" clId="{84A57E6F-0B6D-2645-B527-DE12C94E5D09}" dt="2023-01-31T20:01:30.464" v="1613" actId="1076"/>
          <ac:spMkLst>
            <pc:docMk/>
            <pc:sldMk cId="760353226" sldId="263"/>
            <ac:spMk id="7" creationId="{71855EBA-BC04-9F5C-512E-BF3D9E19E92E}"/>
          </ac:spMkLst>
        </pc:spChg>
        <pc:spChg chg="add mod">
          <ac:chgData name="Shixuan Zhao" userId="ce5290d52f7ef26e" providerId="LiveId" clId="{84A57E6F-0B6D-2645-B527-DE12C94E5D09}" dt="2023-01-31T19:59:19.764" v="1568" actId="1076"/>
          <ac:spMkLst>
            <pc:docMk/>
            <pc:sldMk cId="760353226" sldId="263"/>
            <ac:spMk id="9" creationId="{33A634A8-4A8A-9DB8-D6D5-2F620B1D1431}"/>
          </ac:spMkLst>
        </pc:spChg>
        <pc:graphicFrameChg chg="add del mod">
          <ac:chgData name="Shixuan Zhao" userId="ce5290d52f7ef26e" providerId="LiveId" clId="{84A57E6F-0B6D-2645-B527-DE12C94E5D09}" dt="2023-01-31T19:34:53.851" v="1125" actId="21"/>
          <ac:graphicFrameMkLst>
            <pc:docMk/>
            <pc:sldMk cId="760353226" sldId="263"/>
            <ac:graphicFrameMk id="3" creationId="{7B202C35-5C0C-70D0-AFE3-843154E18709}"/>
          </ac:graphicFrameMkLst>
        </pc:graphicFrameChg>
        <pc:picChg chg="add del mod">
          <ac:chgData name="Shixuan Zhao" userId="ce5290d52f7ef26e" providerId="LiveId" clId="{84A57E6F-0B6D-2645-B527-DE12C94E5D09}" dt="2023-01-31T19:35:10.109" v="1130" actId="478"/>
          <ac:picMkLst>
            <pc:docMk/>
            <pc:sldMk cId="760353226" sldId="263"/>
            <ac:picMk id="5" creationId="{C93E5001-3A4E-16D8-013C-47D6287AE875}"/>
          </ac:picMkLst>
        </pc:picChg>
        <pc:picChg chg="add mod">
          <ac:chgData name="Shixuan Zhao" userId="ce5290d52f7ef26e" providerId="LiveId" clId="{84A57E6F-0B6D-2645-B527-DE12C94E5D09}" dt="2023-01-31T19:35:08.721" v="1129" actId="1076"/>
          <ac:picMkLst>
            <pc:docMk/>
            <pc:sldMk cId="760353226" sldId="263"/>
            <ac:picMk id="6" creationId="{437085F5-CD78-2812-5FE2-40B2974C4663}"/>
          </ac:picMkLst>
        </pc:picChg>
      </pc:sldChg>
      <pc:sldChg chg="addSp modSp add mod ord">
        <pc:chgData name="Shixuan Zhao" userId="ce5290d52f7ef26e" providerId="LiveId" clId="{84A57E6F-0B6D-2645-B527-DE12C94E5D09}" dt="2023-02-01T05:49:55.269" v="1725" actId="20577"/>
        <pc:sldMkLst>
          <pc:docMk/>
          <pc:sldMk cId="1760440143" sldId="264"/>
        </pc:sldMkLst>
        <pc:spChg chg="add mod">
          <ac:chgData name="Shixuan Zhao" userId="ce5290d52f7ef26e" providerId="LiveId" clId="{84A57E6F-0B6D-2645-B527-DE12C94E5D09}" dt="2023-02-01T05:49:55.269" v="1725" actId="20577"/>
          <ac:spMkLst>
            <pc:docMk/>
            <pc:sldMk cId="1760440143" sldId="264"/>
            <ac:spMk id="2" creationId="{2521284D-DFB7-5D3C-7E81-ACD864D7C035}"/>
          </ac:spMkLst>
        </pc:spChg>
        <pc:spChg chg="add mod">
          <ac:chgData name="Shixuan Zhao" userId="ce5290d52f7ef26e" providerId="LiveId" clId="{84A57E6F-0B6D-2645-B527-DE12C94E5D09}" dt="2023-01-31T19:49:16.545" v="1324" actId="1076"/>
          <ac:spMkLst>
            <pc:docMk/>
            <pc:sldMk cId="1760440143" sldId="264"/>
            <ac:spMk id="4" creationId="{F7A8E556-904E-9B21-32B8-F1B056FF5A59}"/>
          </ac:spMkLst>
        </pc:spChg>
        <pc:graphicFrameChg chg="add mod">
          <ac:chgData name="Shixuan Zhao" userId="ce5290d52f7ef26e" providerId="LiveId" clId="{84A57E6F-0B6D-2645-B527-DE12C94E5D09}" dt="2023-01-31T19:49:31.370" v="1328"/>
          <ac:graphicFrameMkLst>
            <pc:docMk/>
            <pc:sldMk cId="1760440143" sldId="264"/>
            <ac:graphicFrameMk id="3" creationId="{492E530F-1684-2E3F-50FF-3574261EB380}"/>
          </ac:graphicFrameMkLst>
        </pc:graphicFrameChg>
      </pc:sldChg>
      <pc:sldChg chg="addSp delSp modSp add del mod">
        <pc:chgData name="Shixuan Zhao" userId="ce5290d52f7ef26e" providerId="LiveId" clId="{84A57E6F-0B6D-2645-B527-DE12C94E5D09}" dt="2023-02-01T15:20:39.447" v="1756" actId="2696"/>
        <pc:sldMkLst>
          <pc:docMk/>
          <pc:sldMk cId="1817950042" sldId="265"/>
        </pc:sldMkLst>
        <pc:spChg chg="add del mod">
          <ac:chgData name="Shixuan Zhao" userId="ce5290d52f7ef26e" providerId="LiveId" clId="{84A57E6F-0B6D-2645-B527-DE12C94E5D09}" dt="2023-01-31T19:51:08.027" v="1331" actId="478"/>
          <ac:spMkLst>
            <pc:docMk/>
            <pc:sldMk cId="1817950042" sldId="265"/>
            <ac:spMk id="2" creationId="{13EC0519-69FF-66F2-C9D4-3B7F19B5F10D}"/>
          </ac:spMkLst>
        </pc:spChg>
        <pc:spChg chg="add del mod">
          <ac:chgData name="Shixuan Zhao" userId="ce5290d52f7ef26e" providerId="LiveId" clId="{84A57E6F-0B6D-2645-B527-DE12C94E5D09}" dt="2023-01-31T19:51:01.940" v="1330"/>
          <ac:spMkLst>
            <pc:docMk/>
            <pc:sldMk cId="1817950042" sldId="265"/>
            <ac:spMk id="3" creationId="{3224F101-158C-BA83-455B-CE45ADAC27BD}"/>
          </ac:spMkLst>
        </pc:spChg>
        <pc:spChg chg="add mod">
          <ac:chgData name="Shixuan Zhao" userId="ce5290d52f7ef26e" providerId="LiveId" clId="{84A57E6F-0B6D-2645-B527-DE12C94E5D09}" dt="2023-01-31T19:51:08.379" v="1332"/>
          <ac:spMkLst>
            <pc:docMk/>
            <pc:sldMk cId="1817950042" sldId="265"/>
            <ac:spMk id="4" creationId="{98CD0269-F894-9AEF-D5A0-6531FE5F4083}"/>
          </ac:spMkLst>
        </pc:spChg>
        <pc:graphicFrameChg chg="add mod">
          <ac:chgData name="Shixuan Zhao" userId="ce5290d52f7ef26e" providerId="LiveId" clId="{84A57E6F-0B6D-2645-B527-DE12C94E5D09}" dt="2023-02-01T05:09:05.200" v="1668"/>
          <ac:graphicFrameMkLst>
            <pc:docMk/>
            <pc:sldMk cId="1817950042" sldId="265"/>
            <ac:graphicFrameMk id="5" creationId="{FF1BEEF9-3BAD-C2CB-D0BA-6F2743C4CEDC}"/>
          </ac:graphicFrameMkLst>
        </pc:graphicFrameChg>
      </pc:sldChg>
      <pc:sldChg chg="addSp delSp modSp add mod">
        <pc:chgData name="Shixuan Zhao" userId="ce5290d52f7ef26e" providerId="LiveId" clId="{84A57E6F-0B6D-2645-B527-DE12C94E5D09}" dt="2023-01-31T19:51:14.592" v="1336"/>
        <pc:sldMkLst>
          <pc:docMk/>
          <pc:sldMk cId="4107767603" sldId="266"/>
        </pc:sldMkLst>
        <pc:spChg chg="add del mod">
          <ac:chgData name="Shixuan Zhao" userId="ce5290d52f7ef26e" providerId="LiveId" clId="{84A57E6F-0B6D-2645-B527-DE12C94E5D09}" dt="2023-01-31T19:51:14.305" v="1335" actId="478"/>
          <ac:spMkLst>
            <pc:docMk/>
            <pc:sldMk cId="4107767603" sldId="266"/>
            <ac:spMk id="2" creationId="{7D8BAB66-AB1D-5524-AC55-9F5B8338177A}"/>
          </ac:spMkLst>
        </pc:spChg>
        <pc:spChg chg="add del mod">
          <ac:chgData name="Shixuan Zhao" userId="ce5290d52f7ef26e" providerId="LiveId" clId="{84A57E6F-0B6D-2645-B527-DE12C94E5D09}" dt="2023-01-31T19:51:14.059" v="1334"/>
          <ac:spMkLst>
            <pc:docMk/>
            <pc:sldMk cId="4107767603" sldId="266"/>
            <ac:spMk id="3" creationId="{D42E4EC7-18FF-9165-7F84-2A2E7D28FE7C}"/>
          </ac:spMkLst>
        </pc:spChg>
        <pc:spChg chg="add mod">
          <ac:chgData name="Shixuan Zhao" userId="ce5290d52f7ef26e" providerId="LiveId" clId="{84A57E6F-0B6D-2645-B527-DE12C94E5D09}" dt="2023-01-31T19:51:14.592" v="1336"/>
          <ac:spMkLst>
            <pc:docMk/>
            <pc:sldMk cId="4107767603" sldId="266"/>
            <ac:spMk id="4" creationId="{AAE13E70-05C2-3FD1-B91D-E34B738AA86A}"/>
          </ac:spMkLst>
        </pc:spChg>
      </pc:sldChg>
      <pc:sldChg chg="addSp delSp modSp add mod">
        <pc:chgData name="Shixuan Zhao" userId="ce5290d52f7ef26e" providerId="LiveId" clId="{84A57E6F-0B6D-2645-B527-DE12C94E5D09}" dt="2023-01-31T19:51:18.021" v="1338"/>
        <pc:sldMkLst>
          <pc:docMk/>
          <pc:sldMk cId="1255801687" sldId="267"/>
        </pc:sldMkLst>
        <pc:spChg chg="add del mod">
          <ac:chgData name="Shixuan Zhao" userId="ce5290d52f7ef26e" providerId="LiveId" clId="{84A57E6F-0B6D-2645-B527-DE12C94E5D09}" dt="2023-01-31T19:51:17.630" v="1337" actId="478"/>
          <ac:spMkLst>
            <pc:docMk/>
            <pc:sldMk cId="1255801687" sldId="267"/>
            <ac:spMk id="2" creationId="{4B351738-6C60-5E77-69AB-2659DBFE0B17}"/>
          </ac:spMkLst>
        </pc:spChg>
        <pc:spChg chg="add mod">
          <ac:chgData name="Shixuan Zhao" userId="ce5290d52f7ef26e" providerId="LiveId" clId="{84A57E6F-0B6D-2645-B527-DE12C94E5D09}" dt="2023-01-31T19:51:18.021" v="1338"/>
          <ac:spMkLst>
            <pc:docMk/>
            <pc:sldMk cId="1255801687" sldId="267"/>
            <ac:spMk id="3" creationId="{B6C90B20-4FC1-D9B2-C70F-A05C92AF4194}"/>
          </ac:spMkLst>
        </pc:spChg>
      </pc:sldChg>
      <pc:sldChg chg="addSp delSp modSp add mod setBg delDesignElem">
        <pc:chgData name="Shixuan Zhao" userId="ce5290d52f7ef26e" providerId="LiveId" clId="{84A57E6F-0B6D-2645-B527-DE12C94E5D09}" dt="2023-01-31T20:01:21.716" v="1611" actId="1076"/>
        <pc:sldMkLst>
          <pc:docMk/>
          <pc:sldMk cId="3473111591" sldId="268"/>
        </pc:sldMkLst>
        <pc:spChg chg="add mod">
          <ac:chgData name="Shixuan Zhao" userId="ce5290d52f7ef26e" providerId="LiveId" clId="{84A57E6F-0B6D-2645-B527-DE12C94E5D09}" dt="2023-01-31T19:25:53.200" v="985" actId="403"/>
          <ac:spMkLst>
            <pc:docMk/>
            <pc:sldMk cId="3473111591" sldId="268"/>
            <ac:spMk id="3" creationId="{846A6864-7A0D-A301-3928-294E177A149A}"/>
          </ac:spMkLst>
        </pc:spChg>
        <pc:spChg chg="add del mod">
          <ac:chgData name="Shixuan Zhao" userId="ce5290d52f7ef26e" providerId="LiveId" clId="{84A57E6F-0B6D-2645-B527-DE12C94E5D09}" dt="2023-01-31T19:25:29.090" v="962" actId="478"/>
          <ac:spMkLst>
            <pc:docMk/>
            <pc:sldMk cId="3473111591" sldId="268"/>
            <ac:spMk id="4" creationId="{5805457E-A7A6-8F27-865F-4F015055DD99}"/>
          </ac:spMkLst>
        </pc:spChg>
        <pc:spChg chg="add del mod">
          <ac:chgData name="Shixuan Zhao" userId="ce5290d52f7ef26e" providerId="LiveId" clId="{84A57E6F-0B6D-2645-B527-DE12C94E5D09}" dt="2023-01-31T19:22:19.460" v="793" actId="478"/>
          <ac:spMkLst>
            <pc:docMk/>
            <pc:sldMk cId="3473111591" sldId="268"/>
            <ac:spMk id="5" creationId="{35740715-AA4A-6B81-AE96-245FDE350E80}"/>
          </ac:spMkLst>
        </pc:spChg>
        <pc:spChg chg="add mod">
          <ac:chgData name="Shixuan Zhao" userId="ce5290d52f7ef26e" providerId="LiveId" clId="{84A57E6F-0B6D-2645-B527-DE12C94E5D09}" dt="2023-01-31T19:25:36.123" v="979" actId="27636"/>
          <ac:spMkLst>
            <pc:docMk/>
            <pc:sldMk cId="3473111591" sldId="268"/>
            <ac:spMk id="6" creationId="{E3FA9828-FFE8-82F9-BA67-246BE78FAC2E}"/>
          </ac:spMkLst>
        </pc:spChg>
        <pc:spChg chg="add mod">
          <ac:chgData name="Shixuan Zhao" userId="ce5290d52f7ef26e" providerId="LiveId" clId="{84A57E6F-0B6D-2645-B527-DE12C94E5D09}" dt="2023-01-31T20:01:21.716" v="1611" actId="1076"/>
          <ac:spMkLst>
            <pc:docMk/>
            <pc:sldMk cId="3473111591" sldId="268"/>
            <ac:spMk id="8" creationId="{F4149C63-BD28-C0AB-38C7-8973A18B665D}"/>
          </ac:spMkLst>
        </pc:spChg>
        <pc:spChg chg="add del">
          <ac:chgData name="Shixuan Zhao" userId="ce5290d52f7ef26e" providerId="LiveId" clId="{84A57E6F-0B6D-2645-B527-DE12C94E5D09}" dt="2023-01-31T19:22:12.837" v="788" actId="478"/>
          <ac:spMkLst>
            <pc:docMk/>
            <pc:sldMk cId="3473111591" sldId="268"/>
            <ac:spMk id="10" creationId="{5BE81084-CE33-CC6C-357D-1E5FB417EEC2}"/>
          </ac:spMkLst>
        </pc:spChg>
        <pc:spChg chg="del">
          <ac:chgData name="Shixuan Zhao" userId="ce5290d52f7ef26e" providerId="LiveId" clId="{84A57E6F-0B6D-2645-B527-DE12C94E5D09}" dt="2023-01-31T19:22:00.730" v="778"/>
          <ac:spMkLst>
            <pc:docMk/>
            <pc:sldMk cId="3473111591" sldId="268"/>
            <ac:spMk id="36" creationId="{8FC9BE17-9A7B-462D-AE50-3D8777387304}"/>
          </ac:spMkLst>
        </pc:spChg>
        <pc:spChg chg="del">
          <ac:chgData name="Shixuan Zhao" userId="ce5290d52f7ef26e" providerId="LiveId" clId="{84A57E6F-0B6D-2645-B527-DE12C94E5D09}" dt="2023-01-31T19:22:00.730" v="778"/>
          <ac:spMkLst>
            <pc:docMk/>
            <pc:sldMk cId="3473111591" sldId="268"/>
            <ac:spMk id="38" creationId="{3EBE8569-6AEC-4B8C-8D53-2DE337CDBA65}"/>
          </ac:spMkLst>
        </pc:spChg>
        <pc:spChg chg="del">
          <ac:chgData name="Shixuan Zhao" userId="ce5290d52f7ef26e" providerId="LiveId" clId="{84A57E6F-0B6D-2645-B527-DE12C94E5D09}" dt="2023-01-31T19:22:00.730" v="778"/>
          <ac:spMkLst>
            <pc:docMk/>
            <pc:sldMk cId="3473111591" sldId="268"/>
            <ac:spMk id="40" creationId="{55D4142C-5077-457F-A6AD-3FECFDB39685}"/>
          </ac:spMkLst>
        </pc:spChg>
        <pc:spChg chg="del">
          <ac:chgData name="Shixuan Zhao" userId="ce5290d52f7ef26e" providerId="LiveId" clId="{84A57E6F-0B6D-2645-B527-DE12C94E5D09}" dt="2023-01-31T19:22:00.730" v="778"/>
          <ac:spMkLst>
            <pc:docMk/>
            <pc:sldMk cId="3473111591" sldId="268"/>
            <ac:spMk id="42" creationId="{7A5F0580-5EE9-419F-96EE-B6529EF6E7D0}"/>
          </ac:spMkLst>
        </pc:spChg>
        <pc:picChg chg="add mod">
          <ac:chgData name="Shixuan Zhao" userId="ce5290d52f7ef26e" providerId="LiveId" clId="{84A57E6F-0B6D-2645-B527-DE12C94E5D09}" dt="2023-01-31T19:23:43.730" v="846" actId="1076"/>
          <ac:picMkLst>
            <pc:docMk/>
            <pc:sldMk cId="3473111591" sldId="268"/>
            <ac:picMk id="2" creationId="{F2FE8043-CB10-40E5-0098-3B5393F29F6B}"/>
          </ac:picMkLst>
        </pc:picChg>
        <pc:picChg chg="add del mod">
          <ac:chgData name="Shixuan Zhao" userId="ce5290d52f7ef26e" providerId="LiveId" clId="{84A57E6F-0B6D-2645-B527-DE12C94E5D09}" dt="2023-01-31T19:22:17.642" v="792" actId="478"/>
          <ac:picMkLst>
            <pc:docMk/>
            <pc:sldMk cId="3473111591" sldId="268"/>
            <ac:picMk id="7" creationId="{9C2538C7-FCE8-2327-2C63-2410AC4B3BC2}"/>
          </ac:picMkLst>
        </pc:picChg>
      </pc:sldChg>
      <pc:sldChg chg="addSp delSp modSp add mod">
        <pc:chgData name="Shixuan Zhao" userId="ce5290d52f7ef26e" providerId="LiveId" clId="{84A57E6F-0B6D-2645-B527-DE12C94E5D09}" dt="2023-02-01T15:18:53.860" v="1755" actId="27918"/>
        <pc:sldMkLst>
          <pc:docMk/>
          <pc:sldMk cId="3686065531" sldId="269"/>
        </pc:sldMkLst>
        <pc:spChg chg="mod">
          <ac:chgData name="Shixuan Zhao" userId="ce5290d52f7ef26e" providerId="LiveId" clId="{84A57E6F-0B6D-2645-B527-DE12C94E5D09}" dt="2023-02-01T05:49:46.808" v="1715" actId="20577"/>
          <ac:spMkLst>
            <pc:docMk/>
            <pc:sldMk cId="3686065531" sldId="269"/>
            <ac:spMk id="2" creationId="{2521284D-DFB7-5D3C-7E81-ACD864D7C035}"/>
          </ac:spMkLst>
        </pc:spChg>
        <pc:graphicFrameChg chg="del">
          <ac:chgData name="Shixuan Zhao" userId="ce5290d52f7ef26e" providerId="LiveId" clId="{84A57E6F-0B6D-2645-B527-DE12C94E5D09}" dt="2023-02-01T05:07:48.319" v="1662" actId="478"/>
          <ac:graphicFrameMkLst>
            <pc:docMk/>
            <pc:sldMk cId="3686065531" sldId="269"/>
            <ac:graphicFrameMk id="3" creationId="{492E530F-1684-2E3F-50FF-3574261EB380}"/>
          </ac:graphicFrameMkLst>
        </pc:graphicFrameChg>
        <pc:graphicFrameChg chg="add del mod">
          <ac:chgData name="Shixuan Zhao" userId="ce5290d52f7ef26e" providerId="LiveId" clId="{84A57E6F-0B6D-2645-B527-DE12C94E5D09}" dt="2023-02-01T05:51:19.345" v="1738" actId="2085"/>
          <ac:graphicFrameMkLst>
            <pc:docMk/>
            <pc:sldMk cId="3686065531" sldId="269"/>
            <ac:graphicFrameMk id="5" creationId="{C56A2522-8737-CF52-9AA5-5BDF827096F6}"/>
          </ac:graphicFrameMkLst>
        </pc:graphicFrameChg>
      </pc:sldChg>
      <pc:sldChg chg="addSp modSp add mod">
        <pc:chgData name="Shixuan Zhao" userId="ce5290d52f7ef26e" providerId="LiveId" clId="{84A57E6F-0B6D-2645-B527-DE12C94E5D09}" dt="2023-01-31T19:56:01.578" v="1485" actId="20577"/>
        <pc:sldMkLst>
          <pc:docMk/>
          <pc:sldMk cId="3947010118" sldId="270"/>
        </pc:sldMkLst>
        <pc:spChg chg="add mod">
          <ac:chgData name="Shixuan Zhao" userId="ce5290d52f7ef26e" providerId="LiveId" clId="{84A57E6F-0B6D-2645-B527-DE12C94E5D09}" dt="2023-01-31T19:55:00.111" v="1447" actId="113"/>
          <ac:spMkLst>
            <pc:docMk/>
            <pc:sldMk cId="3947010118" sldId="270"/>
            <ac:spMk id="2" creationId="{347B052C-E3FB-7361-E8BC-0B16C59BCAF8}"/>
          </ac:spMkLst>
        </pc:spChg>
        <pc:spChg chg="mod">
          <ac:chgData name="Shixuan Zhao" userId="ce5290d52f7ef26e" providerId="LiveId" clId="{84A57E6F-0B6D-2645-B527-DE12C94E5D09}" dt="2023-01-31T19:52:15.821" v="1423" actId="20577"/>
          <ac:spMkLst>
            <pc:docMk/>
            <pc:sldMk cId="3947010118" sldId="270"/>
            <ac:spMk id="3" creationId="{B6C90B20-4FC1-D9B2-C70F-A05C92AF4194}"/>
          </ac:spMkLst>
        </pc:spChg>
        <pc:spChg chg="add mod">
          <ac:chgData name="Shixuan Zhao" userId="ce5290d52f7ef26e" providerId="LiveId" clId="{84A57E6F-0B6D-2645-B527-DE12C94E5D09}" dt="2023-01-31T19:56:01.578" v="1485" actId="20577"/>
          <ac:spMkLst>
            <pc:docMk/>
            <pc:sldMk cId="3947010118" sldId="270"/>
            <ac:spMk id="6" creationId="{CB098221-DBF0-BEB0-A608-F434C7B58D92}"/>
          </ac:spMkLst>
        </pc:spChg>
        <pc:picChg chg="add mod">
          <ac:chgData name="Shixuan Zhao" userId="ce5290d52f7ef26e" providerId="LiveId" clId="{84A57E6F-0B6D-2645-B527-DE12C94E5D09}" dt="2023-01-31T19:55:50.816" v="1458" actId="1076"/>
          <ac:picMkLst>
            <pc:docMk/>
            <pc:sldMk cId="3947010118" sldId="270"/>
            <ac:picMk id="4" creationId="{386595B5-CBE4-C8A4-C121-B4604400B311}"/>
          </ac:picMkLst>
        </pc:picChg>
      </pc:sldChg>
      <pc:sldChg chg="addSp modSp add mod">
        <pc:chgData name="Shixuan Zhao" userId="ce5290d52f7ef26e" providerId="LiveId" clId="{84A57E6F-0B6D-2645-B527-DE12C94E5D09}" dt="2023-01-31T20:04:06.909" v="1659" actId="1076"/>
        <pc:sldMkLst>
          <pc:docMk/>
          <pc:sldMk cId="3426577892" sldId="271"/>
        </pc:sldMkLst>
        <pc:spChg chg="add">
          <ac:chgData name="Shixuan Zhao" userId="ce5290d52f7ef26e" providerId="LiveId" clId="{84A57E6F-0B6D-2645-B527-DE12C94E5D09}" dt="2023-01-31T20:02:11.385" v="1614"/>
          <ac:spMkLst>
            <pc:docMk/>
            <pc:sldMk cId="3426577892" sldId="271"/>
            <ac:spMk id="2" creationId="{2E66294D-132F-0A76-B55C-D0E0349E51AA}"/>
          </ac:spMkLst>
        </pc:spChg>
        <pc:spChg chg="add">
          <ac:chgData name="Shixuan Zhao" userId="ce5290d52f7ef26e" providerId="LiveId" clId="{84A57E6F-0B6D-2645-B527-DE12C94E5D09}" dt="2023-01-31T20:02:11.385" v="1614"/>
          <ac:spMkLst>
            <pc:docMk/>
            <pc:sldMk cId="3426577892" sldId="271"/>
            <ac:spMk id="4" creationId="{AF5DEF4F-DEF2-9F27-EF40-AAF4BF19601D}"/>
          </ac:spMkLst>
        </pc:spChg>
        <pc:spChg chg="add mod">
          <ac:chgData name="Shixuan Zhao" userId="ce5290d52f7ef26e" providerId="LiveId" clId="{84A57E6F-0B6D-2645-B527-DE12C94E5D09}" dt="2023-01-31T20:02:38.166" v="1631" actId="20577"/>
          <ac:spMkLst>
            <pc:docMk/>
            <pc:sldMk cId="3426577892" sldId="271"/>
            <ac:spMk id="6" creationId="{D740E0E4-78A2-9023-99B3-956DCFF239C5}"/>
          </ac:spMkLst>
        </pc:spChg>
        <pc:spChg chg="add mod">
          <ac:chgData name="Shixuan Zhao" userId="ce5290d52f7ef26e" providerId="LiveId" clId="{84A57E6F-0B6D-2645-B527-DE12C94E5D09}" dt="2023-01-31T20:04:06.909" v="1659" actId="1076"/>
          <ac:spMkLst>
            <pc:docMk/>
            <pc:sldMk cId="3426577892" sldId="271"/>
            <ac:spMk id="7" creationId="{9E89D486-1D8C-BD80-ED28-60DA6E7C7411}"/>
          </ac:spMkLst>
        </pc:spChg>
        <pc:picChg chg="add mod">
          <ac:chgData name="Shixuan Zhao" userId="ce5290d52f7ef26e" providerId="LiveId" clId="{84A57E6F-0B6D-2645-B527-DE12C94E5D09}" dt="2023-01-31T20:03:11.964" v="1652" actId="1036"/>
          <ac:picMkLst>
            <pc:docMk/>
            <pc:sldMk cId="3426577892" sldId="271"/>
            <ac:picMk id="5" creationId="{4F16DAAF-D733-CC5D-46F2-4524812EEADC}"/>
          </ac:picMkLst>
        </pc:picChg>
        <pc:picChg chg="add mod">
          <ac:chgData name="Shixuan Zhao" userId="ce5290d52f7ef26e" providerId="LiveId" clId="{84A57E6F-0B6D-2645-B527-DE12C94E5D09}" dt="2023-01-31T20:03:11.964" v="1652" actId="1036"/>
          <ac:picMkLst>
            <pc:docMk/>
            <pc:sldMk cId="3426577892" sldId="271"/>
            <ac:picMk id="1025" creationId="{E2F03C88-159A-1F57-CEAE-DD8440392C8A}"/>
          </ac:picMkLst>
        </pc:picChg>
        <pc:picChg chg="add mod">
          <ac:chgData name="Shixuan Zhao" userId="ce5290d52f7ef26e" providerId="LiveId" clId="{84A57E6F-0B6D-2645-B527-DE12C94E5D09}" dt="2023-01-31T20:03:11.964" v="1652" actId="1036"/>
          <ac:picMkLst>
            <pc:docMk/>
            <pc:sldMk cId="3426577892" sldId="271"/>
            <ac:picMk id="1026" creationId="{A66CF99A-CE40-0F0D-1C60-761FB9CA9A03}"/>
          </ac:picMkLst>
        </pc:picChg>
      </pc:sldChg>
      <pc:sldChg chg="add del">
        <pc:chgData name="Shixuan Zhao" userId="ce5290d52f7ef26e" providerId="LiveId" clId="{84A57E6F-0B6D-2645-B527-DE12C94E5D09}" dt="2023-01-31T19:52:20.951" v="1424" actId="2696"/>
        <pc:sldMkLst>
          <pc:docMk/>
          <pc:sldMk cId="4019481076" sldId="271"/>
        </pc:sldMkLst>
      </pc:sldChg>
      <pc:sldChg chg="add del">
        <pc:chgData name="Shixuan Zhao" userId="ce5290d52f7ef26e" providerId="LiveId" clId="{84A57E6F-0B6D-2645-B527-DE12C94E5D09}" dt="2023-01-31T19:52:22.010" v="1425" actId="2696"/>
        <pc:sldMkLst>
          <pc:docMk/>
          <pc:sldMk cId="930735637" sldId="272"/>
        </pc:sldMkLst>
      </pc:sldChg>
      <pc:sldChg chg="add">
        <pc:chgData name="Shixuan Zhao" userId="ce5290d52f7ef26e" providerId="LiveId" clId="{84A57E6F-0B6D-2645-B527-DE12C94E5D09}" dt="2023-01-31T19:52:24.238" v="1427"/>
        <pc:sldMkLst>
          <pc:docMk/>
          <pc:sldMk cId="1954821119" sldId="272"/>
        </pc:sldMkLst>
      </pc:sldChg>
      <pc:sldChg chg="add">
        <pc:chgData name="Shixuan Zhao" userId="ce5290d52f7ef26e" providerId="LiveId" clId="{84A57E6F-0B6D-2645-B527-DE12C94E5D09}" dt="2023-01-31T19:52:24.417" v="1428"/>
        <pc:sldMkLst>
          <pc:docMk/>
          <pc:sldMk cId="215077823" sldId="273"/>
        </pc:sldMkLst>
      </pc:sldChg>
      <pc:sldChg chg="add">
        <pc:chgData name="Shixuan Zhao" userId="ce5290d52f7ef26e" providerId="LiveId" clId="{84A57E6F-0B6D-2645-B527-DE12C94E5D09}" dt="2023-01-31T19:52:24.601" v="1429"/>
        <pc:sldMkLst>
          <pc:docMk/>
          <pc:sldMk cId="1755041100" sldId="274"/>
        </pc:sldMkLst>
      </pc:sldChg>
      <pc:sldChg chg="modSp add del mod">
        <pc:chgData name="Shixuan Zhao" userId="ce5290d52f7ef26e" providerId="LiveId" clId="{84A57E6F-0B6D-2645-B527-DE12C94E5D09}" dt="2023-01-31T19:58:24.139" v="1541" actId="2696"/>
        <pc:sldMkLst>
          <pc:docMk/>
          <pc:sldMk cId="181570466" sldId="275"/>
        </pc:sldMkLst>
        <pc:spChg chg="mod">
          <ac:chgData name="Shixuan Zhao" userId="ce5290d52f7ef26e" providerId="LiveId" clId="{84A57E6F-0B6D-2645-B527-DE12C94E5D09}" dt="2023-01-31T19:57:40.725" v="1495" actId="20577"/>
          <ac:spMkLst>
            <pc:docMk/>
            <pc:sldMk cId="181570466" sldId="275"/>
            <ac:spMk id="2" creationId="{347B052C-E3FB-7361-E8BC-0B16C59BCAF8}"/>
          </ac:spMkLst>
        </pc:spChg>
      </pc:sldChg>
      <pc:sldChg chg="addSp delSp modSp add mod">
        <pc:chgData name="Shixuan Zhao" userId="ce5290d52f7ef26e" providerId="LiveId" clId="{84A57E6F-0B6D-2645-B527-DE12C94E5D09}" dt="2023-01-31T19:58:53.709" v="1565" actId="1036"/>
        <pc:sldMkLst>
          <pc:docMk/>
          <pc:sldMk cId="4140601752" sldId="276"/>
        </pc:sldMkLst>
        <pc:spChg chg="mod">
          <ac:chgData name="Shixuan Zhao" userId="ce5290d52f7ef26e" providerId="LiveId" clId="{84A57E6F-0B6D-2645-B527-DE12C94E5D09}" dt="2023-01-31T19:58:07.046" v="1534" actId="20577"/>
          <ac:spMkLst>
            <pc:docMk/>
            <pc:sldMk cId="4140601752" sldId="276"/>
            <ac:spMk id="2" creationId="{347B052C-E3FB-7361-E8BC-0B16C59BCAF8}"/>
          </ac:spMkLst>
        </pc:spChg>
        <pc:spChg chg="del">
          <ac:chgData name="Shixuan Zhao" userId="ce5290d52f7ef26e" providerId="LiveId" clId="{84A57E6F-0B6D-2645-B527-DE12C94E5D09}" dt="2023-01-31T19:57:54.731" v="1519" actId="478"/>
          <ac:spMkLst>
            <pc:docMk/>
            <pc:sldMk cId="4140601752" sldId="276"/>
            <ac:spMk id="6" creationId="{CB098221-DBF0-BEB0-A608-F434C7B58D92}"/>
          </ac:spMkLst>
        </pc:spChg>
        <pc:spChg chg="add mod">
          <ac:chgData name="Shixuan Zhao" userId="ce5290d52f7ef26e" providerId="LiveId" clId="{84A57E6F-0B6D-2645-B527-DE12C94E5D09}" dt="2023-01-31T19:58:42.712" v="1545" actId="14100"/>
          <ac:spMkLst>
            <pc:docMk/>
            <pc:sldMk cId="4140601752" sldId="276"/>
            <ac:spMk id="8" creationId="{5B7CAF4B-F613-3CFD-26BA-DB56F3064586}"/>
          </ac:spMkLst>
        </pc:spChg>
        <pc:picChg chg="del">
          <ac:chgData name="Shixuan Zhao" userId="ce5290d52f7ef26e" providerId="LiveId" clId="{84A57E6F-0B6D-2645-B527-DE12C94E5D09}" dt="2023-01-31T19:58:12.460" v="1535" actId="478"/>
          <ac:picMkLst>
            <pc:docMk/>
            <pc:sldMk cId="4140601752" sldId="276"/>
            <ac:picMk id="4" creationId="{386595B5-CBE4-C8A4-C121-B4604400B311}"/>
          </ac:picMkLst>
        </pc:picChg>
        <pc:picChg chg="add mod">
          <ac:chgData name="Shixuan Zhao" userId="ce5290d52f7ef26e" providerId="LiveId" clId="{84A57E6F-0B6D-2645-B527-DE12C94E5D09}" dt="2023-01-31T19:58:53.709" v="1565" actId="1036"/>
          <ac:picMkLst>
            <pc:docMk/>
            <pc:sldMk cId="4140601752" sldId="276"/>
            <ac:picMk id="5" creationId="{46821704-5F41-E1B4-9683-6E5986DC80D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44D9C-B51D-554D-AD48-3180EB0657B9}" type="datetimeFigureOut">
              <a:rPr lang="en-US" smtClean="0"/>
              <a:t>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40DAD-89F3-2045-AE5A-CC4E7BE101D2}" type="slidenum">
              <a:rPr lang="en-US" smtClean="0"/>
              <a:t>‹#›</a:t>
            </a:fld>
            <a:endParaRPr lang="en-US"/>
          </a:p>
        </p:txBody>
      </p:sp>
    </p:spTree>
    <p:extLst>
      <p:ext uri="{BB962C8B-B14F-4D97-AF65-F5344CB8AC3E}">
        <p14:creationId xmlns:p14="http://schemas.microsoft.com/office/powerpoint/2010/main" val="1339410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2</a:t>
            </a:fld>
            <a:endParaRPr lang="en-US"/>
          </a:p>
        </p:txBody>
      </p:sp>
    </p:spTree>
    <p:extLst>
      <p:ext uri="{BB962C8B-B14F-4D97-AF65-F5344CB8AC3E}">
        <p14:creationId xmlns:p14="http://schemas.microsoft.com/office/powerpoint/2010/main" val="639905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3</a:t>
            </a:fld>
            <a:endParaRPr lang="en-US"/>
          </a:p>
        </p:txBody>
      </p:sp>
    </p:spTree>
    <p:extLst>
      <p:ext uri="{BB962C8B-B14F-4D97-AF65-F5344CB8AC3E}">
        <p14:creationId xmlns:p14="http://schemas.microsoft.com/office/powerpoint/2010/main" val="118664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4</a:t>
            </a:fld>
            <a:endParaRPr lang="en-US"/>
          </a:p>
        </p:txBody>
      </p:sp>
    </p:spTree>
    <p:extLst>
      <p:ext uri="{BB962C8B-B14F-4D97-AF65-F5344CB8AC3E}">
        <p14:creationId xmlns:p14="http://schemas.microsoft.com/office/powerpoint/2010/main" val="321299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5</a:t>
            </a:fld>
            <a:endParaRPr lang="en-US"/>
          </a:p>
        </p:txBody>
      </p:sp>
    </p:spTree>
    <p:extLst>
      <p:ext uri="{BB962C8B-B14F-4D97-AF65-F5344CB8AC3E}">
        <p14:creationId xmlns:p14="http://schemas.microsoft.com/office/powerpoint/2010/main" val="181965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6</a:t>
            </a:fld>
            <a:endParaRPr lang="en-US"/>
          </a:p>
        </p:txBody>
      </p:sp>
    </p:spTree>
    <p:extLst>
      <p:ext uri="{BB962C8B-B14F-4D97-AF65-F5344CB8AC3E}">
        <p14:creationId xmlns:p14="http://schemas.microsoft.com/office/powerpoint/2010/main" val="556829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7</a:t>
            </a:fld>
            <a:endParaRPr lang="en-US"/>
          </a:p>
        </p:txBody>
      </p:sp>
    </p:spTree>
    <p:extLst>
      <p:ext uri="{BB962C8B-B14F-4D97-AF65-F5344CB8AC3E}">
        <p14:creationId xmlns:p14="http://schemas.microsoft.com/office/powerpoint/2010/main" val="1664695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8</a:t>
            </a:fld>
            <a:endParaRPr lang="en-US"/>
          </a:p>
        </p:txBody>
      </p:sp>
    </p:spTree>
    <p:extLst>
      <p:ext uri="{BB962C8B-B14F-4D97-AF65-F5344CB8AC3E}">
        <p14:creationId xmlns:p14="http://schemas.microsoft.com/office/powerpoint/2010/main" val="191674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9</a:t>
            </a:fld>
            <a:endParaRPr lang="en-US"/>
          </a:p>
        </p:txBody>
      </p:sp>
    </p:spTree>
    <p:extLst>
      <p:ext uri="{BB962C8B-B14F-4D97-AF65-F5344CB8AC3E}">
        <p14:creationId xmlns:p14="http://schemas.microsoft.com/office/powerpoint/2010/main" val="154022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10</a:t>
            </a:fld>
            <a:endParaRPr lang="en-US"/>
          </a:p>
        </p:txBody>
      </p:sp>
    </p:spTree>
    <p:extLst>
      <p:ext uri="{BB962C8B-B14F-4D97-AF65-F5344CB8AC3E}">
        <p14:creationId xmlns:p14="http://schemas.microsoft.com/office/powerpoint/2010/main" val="112355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43FC-BA9D-A961-2BB8-4E3C99C0C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8695CE-52EF-EE98-422A-0C2A677BB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FA201B-12E2-832A-1A55-1131D57F7846}"/>
              </a:ext>
            </a:extLst>
          </p:cNvPr>
          <p:cNvSpPr>
            <a:spLocks noGrp="1"/>
          </p:cNvSpPr>
          <p:nvPr>
            <p:ph type="dt" sz="half" idx="10"/>
          </p:nvPr>
        </p:nvSpPr>
        <p:spPr/>
        <p:txBody>
          <a:bodyPr/>
          <a:lstStyle/>
          <a:p>
            <a:fld id="{79A4DEED-C26B-1241-AC20-26F741F13A39}" type="datetimeFigureOut">
              <a:rPr lang="en-US" smtClean="0"/>
              <a:t>2/3/23</a:t>
            </a:fld>
            <a:endParaRPr lang="en-US"/>
          </a:p>
        </p:txBody>
      </p:sp>
      <p:sp>
        <p:nvSpPr>
          <p:cNvPr id="5" name="Footer Placeholder 4">
            <a:extLst>
              <a:ext uri="{FF2B5EF4-FFF2-40B4-BE49-F238E27FC236}">
                <a16:creationId xmlns:a16="http://schemas.microsoft.com/office/drawing/2014/main" id="{01307ED8-EC55-6644-169E-14EBB512B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D303D-5D1B-2B4D-6628-8C6D83392674}"/>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44732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5770-2850-3CA9-1619-39EE443519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7370C5-AC3F-7145-9BAA-167073C0A3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C5C8E-6AF0-6BB5-160D-F6CA5360EF65}"/>
              </a:ext>
            </a:extLst>
          </p:cNvPr>
          <p:cNvSpPr>
            <a:spLocks noGrp="1"/>
          </p:cNvSpPr>
          <p:nvPr>
            <p:ph type="dt" sz="half" idx="10"/>
          </p:nvPr>
        </p:nvSpPr>
        <p:spPr/>
        <p:txBody>
          <a:bodyPr/>
          <a:lstStyle/>
          <a:p>
            <a:fld id="{79A4DEED-C26B-1241-AC20-26F741F13A39}" type="datetimeFigureOut">
              <a:rPr lang="en-US" smtClean="0"/>
              <a:t>2/3/23</a:t>
            </a:fld>
            <a:endParaRPr lang="en-US"/>
          </a:p>
        </p:txBody>
      </p:sp>
      <p:sp>
        <p:nvSpPr>
          <p:cNvPr id="5" name="Footer Placeholder 4">
            <a:extLst>
              <a:ext uri="{FF2B5EF4-FFF2-40B4-BE49-F238E27FC236}">
                <a16:creationId xmlns:a16="http://schemas.microsoft.com/office/drawing/2014/main" id="{A82789A1-18B9-B80B-11A2-FCF556CD5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07DB5-FFE5-20FA-2679-9B862E745726}"/>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245097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9C3B6-1742-3EEF-6ABB-4076BA0E20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1B7F2F-07ED-C8F7-5FE5-A04786D42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6F6D4-9E58-3B6D-3F96-ABDB002B1D04}"/>
              </a:ext>
            </a:extLst>
          </p:cNvPr>
          <p:cNvSpPr>
            <a:spLocks noGrp="1"/>
          </p:cNvSpPr>
          <p:nvPr>
            <p:ph type="dt" sz="half" idx="10"/>
          </p:nvPr>
        </p:nvSpPr>
        <p:spPr/>
        <p:txBody>
          <a:bodyPr/>
          <a:lstStyle/>
          <a:p>
            <a:fld id="{79A4DEED-C26B-1241-AC20-26F741F13A39}" type="datetimeFigureOut">
              <a:rPr lang="en-US" smtClean="0"/>
              <a:t>2/3/23</a:t>
            </a:fld>
            <a:endParaRPr lang="en-US"/>
          </a:p>
        </p:txBody>
      </p:sp>
      <p:sp>
        <p:nvSpPr>
          <p:cNvPr id="5" name="Footer Placeholder 4">
            <a:extLst>
              <a:ext uri="{FF2B5EF4-FFF2-40B4-BE49-F238E27FC236}">
                <a16:creationId xmlns:a16="http://schemas.microsoft.com/office/drawing/2014/main" id="{11FE14C9-3E42-39B4-392F-13BAF5072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CF40D-FD1C-4F3E-D407-718229E59E92}"/>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384949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1808-1C98-8096-F465-5F8ED585F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D9879-BB3C-A237-E09B-79CDF7418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436CC-DAF1-BF8D-13DF-1AA1396050B0}"/>
              </a:ext>
            </a:extLst>
          </p:cNvPr>
          <p:cNvSpPr>
            <a:spLocks noGrp="1"/>
          </p:cNvSpPr>
          <p:nvPr>
            <p:ph type="dt" sz="half" idx="10"/>
          </p:nvPr>
        </p:nvSpPr>
        <p:spPr/>
        <p:txBody>
          <a:bodyPr/>
          <a:lstStyle/>
          <a:p>
            <a:fld id="{79A4DEED-C26B-1241-AC20-26F741F13A39}" type="datetimeFigureOut">
              <a:rPr lang="en-US" smtClean="0"/>
              <a:t>2/3/23</a:t>
            </a:fld>
            <a:endParaRPr lang="en-US"/>
          </a:p>
        </p:txBody>
      </p:sp>
      <p:sp>
        <p:nvSpPr>
          <p:cNvPr id="5" name="Footer Placeholder 4">
            <a:extLst>
              <a:ext uri="{FF2B5EF4-FFF2-40B4-BE49-F238E27FC236}">
                <a16:creationId xmlns:a16="http://schemas.microsoft.com/office/drawing/2014/main" id="{A7155EBD-4F1A-CE0C-F960-2C714348E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ABBB6-A5DD-42C3-FED1-69AA805376C9}"/>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91933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9CC3-79B0-C24F-144F-A39E776539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BE1AD-D4B1-2753-92AF-1FBF3DECE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C47343-F06B-709B-E54C-1C7BAA98A2B2}"/>
              </a:ext>
            </a:extLst>
          </p:cNvPr>
          <p:cNvSpPr>
            <a:spLocks noGrp="1"/>
          </p:cNvSpPr>
          <p:nvPr>
            <p:ph type="dt" sz="half" idx="10"/>
          </p:nvPr>
        </p:nvSpPr>
        <p:spPr/>
        <p:txBody>
          <a:bodyPr/>
          <a:lstStyle/>
          <a:p>
            <a:fld id="{79A4DEED-C26B-1241-AC20-26F741F13A39}" type="datetimeFigureOut">
              <a:rPr lang="en-US" smtClean="0"/>
              <a:t>2/3/23</a:t>
            </a:fld>
            <a:endParaRPr lang="en-US"/>
          </a:p>
        </p:txBody>
      </p:sp>
      <p:sp>
        <p:nvSpPr>
          <p:cNvPr id="5" name="Footer Placeholder 4">
            <a:extLst>
              <a:ext uri="{FF2B5EF4-FFF2-40B4-BE49-F238E27FC236}">
                <a16:creationId xmlns:a16="http://schemas.microsoft.com/office/drawing/2014/main" id="{F47EC1F0-2557-5323-D363-C1ECEB24E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E09D6-D5E4-A9D9-1313-5BCC9C89D9C0}"/>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207231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7307-FC0B-63A4-C834-33D2B98D3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6B3420-1FDE-2E6C-899A-ACF33EA67B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1AF928-9321-187C-A065-8ADF520BF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B726C2-A46F-8C9D-74E7-D74F95FCAB2B}"/>
              </a:ext>
            </a:extLst>
          </p:cNvPr>
          <p:cNvSpPr>
            <a:spLocks noGrp="1"/>
          </p:cNvSpPr>
          <p:nvPr>
            <p:ph type="dt" sz="half" idx="10"/>
          </p:nvPr>
        </p:nvSpPr>
        <p:spPr/>
        <p:txBody>
          <a:bodyPr/>
          <a:lstStyle/>
          <a:p>
            <a:fld id="{79A4DEED-C26B-1241-AC20-26F741F13A39}" type="datetimeFigureOut">
              <a:rPr lang="en-US" smtClean="0"/>
              <a:t>2/3/23</a:t>
            </a:fld>
            <a:endParaRPr lang="en-US"/>
          </a:p>
        </p:txBody>
      </p:sp>
      <p:sp>
        <p:nvSpPr>
          <p:cNvPr id="6" name="Footer Placeholder 5">
            <a:extLst>
              <a:ext uri="{FF2B5EF4-FFF2-40B4-BE49-F238E27FC236}">
                <a16:creationId xmlns:a16="http://schemas.microsoft.com/office/drawing/2014/main" id="{105AC0A0-7F9F-813C-6EFB-595587F2D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AEED6-AA66-5E35-1893-712FE276A990}"/>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52742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74E-7BFD-39E9-38F3-5591AD00C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15F913-C5D3-646D-228B-B2FBA7CE9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567802-4EC3-CFF6-CB4E-118E30F82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567BB-2334-3C14-C98B-6D44A7C36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614CEC-EB62-66F8-7D46-370630801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F17C65-7FD0-1C32-C839-16A11938C5CF}"/>
              </a:ext>
            </a:extLst>
          </p:cNvPr>
          <p:cNvSpPr>
            <a:spLocks noGrp="1"/>
          </p:cNvSpPr>
          <p:nvPr>
            <p:ph type="dt" sz="half" idx="10"/>
          </p:nvPr>
        </p:nvSpPr>
        <p:spPr/>
        <p:txBody>
          <a:bodyPr/>
          <a:lstStyle/>
          <a:p>
            <a:fld id="{79A4DEED-C26B-1241-AC20-26F741F13A39}" type="datetimeFigureOut">
              <a:rPr lang="en-US" smtClean="0"/>
              <a:t>2/3/23</a:t>
            </a:fld>
            <a:endParaRPr lang="en-US"/>
          </a:p>
        </p:txBody>
      </p:sp>
      <p:sp>
        <p:nvSpPr>
          <p:cNvPr id="8" name="Footer Placeholder 7">
            <a:extLst>
              <a:ext uri="{FF2B5EF4-FFF2-40B4-BE49-F238E27FC236}">
                <a16:creationId xmlns:a16="http://schemas.microsoft.com/office/drawing/2014/main" id="{EFB44DEF-DB59-7DF6-73D2-73F3D12EA5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5B6B42-6362-35C8-6374-F9E96763ACBB}"/>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4250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5256-52FC-C84C-213A-B7657F1E75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72736A-7197-C286-A9E3-C81DFC424FE6}"/>
              </a:ext>
            </a:extLst>
          </p:cNvPr>
          <p:cNvSpPr>
            <a:spLocks noGrp="1"/>
          </p:cNvSpPr>
          <p:nvPr>
            <p:ph type="dt" sz="half" idx="10"/>
          </p:nvPr>
        </p:nvSpPr>
        <p:spPr/>
        <p:txBody>
          <a:bodyPr/>
          <a:lstStyle/>
          <a:p>
            <a:fld id="{79A4DEED-C26B-1241-AC20-26F741F13A39}" type="datetimeFigureOut">
              <a:rPr lang="en-US" smtClean="0"/>
              <a:t>2/3/23</a:t>
            </a:fld>
            <a:endParaRPr lang="en-US"/>
          </a:p>
        </p:txBody>
      </p:sp>
      <p:sp>
        <p:nvSpPr>
          <p:cNvPr id="4" name="Footer Placeholder 3">
            <a:extLst>
              <a:ext uri="{FF2B5EF4-FFF2-40B4-BE49-F238E27FC236}">
                <a16:creationId xmlns:a16="http://schemas.microsoft.com/office/drawing/2014/main" id="{C63497F6-1B1D-7B92-945B-62289182D6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B88820-944E-136D-8915-3ECF8D6BDB85}"/>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333864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D84BE-4609-7325-39D4-C50220A01A84}"/>
              </a:ext>
            </a:extLst>
          </p:cNvPr>
          <p:cNvSpPr>
            <a:spLocks noGrp="1"/>
          </p:cNvSpPr>
          <p:nvPr>
            <p:ph type="dt" sz="half" idx="10"/>
          </p:nvPr>
        </p:nvSpPr>
        <p:spPr/>
        <p:txBody>
          <a:bodyPr/>
          <a:lstStyle/>
          <a:p>
            <a:fld id="{79A4DEED-C26B-1241-AC20-26F741F13A39}" type="datetimeFigureOut">
              <a:rPr lang="en-US" smtClean="0"/>
              <a:t>2/3/23</a:t>
            </a:fld>
            <a:endParaRPr lang="en-US"/>
          </a:p>
        </p:txBody>
      </p:sp>
      <p:sp>
        <p:nvSpPr>
          <p:cNvPr id="3" name="Footer Placeholder 2">
            <a:extLst>
              <a:ext uri="{FF2B5EF4-FFF2-40B4-BE49-F238E27FC236}">
                <a16:creationId xmlns:a16="http://schemas.microsoft.com/office/drawing/2014/main" id="{CAAB9F9C-CE94-757D-465D-0F970D7BAE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36AD8-A0D9-FF23-9430-CD82E95748E5}"/>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318949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0456-3FE3-8C95-06B2-981C1FE84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D17F64-3AE9-11E1-C9D5-69D171C55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55A6A-C57D-88BA-5985-3549AFCA2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84637-1A6F-A3BA-8B56-F2F5BCEE0EC5}"/>
              </a:ext>
            </a:extLst>
          </p:cNvPr>
          <p:cNvSpPr>
            <a:spLocks noGrp="1"/>
          </p:cNvSpPr>
          <p:nvPr>
            <p:ph type="dt" sz="half" idx="10"/>
          </p:nvPr>
        </p:nvSpPr>
        <p:spPr/>
        <p:txBody>
          <a:bodyPr/>
          <a:lstStyle/>
          <a:p>
            <a:fld id="{79A4DEED-C26B-1241-AC20-26F741F13A39}" type="datetimeFigureOut">
              <a:rPr lang="en-US" smtClean="0"/>
              <a:t>2/3/23</a:t>
            </a:fld>
            <a:endParaRPr lang="en-US"/>
          </a:p>
        </p:txBody>
      </p:sp>
      <p:sp>
        <p:nvSpPr>
          <p:cNvPr id="6" name="Footer Placeholder 5">
            <a:extLst>
              <a:ext uri="{FF2B5EF4-FFF2-40B4-BE49-F238E27FC236}">
                <a16:creationId xmlns:a16="http://schemas.microsoft.com/office/drawing/2014/main" id="{03627BD2-2837-3603-8509-D13EED055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A55C2-BFE8-B854-9FEE-2C1CE36AB326}"/>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75247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3952-8D2E-DD51-751F-A03C31FDD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208D96-FAD3-11E9-C829-0F5CD5503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CD72B3-00BF-3008-39D9-F3694EA58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FCD31-0090-8F2B-04E6-3CD9307E0F95}"/>
              </a:ext>
            </a:extLst>
          </p:cNvPr>
          <p:cNvSpPr>
            <a:spLocks noGrp="1"/>
          </p:cNvSpPr>
          <p:nvPr>
            <p:ph type="dt" sz="half" idx="10"/>
          </p:nvPr>
        </p:nvSpPr>
        <p:spPr/>
        <p:txBody>
          <a:bodyPr/>
          <a:lstStyle/>
          <a:p>
            <a:fld id="{79A4DEED-C26B-1241-AC20-26F741F13A39}" type="datetimeFigureOut">
              <a:rPr lang="en-US" smtClean="0"/>
              <a:t>2/3/23</a:t>
            </a:fld>
            <a:endParaRPr lang="en-US"/>
          </a:p>
        </p:txBody>
      </p:sp>
      <p:sp>
        <p:nvSpPr>
          <p:cNvPr id="6" name="Footer Placeholder 5">
            <a:extLst>
              <a:ext uri="{FF2B5EF4-FFF2-40B4-BE49-F238E27FC236}">
                <a16:creationId xmlns:a16="http://schemas.microsoft.com/office/drawing/2014/main" id="{1DFB6275-D0C0-F52D-100B-E567B9CAD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FDB1E-6974-B10F-2012-0B1864486107}"/>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0550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A5531-4597-5ED9-5359-B08137F3E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E3F65C-C445-8E3C-1D74-0D13504D6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62BCE-29BB-E7B5-3D79-58ED54C33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4DEED-C26B-1241-AC20-26F741F13A39}" type="datetimeFigureOut">
              <a:rPr lang="en-US" smtClean="0"/>
              <a:t>2/3/23</a:t>
            </a:fld>
            <a:endParaRPr lang="en-US"/>
          </a:p>
        </p:txBody>
      </p:sp>
      <p:sp>
        <p:nvSpPr>
          <p:cNvPr id="5" name="Footer Placeholder 4">
            <a:extLst>
              <a:ext uri="{FF2B5EF4-FFF2-40B4-BE49-F238E27FC236}">
                <a16:creationId xmlns:a16="http://schemas.microsoft.com/office/drawing/2014/main" id="{6DEE8605-80DE-CBC1-8A04-54512B578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58C1A2-B4C2-1105-729B-1F04F57CC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696CC-1F9D-2648-B962-57DB998FF183}" type="slidenum">
              <a:rPr lang="en-US" smtClean="0"/>
              <a:t>‹#›</a:t>
            </a:fld>
            <a:endParaRPr lang="en-US"/>
          </a:p>
        </p:txBody>
      </p:sp>
    </p:spTree>
    <p:extLst>
      <p:ext uri="{BB962C8B-B14F-4D97-AF65-F5344CB8AC3E}">
        <p14:creationId xmlns:p14="http://schemas.microsoft.com/office/powerpoint/2010/main" val="10242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D37EF0-45E4-F8D6-487C-C0988506D39C}"/>
              </a:ext>
            </a:extLst>
          </p:cNvPr>
          <p:cNvSpPr txBox="1"/>
          <p:nvPr/>
        </p:nvSpPr>
        <p:spPr>
          <a:xfrm>
            <a:off x="752885" y="763107"/>
            <a:ext cx="7413962" cy="461665"/>
          </a:xfrm>
          <a:prstGeom prst="rect">
            <a:avLst/>
          </a:prstGeom>
          <a:noFill/>
        </p:spPr>
        <p:txBody>
          <a:bodyPr wrap="square" rtlCol="0">
            <a:spAutoFit/>
          </a:bodyPr>
          <a:lstStyle/>
          <a:p>
            <a:r>
              <a:rPr lang="en-US" sz="24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Review Analyzing</a:t>
            </a:r>
            <a:r>
              <a:rPr lang="zh-CN" altLang="en-US" sz="24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24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2</a:t>
            </a:r>
            <a:endParaRPr lang="en-US" sz="2400" dirty="0">
              <a:solidFill>
                <a:schemeClr val="bg1"/>
              </a:solidFill>
            </a:endParaRPr>
          </a:p>
        </p:txBody>
      </p:sp>
      <p:sp>
        <p:nvSpPr>
          <p:cNvPr id="7" name="TextBox 6">
            <a:extLst>
              <a:ext uri="{FF2B5EF4-FFF2-40B4-BE49-F238E27FC236}">
                <a16:creationId xmlns:a16="http://schemas.microsoft.com/office/drawing/2014/main" id="{0F0894FD-3380-219F-A5FC-42A50FC3521E}"/>
              </a:ext>
            </a:extLst>
          </p:cNvPr>
          <p:cNvSpPr txBox="1"/>
          <p:nvPr/>
        </p:nvSpPr>
        <p:spPr>
          <a:xfrm>
            <a:off x="10259878" y="5687878"/>
            <a:ext cx="1412631" cy="400110"/>
          </a:xfrm>
          <a:prstGeom prst="rect">
            <a:avLst/>
          </a:prstGeom>
          <a:noFill/>
        </p:spPr>
        <p:txBody>
          <a:bodyPr wrap="none" rtlCol="0">
            <a:spAutoFit/>
          </a:bodyPr>
          <a:lstStyle/>
          <a:p>
            <a:r>
              <a:rPr lang="en-US" sz="2000" b="1" dirty="0">
                <a:solidFill>
                  <a:schemeClr val="bg1"/>
                </a:solidFill>
              </a:rPr>
              <a:t>Aaron Zhao</a:t>
            </a:r>
          </a:p>
        </p:txBody>
      </p:sp>
    </p:spTree>
    <p:extLst>
      <p:ext uri="{BB962C8B-B14F-4D97-AF65-F5344CB8AC3E}">
        <p14:creationId xmlns:p14="http://schemas.microsoft.com/office/powerpoint/2010/main" val="3647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08B112-A54A-C27B-D700-7691B384B41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
        <p:nvSpPr>
          <p:cNvPr id="2" name="TextBox 1">
            <a:extLst>
              <a:ext uri="{FF2B5EF4-FFF2-40B4-BE49-F238E27FC236}">
                <a16:creationId xmlns:a16="http://schemas.microsoft.com/office/drawing/2014/main" id="{59B29EFA-46D3-1A94-ACC2-83B18F9098E5}"/>
              </a:ext>
            </a:extLst>
          </p:cNvPr>
          <p:cNvSpPr txBox="1"/>
          <p:nvPr/>
        </p:nvSpPr>
        <p:spPr>
          <a:xfrm>
            <a:off x="228218" y="1355834"/>
            <a:ext cx="11690513" cy="3970318"/>
          </a:xfrm>
          <a:prstGeom prst="rect">
            <a:avLst/>
          </a:prstGeom>
          <a:noFill/>
        </p:spPr>
        <p:txBody>
          <a:bodyPr wrap="square" rtlCol="0">
            <a:spAutoFit/>
          </a:bodyPr>
          <a:lstStyle/>
          <a:p>
            <a:endParaRPr lang="en-US" dirty="0"/>
          </a:p>
          <a:p>
            <a:r>
              <a:rPr lang="en-US" dirty="0"/>
              <a:t>The things they are pleased with the most in the first beginning years (2015, 2016) were “account”, “money”, “customer service”, “receive money”, “get money”, and “live chat”. We can see overlapped words in both Pleased and Concerned, which means the customer service at that time was unstable and lack consistency. Also, we can see a strong conflict between the Pleased words in 2015 -2016 and 2019-2022. People got their money back in the first few years but started to come across glitch or problems in getting their money back in 2019-2022</a:t>
            </a:r>
          </a:p>
          <a:p>
            <a:endParaRPr lang="en-US" dirty="0"/>
          </a:p>
          <a:p>
            <a:r>
              <a:rPr lang="en-US" dirty="0"/>
              <a:t>People kept being happy about winning and getting their money back in 2017-2019. They described </a:t>
            </a:r>
            <a:r>
              <a:rPr lang="en-US" dirty="0" err="1"/>
              <a:t>WilliamHill</a:t>
            </a:r>
            <a:r>
              <a:rPr lang="en-US" dirty="0"/>
              <a:t> as the ‘best site’ and ‘decent bookmaker’ because it was ‘easy to payout’. People were pleased with the new available games and the promotions.</a:t>
            </a:r>
          </a:p>
          <a:p>
            <a:endParaRPr lang="en-US" dirty="0"/>
          </a:p>
          <a:p>
            <a:r>
              <a:rPr lang="en-US" dirty="0"/>
              <a:t>Surprisingly, since 2021, people started to compromised the date experience and it took almost the half of the keywords mentioned. Devising new strategies made the number of reviews of </a:t>
            </a:r>
            <a:r>
              <a:rPr lang="en-US" dirty="0" err="1"/>
              <a:t>williamhill’s</a:t>
            </a:r>
            <a:r>
              <a:rPr lang="en-US" dirty="0"/>
              <a:t> experienced an exponentially increase. It increased the volume of </a:t>
            </a:r>
            <a:r>
              <a:rPr lang="en-US" dirty="0" err="1"/>
              <a:t>WilliamHill’s</a:t>
            </a:r>
            <a:r>
              <a:rPr lang="en-US" dirty="0"/>
              <a:t> reviews for more than </a:t>
            </a:r>
            <a:r>
              <a:rPr lang="en-US"/>
              <a:t>4 times from 400 to 1600. </a:t>
            </a:r>
            <a:endParaRPr lang="en-US" dirty="0"/>
          </a:p>
        </p:txBody>
      </p:sp>
      <p:sp>
        <p:nvSpPr>
          <p:cNvPr id="4" name="TextBox 3">
            <a:extLst>
              <a:ext uri="{FF2B5EF4-FFF2-40B4-BE49-F238E27FC236}">
                <a16:creationId xmlns:a16="http://schemas.microsoft.com/office/drawing/2014/main" id="{45FD65B6-F946-AED2-0145-6701F01F6F9F}"/>
              </a:ext>
            </a:extLst>
          </p:cNvPr>
          <p:cNvSpPr txBox="1"/>
          <p:nvPr/>
        </p:nvSpPr>
        <p:spPr>
          <a:xfrm>
            <a:off x="228218" y="848660"/>
            <a:ext cx="6096000" cy="369332"/>
          </a:xfrm>
          <a:prstGeom prst="rect">
            <a:avLst/>
          </a:prstGeom>
          <a:noFill/>
        </p:spPr>
        <p:txBody>
          <a:bodyPr wrap="square">
            <a:spAutoFit/>
          </a:bodyPr>
          <a:lstStyle/>
          <a:p>
            <a:r>
              <a:rPr lang="en-US" dirty="0" err="1">
                <a:solidFill>
                  <a:srgbClr val="C92A29"/>
                </a:solidFill>
              </a:rPr>
              <a:t>williamhill.com</a:t>
            </a:r>
            <a:r>
              <a:rPr lang="en-US" dirty="0">
                <a:solidFill>
                  <a:srgbClr val="C92A29"/>
                </a:solidFill>
              </a:rPr>
              <a:t> (Pleased)</a:t>
            </a:r>
          </a:p>
        </p:txBody>
      </p:sp>
    </p:spTree>
    <p:extLst>
      <p:ext uri="{BB962C8B-B14F-4D97-AF65-F5344CB8AC3E}">
        <p14:creationId xmlns:p14="http://schemas.microsoft.com/office/powerpoint/2010/main" val="205343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08B112-A54A-C27B-D700-7691B384B41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
        <p:nvSpPr>
          <p:cNvPr id="6" name="TextBox 5">
            <a:extLst>
              <a:ext uri="{FF2B5EF4-FFF2-40B4-BE49-F238E27FC236}">
                <a16:creationId xmlns:a16="http://schemas.microsoft.com/office/drawing/2014/main" id="{12A5D009-1F86-34C9-0C81-2DEA54439F8A}"/>
              </a:ext>
            </a:extLst>
          </p:cNvPr>
          <p:cNvSpPr txBox="1"/>
          <p:nvPr/>
        </p:nvSpPr>
        <p:spPr>
          <a:xfrm>
            <a:off x="228218" y="809296"/>
            <a:ext cx="1783950" cy="369332"/>
          </a:xfrm>
          <a:prstGeom prst="rect">
            <a:avLst/>
          </a:prstGeom>
          <a:noFill/>
        </p:spPr>
        <p:txBody>
          <a:bodyPr wrap="none" rtlCol="0">
            <a:spAutoFit/>
          </a:bodyPr>
          <a:lstStyle/>
          <a:p>
            <a:r>
              <a:rPr lang="en-US" dirty="0" err="1">
                <a:solidFill>
                  <a:srgbClr val="C92A29"/>
                </a:solidFill>
              </a:rPr>
              <a:t>www.betfair.com</a:t>
            </a:r>
            <a:endParaRPr lang="en-US" dirty="0">
              <a:solidFill>
                <a:srgbClr val="C92A29"/>
              </a:solidFill>
            </a:endParaRPr>
          </a:p>
        </p:txBody>
      </p:sp>
      <p:pic>
        <p:nvPicPr>
          <p:cNvPr id="7" name="Picture 6" descr="Chart, bar chart&#10;&#10;Description automatically generated">
            <a:extLst>
              <a:ext uri="{FF2B5EF4-FFF2-40B4-BE49-F238E27FC236}">
                <a16:creationId xmlns:a16="http://schemas.microsoft.com/office/drawing/2014/main" id="{66098A89-0E00-C341-70D0-BD4119A2D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553" y="1378095"/>
            <a:ext cx="4031615" cy="4897755"/>
          </a:xfrm>
          <a:prstGeom prst="rect">
            <a:avLst/>
          </a:prstGeom>
        </p:spPr>
      </p:pic>
      <p:pic>
        <p:nvPicPr>
          <p:cNvPr id="10" name="Picture 9" descr="Chart, bubble chart&#10;&#10;Description automatically generated">
            <a:extLst>
              <a:ext uri="{FF2B5EF4-FFF2-40B4-BE49-F238E27FC236}">
                <a16:creationId xmlns:a16="http://schemas.microsoft.com/office/drawing/2014/main" id="{E961C540-3F23-E2EF-EA62-98F311C650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399" y="1378095"/>
            <a:ext cx="3681391" cy="4708062"/>
          </a:xfrm>
          <a:prstGeom prst="rect">
            <a:avLst/>
          </a:prstGeom>
        </p:spPr>
      </p:pic>
    </p:spTree>
    <p:extLst>
      <p:ext uri="{BB962C8B-B14F-4D97-AF65-F5344CB8AC3E}">
        <p14:creationId xmlns:p14="http://schemas.microsoft.com/office/powerpoint/2010/main" val="207196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08B112-A54A-C27B-D700-7691B384B41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
        <p:nvSpPr>
          <p:cNvPr id="6" name="TextBox 5">
            <a:extLst>
              <a:ext uri="{FF2B5EF4-FFF2-40B4-BE49-F238E27FC236}">
                <a16:creationId xmlns:a16="http://schemas.microsoft.com/office/drawing/2014/main" id="{12A5D009-1F86-34C9-0C81-2DEA54439F8A}"/>
              </a:ext>
            </a:extLst>
          </p:cNvPr>
          <p:cNvSpPr txBox="1"/>
          <p:nvPr/>
        </p:nvSpPr>
        <p:spPr>
          <a:xfrm>
            <a:off x="228218" y="809296"/>
            <a:ext cx="1535549" cy="369332"/>
          </a:xfrm>
          <a:prstGeom prst="rect">
            <a:avLst/>
          </a:prstGeom>
          <a:noFill/>
        </p:spPr>
        <p:txBody>
          <a:bodyPr wrap="none" rtlCol="0">
            <a:spAutoFit/>
          </a:bodyPr>
          <a:lstStyle/>
          <a:p>
            <a:r>
              <a:rPr lang="en-US" dirty="0">
                <a:solidFill>
                  <a:srgbClr val="C92A29"/>
                </a:solidFill>
              </a:rPr>
              <a:t>www.888.com</a:t>
            </a:r>
          </a:p>
        </p:txBody>
      </p:sp>
      <p:pic>
        <p:nvPicPr>
          <p:cNvPr id="3" name="Picture 2" descr="Chart, bar chart&#10;&#10;Description automatically generated">
            <a:extLst>
              <a:ext uri="{FF2B5EF4-FFF2-40B4-BE49-F238E27FC236}">
                <a16:creationId xmlns:a16="http://schemas.microsoft.com/office/drawing/2014/main" id="{D112D3C9-C4F5-B321-FE55-DF22BC078930}"/>
              </a:ext>
            </a:extLst>
          </p:cNvPr>
          <p:cNvPicPr>
            <a:picLocks noChangeAspect="1"/>
          </p:cNvPicPr>
          <p:nvPr/>
        </p:nvPicPr>
        <p:blipFill>
          <a:blip r:embed="rId3"/>
          <a:stretch>
            <a:fillRect/>
          </a:stretch>
        </p:blipFill>
        <p:spPr>
          <a:xfrm>
            <a:off x="995992" y="1178628"/>
            <a:ext cx="4340527" cy="5375189"/>
          </a:xfrm>
          <a:prstGeom prst="rect">
            <a:avLst/>
          </a:prstGeom>
        </p:spPr>
      </p:pic>
      <p:pic>
        <p:nvPicPr>
          <p:cNvPr id="5" name="Picture 4" descr="Chart&#10;&#10;Description automatically generated">
            <a:extLst>
              <a:ext uri="{FF2B5EF4-FFF2-40B4-BE49-F238E27FC236}">
                <a16:creationId xmlns:a16="http://schemas.microsoft.com/office/drawing/2014/main" id="{59688CE8-A17B-AE70-DFCB-48DB074673EE}"/>
              </a:ext>
            </a:extLst>
          </p:cNvPr>
          <p:cNvPicPr>
            <a:picLocks noChangeAspect="1"/>
          </p:cNvPicPr>
          <p:nvPr/>
        </p:nvPicPr>
        <p:blipFill>
          <a:blip r:embed="rId4"/>
          <a:stretch>
            <a:fillRect/>
          </a:stretch>
        </p:blipFill>
        <p:spPr>
          <a:xfrm>
            <a:off x="6333960" y="993962"/>
            <a:ext cx="5131750" cy="5679372"/>
          </a:xfrm>
          <a:prstGeom prst="rect">
            <a:avLst/>
          </a:prstGeom>
        </p:spPr>
      </p:pic>
    </p:spTree>
    <p:extLst>
      <p:ext uri="{BB962C8B-B14F-4D97-AF65-F5344CB8AC3E}">
        <p14:creationId xmlns:p14="http://schemas.microsoft.com/office/powerpoint/2010/main" val="300291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08B112-A54A-C27B-D700-7691B384B41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
        <p:nvSpPr>
          <p:cNvPr id="6" name="TextBox 5">
            <a:extLst>
              <a:ext uri="{FF2B5EF4-FFF2-40B4-BE49-F238E27FC236}">
                <a16:creationId xmlns:a16="http://schemas.microsoft.com/office/drawing/2014/main" id="{12A5D009-1F86-34C9-0C81-2DEA54439F8A}"/>
              </a:ext>
            </a:extLst>
          </p:cNvPr>
          <p:cNvSpPr txBox="1"/>
          <p:nvPr/>
        </p:nvSpPr>
        <p:spPr>
          <a:xfrm>
            <a:off x="228218" y="809296"/>
            <a:ext cx="2091855" cy="369332"/>
          </a:xfrm>
          <a:prstGeom prst="rect">
            <a:avLst/>
          </a:prstGeom>
          <a:noFill/>
        </p:spPr>
        <p:txBody>
          <a:bodyPr wrap="none" rtlCol="0">
            <a:spAutoFit/>
          </a:bodyPr>
          <a:lstStyle/>
          <a:p>
            <a:r>
              <a:rPr lang="en-US" dirty="0" err="1">
                <a:solidFill>
                  <a:srgbClr val="C92A29"/>
                </a:solidFill>
              </a:rPr>
              <a:t>www.ladbrokes.com</a:t>
            </a:r>
            <a:endParaRPr lang="en-US" dirty="0">
              <a:solidFill>
                <a:srgbClr val="C92A29"/>
              </a:solidFill>
            </a:endParaRPr>
          </a:p>
        </p:txBody>
      </p:sp>
      <p:pic>
        <p:nvPicPr>
          <p:cNvPr id="3" name="Picture 2" descr="Chart, bar chart&#10;&#10;Description automatically generated">
            <a:extLst>
              <a:ext uri="{FF2B5EF4-FFF2-40B4-BE49-F238E27FC236}">
                <a16:creationId xmlns:a16="http://schemas.microsoft.com/office/drawing/2014/main" id="{C999E0DD-8B76-98E0-36E1-A33DD7CE2842}"/>
              </a:ext>
            </a:extLst>
          </p:cNvPr>
          <p:cNvPicPr>
            <a:picLocks noChangeAspect="1"/>
          </p:cNvPicPr>
          <p:nvPr/>
        </p:nvPicPr>
        <p:blipFill>
          <a:blip r:embed="rId3"/>
          <a:stretch>
            <a:fillRect/>
          </a:stretch>
        </p:blipFill>
        <p:spPr>
          <a:xfrm>
            <a:off x="878818" y="1178628"/>
            <a:ext cx="4385160" cy="5354072"/>
          </a:xfrm>
          <a:prstGeom prst="rect">
            <a:avLst/>
          </a:prstGeom>
        </p:spPr>
      </p:pic>
      <p:pic>
        <p:nvPicPr>
          <p:cNvPr id="5" name="Picture 4" descr="Chart&#10;&#10;Description automatically generated">
            <a:extLst>
              <a:ext uri="{FF2B5EF4-FFF2-40B4-BE49-F238E27FC236}">
                <a16:creationId xmlns:a16="http://schemas.microsoft.com/office/drawing/2014/main" id="{C79F9540-CAB5-DB66-803E-DED7E2A9AE85}"/>
              </a:ext>
            </a:extLst>
          </p:cNvPr>
          <p:cNvPicPr>
            <a:picLocks noChangeAspect="1"/>
          </p:cNvPicPr>
          <p:nvPr/>
        </p:nvPicPr>
        <p:blipFill>
          <a:blip r:embed="rId4"/>
          <a:stretch>
            <a:fillRect/>
          </a:stretch>
        </p:blipFill>
        <p:spPr>
          <a:xfrm>
            <a:off x="6511202" y="1178628"/>
            <a:ext cx="4801980" cy="5310040"/>
          </a:xfrm>
          <a:prstGeom prst="rect">
            <a:avLst/>
          </a:prstGeom>
        </p:spPr>
      </p:pic>
    </p:spTree>
    <p:extLst>
      <p:ext uri="{BB962C8B-B14F-4D97-AF65-F5344CB8AC3E}">
        <p14:creationId xmlns:p14="http://schemas.microsoft.com/office/powerpoint/2010/main" val="1519085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08B112-A54A-C27B-D700-7691B384B41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
        <p:nvSpPr>
          <p:cNvPr id="6" name="TextBox 5">
            <a:extLst>
              <a:ext uri="{FF2B5EF4-FFF2-40B4-BE49-F238E27FC236}">
                <a16:creationId xmlns:a16="http://schemas.microsoft.com/office/drawing/2014/main" id="{12A5D009-1F86-34C9-0C81-2DEA54439F8A}"/>
              </a:ext>
            </a:extLst>
          </p:cNvPr>
          <p:cNvSpPr txBox="1"/>
          <p:nvPr/>
        </p:nvSpPr>
        <p:spPr>
          <a:xfrm>
            <a:off x="228218" y="809296"/>
            <a:ext cx="1783950" cy="369332"/>
          </a:xfrm>
          <a:prstGeom prst="rect">
            <a:avLst/>
          </a:prstGeom>
          <a:noFill/>
        </p:spPr>
        <p:txBody>
          <a:bodyPr wrap="none" rtlCol="0">
            <a:spAutoFit/>
          </a:bodyPr>
          <a:lstStyle/>
          <a:p>
            <a:r>
              <a:rPr lang="en-US" dirty="0" err="1">
                <a:solidFill>
                  <a:srgbClr val="C92A29"/>
                </a:solidFill>
              </a:rPr>
              <a:t>www.skybet.com</a:t>
            </a:r>
            <a:endParaRPr lang="en-US" dirty="0">
              <a:solidFill>
                <a:srgbClr val="C92A29"/>
              </a:solidFill>
            </a:endParaRPr>
          </a:p>
        </p:txBody>
      </p:sp>
      <p:pic>
        <p:nvPicPr>
          <p:cNvPr id="3" name="Picture 2" descr="Chart, bar chart&#10;&#10;Description automatically generated">
            <a:extLst>
              <a:ext uri="{FF2B5EF4-FFF2-40B4-BE49-F238E27FC236}">
                <a16:creationId xmlns:a16="http://schemas.microsoft.com/office/drawing/2014/main" id="{11730492-090D-B43F-6C01-5CDC74C5F8EE}"/>
              </a:ext>
            </a:extLst>
          </p:cNvPr>
          <p:cNvPicPr>
            <a:picLocks noChangeAspect="1"/>
          </p:cNvPicPr>
          <p:nvPr/>
        </p:nvPicPr>
        <p:blipFill>
          <a:blip r:embed="rId3"/>
          <a:stretch>
            <a:fillRect/>
          </a:stretch>
        </p:blipFill>
        <p:spPr>
          <a:xfrm>
            <a:off x="1025579" y="1178628"/>
            <a:ext cx="4469547" cy="5479905"/>
          </a:xfrm>
          <a:prstGeom prst="rect">
            <a:avLst/>
          </a:prstGeom>
        </p:spPr>
      </p:pic>
      <p:pic>
        <p:nvPicPr>
          <p:cNvPr id="5" name="Picture 4" descr="Chart&#10;&#10;Description automatically generated">
            <a:extLst>
              <a:ext uri="{FF2B5EF4-FFF2-40B4-BE49-F238E27FC236}">
                <a16:creationId xmlns:a16="http://schemas.microsoft.com/office/drawing/2014/main" id="{2CC7FBE2-3B37-4862-8924-5A1B7FF78A35}"/>
              </a:ext>
            </a:extLst>
          </p:cNvPr>
          <p:cNvPicPr>
            <a:picLocks noChangeAspect="1"/>
          </p:cNvPicPr>
          <p:nvPr/>
        </p:nvPicPr>
        <p:blipFill>
          <a:blip r:embed="rId4"/>
          <a:stretch>
            <a:fillRect/>
          </a:stretch>
        </p:blipFill>
        <p:spPr>
          <a:xfrm>
            <a:off x="5642324" y="993962"/>
            <a:ext cx="5524097" cy="5479905"/>
          </a:xfrm>
          <a:prstGeom prst="rect">
            <a:avLst/>
          </a:prstGeom>
        </p:spPr>
      </p:pic>
    </p:spTree>
    <p:extLst>
      <p:ext uri="{BB962C8B-B14F-4D97-AF65-F5344CB8AC3E}">
        <p14:creationId xmlns:p14="http://schemas.microsoft.com/office/powerpoint/2010/main" val="98774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08B112-A54A-C27B-D700-7691B384B41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
        <p:nvSpPr>
          <p:cNvPr id="6" name="TextBox 5">
            <a:extLst>
              <a:ext uri="{FF2B5EF4-FFF2-40B4-BE49-F238E27FC236}">
                <a16:creationId xmlns:a16="http://schemas.microsoft.com/office/drawing/2014/main" id="{12A5D009-1F86-34C9-0C81-2DEA54439F8A}"/>
              </a:ext>
            </a:extLst>
          </p:cNvPr>
          <p:cNvSpPr txBox="1"/>
          <p:nvPr/>
        </p:nvSpPr>
        <p:spPr>
          <a:xfrm>
            <a:off x="228218" y="809296"/>
            <a:ext cx="2342949" cy="369332"/>
          </a:xfrm>
          <a:prstGeom prst="rect">
            <a:avLst/>
          </a:prstGeom>
          <a:noFill/>
        </p:spPr>
        <p:txBody>
          <a:bodyPr wrap="none" rtlCol="0">
            <a:spAutoFit/>
          </a:bodyPr>
          <a:lstStyle/>
          <a:p>
            <a:r>
              <a:rPr lang="en-US" dirty="0" err="1">
                <a:solidFill>
                  <a:srgbClr val="C92A29"/>
                </a:solidFill>
              </a:rPr>
              <a:t>www.paddypower.com</a:t>
            </a:r>
            <a:endParaRPr lang="en-US" dirty="0">
              <a:solidFill>
                <a:srgbClr val="C92A29"/>
              </a:solidFill>
            </a:endParaRPr>
          </a:p>
        </p:txBody>
      </p:sp>
      <p:pic>
        <p:nvPicPr>
          <p:cNvPr id="5" name="Picture 4" descr="Chart, bar chart&#10;&#10;Description automatically generated">
            <a:extLst>
              <a:ext uri="{FF2B5EF4-FFF2-40B4-BE49-F238E27FC236}">
                <a16:creationId xmlns:a16="http://schemas.microsoft.com/office/drawing/2014/main" id="{7728A88B-05DD-49B0-2F0F-E21B7BBBFACD}"/>
              </a:ext>
            </a:extLst>
          </p:cNvPr>
          <p:cNvPicPr>
            <a:picLocks noChangeAspect="1"/>
          </p:cNvPicPr>
          <p:nvPr/>
        </p:nvPicPr>
        <p:blipFill>
          <a:blip r:embed="rId3"/>
          <a:stretch>
            <a:fillRect/>
          </a:stretch>
        </p:blipFill>
        <p:spPr>
          <a:xfrm>
            <a:off x="1098715" y="1167910"/>
            <a:ext cx="4519421" cy="5479905"/>
          </a:xfrm>
          <a:prstGeom prst="rect">
            <a:avLst/>
          </a:prstGeom>
        </p:spPr>
      </p:pic>
      <p:pic>
        <p:nvPicPr>
          <p:cNvPr id="11" name="Picture 10" descr="Chart&#10;&#10;Description automatically generated">
            <a:extLst>
              <a:ext uri="{FF2B5EF4-FFF2-40B4-BE49-F238E27FC236}">
                <a16:creationId xmlns:a16="http://schemas.microsoft.com/office/drawing/2014/main" id="{9081EC71-350C-081F-76C6-32DCD806E978}"/>
              </a:ext>
            </a:extLst>
          </p:cNvPr>
          <p:cNvPicPr>
            <a:picLocks noChangeAspect="1"/>
          </p:cNvPicPr>
          <p:nvPr/>
        </p:nvPicPr>
        <p:blipFill>
          <a:blip r:embed="rId4"/>
          <a:stretch>
            <a:fillRect/>
          </a:stretch>
        </p:blipFill>
        <p:spPr>
          <a:xfrm>
            <a:off x="6224540" y="1178628"/>
            <a:ext cx="5462086" cy="5479906"/>
          </a:xfrm>
          <a:prstGeom prst="rect">
            <a:avLst/>
          </a:prstGeom>
        </p:spPr>
      </p:pic>
    </p:spTree>
    <p:extLst>
      <p:ext uri="{BB962C8B-B14F-4D97-AF65-F5344CB8AC3E}">
        <p14:creationId xmlns:p14="http://schemas.microsoft.com/office/powerpoint/2010/main" val="66951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08B112-A54A-C27B-D700-7691B384B41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
        <p:nvSpPr>
          <p:cNvPr id="6" name="TextBox 5">
            <a:extLst>
              <a:ext uri="{FF2B5EF4-FFF2-40B4-BE49-F238E27FC236}">
                <a16:creationId xmlns:a16="http://schemas.microsoft.com/office/drawing/2014/main" id="{12A5D009-1F86-34C9-0C81-2DEA54439F8A}"/>
              </a:ext>
            </a:extLst>
          </p:cNvPr>
          <p:cNvSpPr txBox="1"/>
          <p:nvPr/>
        </p:nvSpPr>
        <p:spPr>
          <a:xfrm>
            <a:off x="228218" y="809296"/>
            <a:ext cx="1596591" cy="369332"/>
          </a:xfrm>
          <a:prstGeom prst="rect">
            <a:avLst/>
          </a:prstGeom>
          <a:noFill/>
        </p:spPr>
        <p:txBody>
          <a:bodyPr wrap="none" rtlCol="0">
            <a:spAutoFit/>
          </a:bodyPr>
          <a:lstStyle/>
          <a:p>
            <a:r>
              <a:rPr lang="en-US" dirty="0" err="1">
                <a:solidFill>
                  <a:srgbClr val="C92A29"/>
                </a:solidFill>
              </a:rPr>
              <a:t>williamhill.com</a:t>
            </a:r>
            <a:endParaRPr lang="en-US" dirty="0">
              <a:solidFill>
                <a:srgbClr val="C92A29"/>
              </a:solidFill>
            </a:endParaRPr>
          </a:p>
        </p:txBody>
      </p:sp>
      <p:pic>
        <p:nvPicPr>
          <p:cNvPr id="3" name="Picture 2" descr="Chart, bar chart&#10;&#10;Description automatically generated">
            <a:extLst>
              <a:ext uri="{FF2B5EF4-FFF2-40B4-BE49-F238E27FC236}">
                <a16:creationId xmlns:a16="http://schemas.microsoft.com/office/drawing/2014/main" id="{B7FCFC7B-0F9E-A659-7CF0-A6DDA5B19511}"/>
              </a:ext>
            </a:extLst>
          </p:cNvPr>
          <p:cNvPicPr>
            <a:picLocks noChangeAspect="1"/>
          </p:cNvPicPr>
          <p:nvPr/>
        </p:nvPicPr>
        <p:blipFill>
          <a:blip r:embed="rId3"/>
          <a:stretch>
            <a:fillRect/>
          </a:stretch>
        </p:blipFill>
        <p:spPr>
          <a:xfrm>
            <a:off x="968975" y="1178628"/>
            <a:ext cx="4649161" cy="5679372"/>
          </a:xfrm>
          <a:prstGeom prst="rect">
            <a:avLst/>
          </a:prstGeom>
        </p:spPr>
      </p:pic>
      <p:pic>
        <p:nvPicPr>
          <p:cNvPr id="5" name="Picture 4" descr="Chart&#10;&#10;Description automatically generated">
            <a:extLst>
              <a:ext uri="{FF2B5EF4-FFF2-40B4-BE49-F238E27FC236}">
                <a16:creationId xmlns:a16="http://schemas.microsoft.com/office/drawing/2014/main" id="{0C4BD528-A216-F6CC-B823-906B416AE135}"/>
              </a:ext>
            </a:extLst>
          </p:cNvPr>
          <p:cNvPicPr>
            <a:picLocks noChangeAspect="1"/>
          </p:cNvPicPr>
          <p:nvPr/>
        </p:nvPicPr>
        <p:blipFill>
          <a:blip r:embed="rId4"/>
          <a:stretch>
            <a:fillRect/>
          </a:stretch>
        </p:blipFill>
        <p:spPr>
          <a:xfrm>
            <a:off x="6358893" y="1080151"/>
            <a:ext cx="5250151" cy="5777849"/>
          </a:xfrm>
          <a:prstGeom prst="rect">
            <a:avLst/>
          </a:prstGeom>
        </p:spPr>
      </p:pic>
    </p:spTree>
    <p:extLst>
      <p:ext uri="{BB962C8B-B14F-4D97-AF65-F5344CB8AC3E}">
        <p14:creationId xmlns:p14="http://schemas.microsoft.com/office/powerpoint/2010/main" val="1881259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08B112-A54A-C27B-D700-7691B384B41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
        <p:nvSpPr>
          <p:cNvPr id="6" name="TextBox 5">
            <a:extLst>
              <a:ext uri="{FF2B5EF4-FFF2-40B4-BE49-F238E27FC236}">
                <a16:creationId xmlns:a16="http://schemas.microsoft.com/office/drawing/2014/main" id="{12A5D009-1F86-34C9-0C81-2DEA54439F8A}"/>
              </a:ext>
            </a:extLst>
          </p:cNvPr>
          <p:cNvSpPr txBox="1"/>
          <p:nvPr/>
        </p:nvSpPr>
        <p:spPr>
          <a:xfrm>
            <a:off x="228219" y="809296"/>
            <a:ext cx="11732554" cy="923330"/>
          </a:xfrm>
          <a:prstGeom prst="rect">
            <a:avLst/>
          </a:prstGeom>
          <a:noFill/>
        </p:spPr>
        <p:txBody>
          <a:bodyPr wrap="square" rtlCol="0">
            <a:spAutoFit/>
          </a:bodyPr>
          <a:lstStyle/>
          <a:p>
            <a:r>
              <a:rPr lang="en-US" dirty="0">
                <a:solidFill>
                  <a:srgbClr val="C92A29"/>
                </a:solidFill>
              </a:rPr>
              <a:t>High-frequency keywords of different companies were also extracted based on the rate (1-5) and year (2011-2023) in order to know what exactly excites and what frustrated the players. Also, an overall file was also created containing all keywords of all the reviews in 10-year span.  They are all categorized into folders by their name.</a:t>
            </a:r>
          </a:p>
        </p:txBody>
      </p:sp>
      <p:pic>
        <p:nvPicPr>
          <p:cNvPr id="3" name="Picture 2" descr="Graphical user interface&#10;&#10;Description automatically generated with low confidence">
            <a:extLst>
              <a:ext uri="{FF2B5EF4-FFF2-40B4-BE49-F238E27FC236}">
                <a16:creationId xmlns:a16="http://schemas.microsoft.com/office/drawing/2014/main" id="{989388B2-EAC8-EE4C-C31F-9708A9CF21E8}"/>
              </a:ext>
            </a:extLst>
          </p:cNvPr>
          <p:cNvPicPr>
            <a:picLocks noChangeAspect="1"/>
          </p:cNvPicPr>
          <p:nvPr/>
        </p:nvPicPr>
        <p:blipFill>
          <a:blip r:embed="rId3"/>
          <a:stretch>
            <a:fillRect/>
          </a:stretch>
        </p:blipFill>
        <p:spPr>
          <a:xfrm>
            <a:off x="228218" y="2009625"/>
            <a:ext cx="7772400" cy="2254332"/>
          </a:xfrm>
          <a:prstGeom prst="rect">
            <a:avLst/>
          </a:prstGeom>
        </p:spPr>
      </p:pic>
      <p:pic>
        <p:nvPicPr>
          <p:cNvPr id="5" name="Picture 4" descr="A picture containing Word&#10;&#10;Description automatically generated">
            <a:extLst>
              <a:ext uri="{FF2B5EF4-FFF2-40B4-BE49-F238E27FC236}">
                <a16:creationId xmlns:a16="http://schemas.microsoft.com/office/drawing/2014/main" id="{B2E9AA8F-CAC0-3294-D783-7FE21F8EAC54}"/>
              </a:ext>
            </a:extLst>
          </p:cNvPr>
          <p:cNvPicPr>
            <a:picLocks noChangeAspect="1"/>
          </p:cNvPicPr>
          <p:nvPr/>
        </p:nvPicPr>
        <p:blipFill>
          <a:blip r:embed="rId4"/>
          <a:stretch>
            <a:fillRect/>
          </a:stretch>
        </p:blipFill>
        <p:spPr>
          <a:xfrm>
            <a:off x="6365040" y="3795779"/>
            <a:ext cx="5487086" cy="2922116"/>
          </a:xfrm>
          <a:prstGeom prst="rect">
            <a:avLst/>
          </a:prstGeom>
        </p:spPr>
      </p:pic>
      <p:pic>
        <p:nvPicPr>
          <p:cNvPr id="8" name="Picture 7" descr="Table&#10;&#10;Description automatically generated">
            <a:extLst>
              <a:ext uri="{FF2B5EF4-FFF2-40B4-BE49-F238E27FC236}">
                <a16:creationId xmlns:a16="http://schemas.microsoft.com/office/drawing/2014/main" id="{A9D5286F-F4A6-4FF8-29C9-1EC5B59C9F51}"/>
              </a:ext>
            </a:extLst>
          </p:cNvPr>
          <p:cNvPicPr>
            <a:picLocks noChangeAspect="1"/>
          </p:cNvPicPr>
          <p:nvPr/>
        </p:nvPicPr>
        <p:blipFill>
          <a:blip r:embed="rId5"/>
          <a:stretch>
            <a:fillRect/>
          </a:stretch>
        </p:blipFill>
        <p:spPr>
          <a:xfrm>
            <a:off x="339874" y="3811358"/>
            <a:ext cx="5756126" cy="2438359"/>
          </a:xfrm>
          <a:prstGeom prst="rect">
            <a:avLst/>
          </a:prstGeom>
        </p:spPr>
      </p:pic>
    </p:spTree>
    <p:extLst>
      <p:ext uri="{BB962C8B-B14F-4D97-AF65-F5344CB8AC3E}">
        <p14:creationId xmlns:p14="http://schemas.microsoft.com/office/powerpoint/2010/main" val="339409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08B112-A54A-C27B-D700-7691B384B41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
        <p:nvSpPr>
          <p:cNvPr id="2" name="TextBox 1">
            <a:extLst>
              <a:ext uri="{FF2B5EF4-FFF2-40B4-BE49-F238E27FC236}">
                <a16:creationId xmlns:a16="http://schemas.microsoft.com/office/drawing/2014/main" id="{59B29EFA-46D3-1A94-ACC2-83B18F9098E5}"/>
              </a:ext>
            </a:extLst>
          </p:cNvPr>
          <p:cNvSpPr txBox="1"/>
          <p:nvPr/>
        </p:nvSpPr>
        <p:spPr>
          <a:xfrm>
            <a:off x="228218" y="1355834"/>
            <a:ext cx="11690513" cy="4801314"/>
          </a:xfrm>
          <a:prstGeom prst="rect">
            <a:avLst/>
          </a:prstGeom>
          <a:noFill/>
        </p:spPr>
        <p:txBody>
          <a:bodyPr wrap="square" rtlCol="0">
            <a:spAutoFit/>
          </a:bodyPr>
          <a:lstStyle/>
          <a:p>
            <a:r>
              <a:rPr lang="en-US" dirty="0"/>
              <a:t>Words are also analyzed based on the companies and the time span. </a:t>
            </a:r>
          </a:p>
          <a:p>
            <a:endParaRPr lang="en-US" dirty="0"/>
          </a:p>
          <a:p>
            <a:r>
              <a:rPr lang="en-US" dirty="0"/>
              <a:t>Take </a:t>
            </a:r>
            <a:r>
              <a:rPr lang="en-US" dirty="0" err="1"/>
              <a:t>Williamhill</a:t>
            </a:r>
            <a:r>
              <a:rPr lang="en-US" dirty="0"/>
              <a:t> as an example, players started leave comments from 2014, the things they concerned about the most in the first beginning years (2015, 2016) were ‘’</a:t>
            </a:r>
            <a:r>
              <a:rPr lang="en-US" dirty="0" err="1"/>
              <a:t>postill</a:t>
            </a:r>
            <a:r>
              <a:rPr lang="en-US" dirty="0"/>
              <a:t>”, “account”, “money”, “customer service”, “close account”, “deal request”, “live chat”, and “</a:t>
            </a:r>
            <a:r>
              <a:rPr lang="en-US" dirty="0" err="1"/>
              <a:t>trevor</a:t>
            </a:r>
            <a:r>
              <a:rPr lang="en-US" dirty="0"/>
              <a:t> </a:t>
            </a:r>
            <a:r>
              <a:rPr lang="en-US" dirty="0" err="1"/>
              <a:t>postill</a:t>
            </a:r>
            <a:r>
              <a:rPr lang="en-US" dirty="0"/>
              <a:t>”. </a:t>
            </a:r>
          </a:p>
          <a:p>
            <a:endParaRPr lang="en-US" dirty="0"/>
          </a:p>
          <a:p>
            <a:r>
              <a:rPr lang="en-US" dirty="0"/>
              <a:t>Without surprise, the top three things they mentioned the most in 2017, 2018, 2019 were still “account”, “money”, and “bet” (I took “William” and “hill” out since it’s the company’s name). The reason behind was while gambling online, your account was not only your property but also a tool or a platform that you can make or lose money. Since the security of account is very important, the customers tended to concerned more about money, account and customer service since the customer service is the only method that any customer can user to contact with someone working in </a:t>
            </a:r>
            <a:r>
              <a:rPr lang="en-US" dirty="0" err="1"/>
              <a:t>Williamhill</a:t>
            </a:r>
            <a:r>
              <a:rPr lang="en-US" dirty="0"/>
              <a:t>.</a:t>
            </a:r>
          </a:p>
          <a:p>
            <a:endParaRPr lang="en-US" dirty="0"/>
          </a:p>
          <a:p>
            <a:r>
              <a:rPr lang="en-US" dirty="0"/>
              <a:t>We didn’t see major changes in the topics that players concerned the most while going through their most mentioned words. However, it did catch my eyes that SCAM became a newly keyword in 2021. After complaining about the account, money for a few years, players have a tendency to see </a:t>
            </a:r>
            <a:r>
              <a:rPr lang="en-US" dirty="0" err="1"/>
              <a:t>Williamhill</a:t>
            </a:r>
            <a:r>
              <a:rPr lang="en-US" dirty="0"/>
              <a:t> as a scam. Without surprise, one of the most mentioned three-words is “get money back”. People started to lose confidence in </a:t>
            </a:r>
            <a:r>
              <a:rPr lang="en-US" dirty="0" err="1"/>
              <a:t>Williamhill</a:t>
            </a:r>
            <a:r>
              <a:rPr lang="en-US" dirty="0"/>
              <a:t> and planned quitting and withdrawing their money.</a:t>
            </a:r>
          </a:p>
        </p:txBody>
      </p:sp>
      <p:sp>
        <p:nvSpPr>
          <p:cNvPr id="4" name="TextBox 3">
            <a:extLst>
              <a:ext uri="{FF2B5EF4-FFF2-40B4-BE49-F238E27FC236}">
                <a16:creationId xmlns:a16="http://schemas.microsoft.com/office/drawing/2014/main" id="{45FD65B6-F946-AED2-0145-6701F01F6F9F}"/>
              </a:ext>
            </a:extLst>
          </p:cNvPr>
          <p:cNvSpPr txBox="1"/>
          <p:nvPr/>
        </p:nvSpPr>
        <p:spPr>
          <a:xfrm>
            <a:off x="228218" y="848660"/>
            <a:ext cx="6096000" cy="369332"/>
          </a:xfrm>
          <a:prstGeom prst="rect">
            <a:avLst/>
          </a:prstGeom>
          <a:noFill/>
        </p:spPr>
        <p:txBody>
          <a:bodyPr wrap="square">
            <a:spAutoFit/>
          </a:bodyPr>
          <a:lstStyle/>
          <a:p>
            <a:r>
              <a:rPr lang="en-US" dirty="0" err="1">
                <a:solidFill>
                  <a:srgbClr val="C92A29"/>
                </a:solidFill>
              </a:rPr>
              <a:t>williamhill.com</a:t>
            </a:r>
            <a:r>
              <a:rPr lang="en-US" dirty="0">
                <a:solidFill>
                  <a:srgbClr val="C92A29"/>
                </a:solidFill>
              </a:rPr>
              <a:t> (Concerned)</a:t>
            </a:r>
          </a:p>
        </p:txBody>
      </p:sp>
    </p:spTree>
    <p:extLst>
      <p:ext uri="{BB962C8B-B14F-4D97-AF65-F5344CB8AC3E}">
        <p14:creationId xmlns:p14="http://schemas.microsoft.com/office/powerpoint/2010/main" val="3852051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658</Words>
  <Application>Microsoft Macintosh PowerPoint</Application>
  <PresentationFormat>Widescreen</PresentationFormat>
  <Paragraphs>42</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Shixuan Zhao</dc:creator>
  <cp:lastModifiedBy>Shixuan Zhao</cp:lastModifiedBy>
  <cp:revision>1</cp:revision>
  <dcterms:created xsi:type="dcterms:W3CDTF">2023-01-26T19:47:51Z</dcterms:created>
  <dcterms:modified xsi:type="dcterms:W3CDTF">2023-02-03T22:32:28Z</dcterms:modified>
</cp:coreProperties>
</file>