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59" r:id="rId3"/>
    <p:sldId id="260" r:id="rId4"/>
    <p:sldId id="268" r:id="rId5"/>
    <p:sldId id="262" r:id="rId6"/>
    <p:sldId id="263" r:id="rId7"/>
    <p:sldId id="264" r:id="rId8"/>
    <p:sldId id="277" r:id="rId9"/>
    <p:sldId id="269" r:id="rId10"/>
    <p:sldId id="266" r:id="rId11"/>
    <p:sldId id="281" r:id="rId12"/>
    <p:sldId id="278" r:id="rId13"/>
    <p:sldId id="280" r:id="rId14"/>
    <p:sldId id="270" r:id="rId15"/>
    <p:sldId id="276" r:id="rId16"/>
    <p:sldId id="271" r:id="rId17"/>
    <p:sldId id="279"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90002"/>
    <a:srgbClr val="C92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A57E6F-0B6D-2645-B527-DE12C94E5D09}" v="313" dt="2023-02-03T00:48:53.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xuan Zhao" userId="ce5290d52f7ef26e" providerId="LiveId" clId="{84A57E6F-0B6D-2645-B527-DE12C94E5D09}"/>
    <pc:docChg chg="undo custSel addSld delSld modSld sldOrd">
      <pc:chgData name="Shixuan Zhao" userId="ce5290d52f7ef26e" providerId="LiveId" clId="{84A57E6F-0B6D-2645-B527-DE12C94E5D09}" dt="2023-02-03T01:36:31.489" v="3133" actId="20577"/>
      <pc:docMkLst>
        <pc:docMk/>
      </pc:docMkLst>
      <pc:sldChg chg="addSp delSp modSp del mod">
        <pc:chgData name="Shixuan Zhao" userId="ce5290d52f7ef26e" providerId="LiveId" clId="{84A57E6F-0B6D-2645-B527-DE12C94E5D09}" dt="2023-02-02T02:50:27.542" v="2158" actId="2696"/>
        <pc:sldMkLst>
          <pc:docMk/>
          <pc:sldMk cId="2819880966" sldId="256"/>
        </pc:sldMkLst>
        <pc:spChg chg="del">
          <ac:chgData name="Shixuan Zhao" userId="ce5290d52f7ef26e" providerId="LiveId" clId="{84A57E6F-0B6D-2645-B527-DE12C94E5D09}" dt="2023-01-31T15:33:52.450" v="0" actId="478"/>
          <ac:spMkLst>
            <pc:docMk/>
            <pc:sldMk cId="2819880966" sldId="256"/>
            <ac:spMk id="2" creationId="{8D96B451-DE5A-A2A5-8B6E-EAF967004CE4}"/>
          </ac:spMkLst>
        </pc:spChg>
        <pc:spChg chg="del">
          <ac:chgData name="Shixuan Zhao" userId="ce5290d52f7ef26e" providerId="LiveId" clId="{84A57E6F-0B6D-2645-B527-DE12C94E5D09}" dt="2023-01-31T15:33:53.317" v="1" actId="478"/>
          <ac:spMkLst>
            <pc:docMk/>
            <pc:sldMk cId="2819880966" sldId="256"/>
            <ac:spMk id="3" creationId="{4F0D277A-1413-D4E5-D3C8-7022C12ABEC2}"/>
          </ac:spMkLst>
        </pc:spChg>
        <pc:graphicFrameChg chg="add mod">
          <ac:chgData name="Shixuan Zhao" userId="ce5290d52f7ef26e" providerId="LiveId" clId="{84A57E6F-0B6D-2645-B527-DE12C94E5D09}" dt="2023-02-01T05:07:57.521" v="1663"/>
          <ac:graphicFrameMkLst>
            <pc:docMk/>
            <pc:sldMk cId="2819880966" sldId="256"/>
            <ac:graphicFrameMk id="4" creationId="{32A75C84-A022-0D2E-09BB-83E786E42306}"/>
          </ac:graphicFrameMkLst>
        </pc:graphicFrameChg>
      </pc:sldChg>
      <pc:sldChg chg="addSp delSp modSp new del mod">
        <pc:chgData name="Shixuan Zhao" userId="ce5290d52f7ef26e" providerId="LiveId" clId="{84A57E6F-0B6D-2645-B527-DE12C94E5D09}" dt="2023-02-02T02:50:29.090" v="2159" actId="2696"/>
        <pc:sldMkLst>
          <pc:docMk/>
          <pc:sldMk cId="1036767166" sldId="257"/>
        </pc:sldMkLst>
        <pc:spChg chg="del">
          <ac:chgData name="Shixuan Zhao" userId="ce5290d52f7ef26e" providerId="LiveId" clId="{84A57E6F-0B6D-2645-B527-DE12C94E5D09}" dt="2023-01-31T15:41:24.399" v="7" actId="478"/>
          <ac:spMkLst>
            <pc:docMk/>
            <pc:sldMk cId="1036767166" sldId="257"/>
            <ac:spMk id="2" creationId="{3719D40E-E8B8-6416-668C-071B38A96740}"/>
          </ac:spMkLst>
        </pc:spChg>
        <pc:spChg chg="del">
          <ac:chgData name="Shixuan Zhao" userId="ce5290d52f7ef26e" providerId="LiveId" clId="{84A57E6F-0B6D-2645-B527-DE12C94E5D09}" dt="2023-01-31T15:41:25.221" v="8" actId="478"/>
          <ac:spMkLst>
            <pc:docMk/>
            <pc:sldMk cId="1036767166" sldId="257"/>
            <ac:spMk id="3" creationId="{6F5C1660-F119-91BC-19C9-06282FDC57C0}"/>
          </ac:spMkLst>
        </pc:spChg>
        <pc:graphicFrameChg chg="add mod">
          <ac:chgData name="Shixuan Zhao" userId="ce5290d52f7ef26e" providerId="LiveId" clId="{84A57E6F-0B6D-2645-B527-DE12C94E5D09}" dt="2023-01-31T19:45:49.261" v="1259"/>
          <ac:graphicFrameMkLst>
            <pc:docMk/>
            <pc:sldMk cId="1036767166" sldId="257"/>
            <ac:graphicFrameMk id="4" creationId="{9D723B84-9A26-7B6A-7833-903A9054BDE5}"/>
          </ac:graphicFrameMkLst>
        </pc:graphicFrameChg>
      </pc:sldChg>
      <pc:sldChg chg="addSp delSp modSp new mod ord setBg">
        <pc:chgData name="Shixuan Zhao" userId="ce5290d52f7ef26e" providerId="LiveId" clId="{84A57E6F-0B6D-2645-B527-DE12C94E5D09}" dt="2023-02-02T17:25:32.370" v="2583" actId="21"/>
        <pc:sldMkLst>
          <pc:docMk/>
          <pc:sldMk cId="36472818" sldId="258"/>
        </pc:sldMkLst>
        <pc:spChg chg="del">
          <ac:chgData name="Shixuan Zhao" userId="ce5290d52f7ef26e" providerId="LiveId" clId="{84A57E6F-0B6D-2645-B527-DE12C94E5D09}" dt="2023-01-31T19:07:12.089" v="169" actId="478"/>
          <ac:spMkLst>
            <pc:docMk/>
            <pc:sldMk cId="36472818" sldId="258"/>
            <ac:spMk id="2" creationId="{EC19C8FF-F59B-1936-9156-F10C14BDCF76}"/>
          </ac:spMkLst>
        </pc:spChg>
        <pc:spChg chg="del mod">
          <ac:chgData name="Shixuan Zhao" userId="ce5290d52f7ef26e" providerId="LiveId" clId="{84A57E6F-0B6D-2645-B527-DE12C94E5D09}" dt="2023-01-31T19:07:17.101" v="171" actId="478"/>
          <ac:spMkLst>
            <pc:docMk/>
            <pc:sldMk cId="36472818" sldId="258"/>
            <ac:spMk id="3" creationId="{D44DE6E1-4B01-7DB7-9FC5-CF14CF2FD20C}"/>
          </ac:spMkLst>
        </pc:spChg>
        <pc:spChg chg="add del mod">
          <ac:chgData name="Shixuan Zhao" userId="ce5290d52f7ef26e" providerId="LiveId" clId="{84A57E6F-0B6D-2645-B527-DE12C94E5D09}" dt="2023-01-31T19:07:19.213" v="173" actId="478"/>
          <ac:spMkLst>
            <pc:docMk/>
            <pc:sldMk cId="36472818" sldId="258"/>
            <ac:spMk id="5" creationId="{84512461-E51B-6E60-A071-99A46A617510}"/>
          </ac:spMkLst>
        </pc:spChg>
        <pc:spChg chg="add mod">
          <ac:chgData name="Shixuan Zhao" userId="ce5290d52f7ef26e" providerId="LiveId" clId="{84A57E6F-0B6D-2645-B527-DE12C94E5D09}" dt="2023-01-31T19:08:38.960" v="192" actId="1076"/>
          <ac:spMkLst>
            <pc:docMk/>
            <pc:sldMk cId="36472818" sldId="258"/>
            <ac:spMk id="6" creationId="{D1D37EF0-45E4-F8D6-487C-C0988506D39C}"/>
          </ac:spMkLst>
        </pc:spChg>
        <pc:spChg chg="add mod">
          <ac:chgData name="Shixuan Zhao" userId="ce5290d52f7ef26e" providerId="LiveId" clId="{84A57E6F-0B6D-2645-B527-DE12C94E5D09}" dt="2023-01-31T19:08:58.922" v="208" actId="1076"/>
          <ac:spMkLst>
            <pc:docMk/>
            <pc:sldMk cId="36472818" sldId="258"/>
            <ac:spMk id="7" creationId="{0F0894FD-3380-219F-A5FC-42A50FC3521E}"/>
          </ac:spMkLst>
        </pc:spChg>
        <pc:picChg chg="add del mod">
          <ac:chgData name="Shixuan Zhao" userId="ce5290d52f7ef26e" providerId="LiveId" clId="{84A57E6F-0B6D-2645-B527-DE12C94E5D09}" dt="2023-02-02T17:25:32.370" v="2583" actId="21"/>
          <ac:picMkLst>
            <pc:docMk/>
            <pc:sldMk cId="36472818" sldId="258"/>
            <ac:picMk id="3" creationId="{1114D6EC-AB31-6AF6-61E8-A4688711292F}"/>
          </ac:picMkLst>
        </pc:picChg>
      </pc:sldChg>
      <pc:sldChg chg="addSp delSp modSp new mod">
        <pc:chgData name="Shixuan Zhao" userId="ce5290d52f7ef26e" providerId="LiveId" clId="{84A57E6F-0B6D-2645-B527-DE12C94E5D09}" dt="2023-01-31T19:22:24.353" v="796" actId="20577"/>
        <pc:sldMkLst>
          <pc:docMk/>
          <pc:sldMk cId="496401679" sldId="259"/>
        </pc:sldMkLst>
        <pc:spChg chg="del">
          <ac:chgData name="Shixuan Zhao" userId="ce5290d52f7ef26e" providerId="LiveId" clId="{84A57E6F-0B6D-2645-B527-DE12C94E5D09}" dt="2023-01-31T19:09:52.439" v="210" actId="478"/>
          <ac:spMkLst>
            <pc:docMk/>
            <pc:sldMk cId="496401679" sldId="259"/>
            <ac:spMk id="2" creationId="{073A1BAD-DA6F-00BB-E6A4-FB6D847A4F89}"/>
          </ac:spMkLst>
        </pc:spChg>
        <pc:spChg chg="del">
          <ac:chgData name="Shixuan Zhao" userId="ce5290d52f7ef26e" providerId="LiveId" clId="{84A57E6F-0B6D-2645-B527-DE12C94E5D09}" dt="2023-01-31T19:09:53.309" v="211" actId="478"/>
          <ac:spMkLst>
            <pc:docMk/>
            <pc:sldMk cId="496401679" sldId="259"/>
            <ac:spMk id="3" creationId="{88594E47-0090-2FC1-BDC4-3436897F46CC}"/>
          </ac:spMkLst>
        </pc:spChg>
        <pc:spChg chg="add mod">
          <ac:chgData name="Shixuan Zhao" userId="ce5290d52f7ef26e" providerId="LiveId" clId="{84A57E6F-0B6D-2645-B527-DE12C94E5D09}" dt="2023-01-31T19:22:24.353" v="796" actId="20577"/>
          <ac:spMkLst>
            <pc:docMk/>
            <pc:sldMk cId="496401679" sldId="259"/>
            <ac:spMk id="4" creationId="{E7CB7465-A75C-4984-A71B-D5E9EC57C697}"/>
          </ac:spMkLst>
        </pc:spChg>
      </pc:sldChg>
      <pc:sldChg chg="addSp delSp modSp new add del mod setBg setClrOvrMap">
        <pc:chgData name="Shixuan Zhao" userId="ce5290d52f7ef26e" providerId="LiveId" clId="{84A57E6F-0B6D-2645-B527-DE12C94E5D09}" dt="2023-01-31T19:24:56.997" v="943" actId="20577"/>
        <pc:sldMkLst>
          <pc:docMk/>
          <pc:sldMk cId="1887602880" sldId="260"/>
        </pc:sldMkLst>
        <pc:spChg chg="del">
          <ac:chgData name="Shixuan Zhao" userId="ce5290d52f7ef26e" providerId="LiveId" clId="{84A57E6F-0B6D-2645-B527-DE12C94E5D09}" dt="2023-01-31T19:12:24.862" v="363" actId="478"/>
          <ac:spMkLst>
            <pc:docMk/>
            <pc:sldMk cId="1887602880" sldId="260"/>
            <ac:spMk id="2" creationId="{AF5CA77B-8EB0-2BD4-781D-02F84DA47E59}"/>
          </ac:spMkLst>
        </pc:spChg>
        <pc:spChg chg="del">
          <ac:chgData name="Shixuan Zhao" userId="ce5290d52f7ef26e" providerId="LiveId" clId="{84A57E6F-0B6D-2645-B527-DE12C94E5D09}" dt="2023-01-31T19:12:25.695" v="364" actId="478"/>
          <ac:spMkLst>
            <pc:docMk/>
            <pc:sldMk cId="1887602880" sldId="260"/>
            <ac:spMk id="3" creationId="{C0AE117C-91CD-4A89-BF54-E45FE04F63FD}"/>
          </ac:spMkLst>
        </pc:spChg>
        <pc:spChg chg="add mod">
          <ac:chgData name="Shixuan Zhao" userId="ce5290d52f7ef26e" providerId="LiveId" clId="{84A57E6F-0B6D-2645-B527-DE12C94E5D09}" dt="2023-01-31T19:18:15.433" v="557" actId="1076"/>
          <ac:spMkLst>
            <pc:docMk/>
            <pc:sldMk cId="1887602880" sldId="260"/>
            <ac:spMk id="4" creationId="{5805457E-A7A6-8F27-865F-4F015055DD99}"/>
          </ac:spMkLst>
        </pc:spChg>
        <pc:spChg chg="add mod ord">
          <ac:chgData name="Shixuan Zhao" userId="ce5290d52f7ef26e" providerId="LiveId" clId="{84A57E6F-0B6D-2645-B527-DE12C94E5D09}" dt="2023-01-31T19:24:56.997" v="943" actId="20577"/>
          <ac:spMkLst>
            <pc:docMk/>
            <pc:sldMk cId="1887602880" sldId="260"/>
            <ac:spMk id="5" creationId="{35740715-AA4A-6B81-AE96-245FDE350E80}"/>
          </ac:spMkLst>
        </pc:spChg>
        <pc:spChg chg="add del mod">
          <ac:chgData name="Shixuan Zhao" userId="ce5290d52f7ef26e" providerId="LiveId" clId="{84A57E6F-0B6D-2645-B527-DE12C94E5D09}" dt="2023-01-31T19:17:45.619" v="551"/>
          <ac:spMkLst>
            <pc:docMk/>
            <pc:sldMk cId="1887602880" sldId="260"/>
            <ac:spMk id="8" creationId="{B47134BC-74FC-EDC1-97A0-64B71970B765}"/>
          </ac:spMkLst>
        </pc:spChg>
        <pc:spChg chg="add del mod">
          <ac:chgData name="Shixuan Zhao" userId="ce5290d52f7ef26e" providerId="LiveId" clId="{84A57E6F-0B6D-2645-B527-DE12C94E5D09}" dt="2023-01-31T19:18:06.251" v="555" actId="478"/>
          <ac:spMkLst>
            <pc:docMk/>
            <pc:sldMk cId="1887602880" sldId="260"/>
            <ac:spMk id="9" creationId="{D05084EE-9774-094B-A0C1-19829B7EE101}"/>
          </ac:spMkLst>
        </pc:spChg>
        <pc:spChg chg="add mod">
          <ac:chgData name="Shixuan Zhao" userId="ce5290d52f7ef26e" providerId="LiveId" clId="{84A57E6F-0B6D-2645-B527-DE12C94E5D09}" dt="2023-01-31T19:21:07.044" v="770" actId="1076"/>
          <ac:spMkLst>
            <pc:docMk/>
            <pc:sldMk cId="1887602880" sldId="260"/>
            <ac:spMk id="10" creationId="{5BE81084-CE33-CC6C-357D-1E5FB417EEC2}"/>
          </ac:spMkLst>
        </pc:spChg>
        <pc:spChg chg="add del">
          <ac:chgData name="Shixuan Zhao" userId="ce5290d52f7ef26e" providerId="LiveId" clId="{84A57E6F-0B6D-2645-B527-DE12C94E5D09}" dt="2023-01-31T19:17:12.710" v="532" actId="26606"/>
          <ac:spMkLst>
            <pc:docMk/>
            <pc:sldMk cId="1887602880" sldId="260"/>
            <ac:spMk id="12" creationId="{FF9B822F-893E-44C8-963C-64F50ACECBB2}"/>
          </ac:spMkLst>
        </pc:spChg>
        <pc:spChg chg="add del">
          <ac:chgData name="Shixuan Zhao" userId="ce5290d52f7ef26e" providerId="LiveId" clId="{84A57E6F-0B6D-2645-B527-DE12C94E5D09}" dt="2023-01-31T19:17:12.710" v="532" actId="26606"/>
          <ac:spMkLst>
            <pc:docMk/>
            <pc:sldMk cId="1887602880" sldId="260"/>
            <ac:spMk id="14" creationId="{EBF87945-A001-489F-9D9B-7D9435F0B9CA}"/>
          </ac:spMkLst>
        </pc:spChg>
        <pc:spChg chg="add del">
          <ac:chgData name="Shixuan Zhao" userId="ce5290d52f7ef26e" providerId="LiveId" clId="{84A57E6F-0B6D-2645-B527-DE12C94E5D09}" dt="2023-01-31T19:17:16.477" v="534" actId="26606"/>
          <ac:spMkLst>
            <pc:docMk/>
            <pc:sldMk cId="1887602880" sldId="260"/>
            <ac:spMk id="16" creationId="{F13C74B1-5B17-4795-BED0-7140497B445A}"/>
          </ac:spMkLst>
        </pc:spChg>
        <pc:spChg chg="add del">
          <ac:chgData name="Shixuan Zhao" userId="ce5290d52f7ef26e" providerId="LiveId" clId="{84A57E6F-0B6D-2645-B527-DE12C94E5D09}" dt="2023-01-31T19:17:16.477" v="534" actId="26606"/>
          <ac:spMkLst>
            <pc:docMk/>
            <pc:sldMk cId="1887602880" sldId="260"/>
            <ac:spMk id="17" creationId="{D4974D33-8DC5-464E-8C6D-BE58F0669C17}"/>
          </ac:spMkLst>
        </pc:spChg>
        <pc:spChg chg="add del">
          <ac:chgData name="Shixuan Zhao" userId="ce5290d52f7ef26e" providerId="LiveId" clId="{84A57E6F-0B6D-2645-B527-DE12C94E5D09}" dt="2023-01-31T19:17:17.751" v="536" actId="26606"/>
          <ac:spMkLst>
            <pc:docMk/>
            <pc:sldMk cId="1887602880" sldId="260"/>
            <ac:spMk id="18" creationId="{7A5F0580-5EE9-419F-96EE-B6529EF6E7D0}"/>
          </ac:spMkLst>
        </pc:spChg>
        <pc:spChg chg="add del">
          <ac:chgData name="Shixuan Zhao" userId="ce5290d52f7ef26e" providerId="LiveId" clId="{84A57E6F-0B6D-2645-B527-DE12C94E5D09}" dt="2023-01-31T19:17:17.751" v="536" actId="26606"/>
          <ac:spMkLst>
            <pc:docMk/>
            <pc:sldMk cId="1887602880" sldId="260"/>
            <ac:spMk id="19" creationId="{9AA72BD9-2C5A-4EDC-931F-5AA08EACA0F3}"/>
          </ac:spMkLst>
        </pc:spChg>
        <pc:spChg chg="add del">
          <ac:chgData name="Shixuan Zhao" userId="ce5290d52f7ef26e" providerId="LiveId" clId="{84A57E6F-0B6D-2645-B527-DE12C94E5D09}" dt="2023-01-31T19:17:17.751" v="536" actId="26606"/>
          <ac:spMkLst>
            <pc:docMk/>
            <pc:sldMk cId="1887602880" sldId="260"/>
            <ac:spMk id="20" creationId="{DD3981AC-7B61-4947-BCF3-F7AA7FA385B9}"/>
          </ac:spMkLst>
        </pc:spChg>
        <pc:spChg chg="add del">
          <ac:chgData name="Shixuan Zhao" userId="ce5290d52f7ef26e" providerId="LiveId" clId="{84A57E6F-0B6D-2645-B527-DE12C94E5D09}" dt="2023-01-31T19:17:17.751" v="536" actId="26606"/>
          <ac:spMkLst>
            <pc:docMk/>
            <pc:sldMk cId="1887602880" sldId="260"/>
            <ac:spMk id="21" creationId="{55D4142C-5077-457F-A6AD-3FECFDB39685}"/>
          </ac:spMkLst>
        </pc:spChg>
        <pc:spChg chg="add del">
          <ac:chgData name="Shixuan Zhao" userId="ce5290d52f7ef26e" providerId="LiveId" clId="{84A57E6F-0B6D-2645-B527-DE12C94E5D09}" dt="2023-01-31T19:17:18.668" v="538" actId="26606"/>
          <ac:spMkLst>
            <pc:docMk/>
            <pc:sldMk cId="1887602880" sldId="260"/>
            <ac:spMk id="23" creationId="{5E8D2E83-FB3A-40E7-A9E5-7AB389D612B4}"/>
          </ac:spMkLst>
        </pc:spChg>
        <pc:spChg chg="add del">
          <ac:chgData name="Shixuan Zhao" userId="ce5290d52f7ef26e" providerId="LiveId" clId="{84A57E6F-0B6D-2645-B527-DE12C94E5D09}" dt="2023-01-31T19:17:19.720" v="540" actId="26606"/>
          <ac:spMkLst>
            <pc:docMk/>
            <pc:sldMk cId="1887602880" sldId="260"/>
            <ac:spMk id="25" creationId="{9AA72BD9-2C5A-4EDC-931F-5AA08EACA0F3}"/>
          </ac:spMkLst>
        </pc:spChg>
        <pc:spChg chg="add del">
          <ac:chgData name="Shixuan Zhao" userId="ce5290d52f7ef26e" providerId="LiveId" clId="{84A57E6F-0B6D-2645-B527-DE12C94E5D09}" dt="2023-01-31T19:17:19.720" v="540" actId="26606"/>
          <ac:spMkLst>
            <pc:docMk/>
            <pc:sldMk cId="1887602880" sldId="260"/>
            <ac:spMk id="26" creationId="{DD3981AC-7B61-4947-BCF3-F7AA7FA385B9}"/>
          </ac:spMkLst>
        </pc:spChg>
        <pc:spChg chg="add del">
          <ac:chgData name="Shixuan Zhao" userId="ce5290d52f7ef26e" providerId="LiveId" clId="{84A57E6F-0B6D-2645-B527-DE12C94E5D09}" dt="2023-01-31T19:17:19.720" v="540" actId="26606"/>
          <ac:spMkLst>
            <pc:docMk/>
            <pc:sldMk cId="1887602880" sldId="260"/>
            <ac:spMk id="27" creationId="{55D4142C-5077-457F-A6AD-3FECFDB39685}"/>
          </ac:spMkLst>
        </pc:spChg>
        <pc:spChg chg="add del">
          <ac:chgData name="Shixuan Zhao" userId="ce5290d52f7ef26e" providerId="LiveId" clId="{84A57E6F-0B6D-2645-B527-DE12C94E5D09}" dt="2023-01-31T19:17:19.720" v="540" actId="26606"/>
          <ac:spMkLst>
            <pc:docMk/>
            <pc:sldMk cId="1887602880" sldId="260"/>
            <ac:spMk id="28" creationId="{7A5F0580-5EE9-419F-96EE-B6529EF6E7D0}"/>
          </ac:spMkLst>
        </pc:spChg>
        <pc:spChg chg="add del">
          <ac:chgData name="Shixuan Zhao" userId="ce5290d52f7ef26e" providerId="LiveId" clId="{84A57E6F-0B6D-2645-B527-DE12C94E5D09}" dt="2023-01-31T19:18:02.151" v="553" actId="26606"/>
          <ac:spMkLst>
            <pc:docMk/>
            <pc:sldMk cId="1887602880" sldId="260"/>
            <ac:spMk id="30" creationId="{F13C74B1-5B17-4795-BED0-7140497B445A}"/>
          </ac:spMkLst>
        </pc:spChg>
        <pc:spChg chg="add del">
          <ac:chgData name="Shixuan Zhao" userId="ce5290d52f7ef26e" providerId="LiveId" clId="{84A57E6F-0B6D-2645-B527-DE12C94E5D09}" dt="2023-01-31T19:18:02.151" v="553" actId="26606"/>
          <ac:spMkLst>
            <pc:docMk/>
            <pc:sldMk cId="1887602880" sldId="260"/>
            <ac:spMk id="31" creationId="{D4974D33-8DC5-464E-8C6D-BE58F0669C17}"/>
          </ac:spMkLst>
        </pc:spChg>
        <pc:spChg chg="add">
          <ac:chgData name="Shixuan Zhao" userId="ce5290d52f7ef26e" providerId="LiveId" clId="{84A57E6F-0B6D-2645-B527-DE12C94E5D09}" dt="2023-01-31T19:18:02.151" v="553" actId="26606"/>
          <ac:spMkLst>
            <pc:docMk/>
            <pc:sldMk cId="1887602880" sldId="260"/>
            <ac:spMk id="36" creationId="{8FC9BE17-9A7B-462D-AE50-3D8777387304}"/>
          </ac:spMkLst>
        </pc:spChg>
        <pc:spChg chg="add">
          <ac:chgData name="Shixuan Zhao" userId="ce5290d52f7ef26e" providerId="LiveId" clId="{84A57E6F-0B6D-2645-B527-DE12C94E5D09}" dt="2023-01-31T19:18:02.151" v="553" actId="26606"/>
          <ac:spMkLst>
            <pc:docMk/>
            <pc:sldMk cId="1887602880" sldId="260"/>
            <ac:spMk id="38" creationId="{3EBE8569-6AEC-4B8C-8D53-2DE337CDBA65}"/>
          </ac:spMkLst>
        </pc:spChg>
        <pc:spChg chg="add">
          <ac:chgData name="Shixuan Zhao" userId="ce5290d52f7ef26e" providerId="LiveId" clId="{84A57E6F-0B6D-2645-B527-DE12C94E5D09}" dt="2023-01-31T19:18:02.151" v="553" actId="26606"/>
          <ac:spMkLst>
            <pc:docMk/>
            <pc:sldMk cId="1887602880" sldId="260"/>
            <ac:spMk id="40" creationId="{55D4142C-5077-457F-A6AD-3FECFDB39685}"/>
          </ac:spMkLst>
        </pc:spChg>
        <pc:spChg chg="add">
          <ac:chgData name="Shixuan Zhao" userId="ce5290d52f7ef26e" providerId="LiveId" clId="{84A57E6F-0B6D-2645-B527-DE12C94E5D09}" dt="2023-01-31T19:18:02.151" v="553" actId="26606"/>
          <ac:spMkLst>
            <pc:docMk/>
            <pc:sldMk cId="1887602880" sldId="260"/>
            <ac:spMk id="42" creationId="{7A5F0580-5EE9-419F-96EE-B6529EF6E7D0}"/>
          </ac:spMkLst>
        </pc:spChg>
        <pc:picChg chg="add mod ord">
          <ac:chgData name="Shixuan Zhao" userId="ce5290d52f7ef26e" providerId="LiveId" clId="{84A57E6F-0B6D-2645-B527-DE12C94E5D09}" dt="2023-01-31T19:19:50.831" v="718" actId="1076"/>
          <ac:picMkLst>
            <pc:docMk/>
            <pc:sldMk cId="1887602880" sldId="260"/>
            <ac:picMk id="7" creationId="{9C2538C7-FCE8-2327-2C63-2410AC4B3BC2}"/>
          </ac:picMkLst>
        </pc:picChg>
      </pc:sldChg>
      <pc:sldChg chg="new del">
        <pc:chgData name="Shixuan Zhao" userId="ce5290d52f7ef26e" providerId="LiveId" clId="{84A57E6F-0B6D-2645-B527-DE12C94E5D09}" dt="2023-01-31T19:12:26.429" v="365" actId="2696"/>
        <pc:sldMkLst>
          <pc:docMk/>
          <pc:sldMk cId="1722424806" sldId="261"/>
        </pc:sldMkLst>
      </pc:sldChg>
      <pc:sldChg chg="addSp modSp add del mod">
        <pc:chgData name="Shixuan Zhao" userId="ce5290d52f7ef26e" providerId="LiveId" clId="{84A57E6F-0B6D-2645-B527-DE12C94E5D09}" dt="2023-01-31T19:19:44.559" v="717" actId="2696"/>
        <pc:sldMkLst>
          <pc:docMk/>
          <pc:sldMk cId="3716226225" sldId="261"/>
        </pc:sldMkLst>
        <pc:picChg chg="add mod">
          <ac:chgData name="Shixuan Zhao" userId="ce5290d52f7ef26e" providerId="LiveId" clId="{84A57E6F-0B6D-2645-B527-DE12C94E5D09}" dt="2023-01-31T19:19:41.550" v="716" actId="29295"/>
          <ac:picMkLst>
            <pc:docMk/>
            <pc:sldMk cId="3716226225" sldId="261"/>
            <ac:picMk id="2" creationId="{A415C644-2BE1-51B1-5C7F-38FB92ED8046}"/>
          </ac:picMkLst>
        </pc:picChg>
      </pc:sldChg>
      <pc:sldChg chg="new del">
        <pc:chgData name="Shixuan Zhao" userId="ce5290d52f7ef26e" providerId="LiveId" clId="{84A57E6F-0B6D-2645-B527-DE12C94E5D09}" dt="2023-01-31T19:12:26.961" v="366" actId="2696"/>
        <pc:sldMkLst>
          <pc:docMk/>
          <pc:sldMk cId="98425195" sldId="262"/>
        </pc:sldMkLst>
      </pc:sldChg>
      <pc:sldChg chg="addSp delSp modSp add mod">
        <pc:chgData name="Shixuan Zhao" userId="ce5290d52f7ef26e" providerId="LiveId" clId="{84A57E6F-0B6D-2645-B527-DE12C94E5D09}" dt="2023-01-31T20:01:24.646" v="1612" actId="1076"/>
        <pc:sldMkLst>
          <pc:docMk/>
          <pc:sldMk cId="1481477028" sldId="262"/>
        </pc:sldMkLst>
        <pc:spChg chg="add mod">
          <ac:chgData name="Shixuan Zhao" userId="ce5290d52f7ef26e" providerId="LiveId" clId="{84A57E6F-0B6D-2645-B527-DE12C94E5D09}" dt="2023-01-31T19:26:00.185" v="986"/>
          <ac:spMkLst>
            <pc:docMk/>
            <pc:sldMk cId="1481477028" sldId="262"/>
            <ac:spMk id="2" creationId="{E7F29830-F309-0778-4B3D-1A563EBAE0A4}"/>
          </ac:spMkLst>
        </pc:spChg>
        <pc:spChg chg="add mod">
          <ac:chgData name="Shixuan Zhao" userId="ce5290d52f7ef26e" providerId="LiveId" clId="{84A57E6F-0B6D-2645-B527-DE12C94E5D09}" dt="2023-01-31T19:27:48.887" v="1055" actId="403"/>
          <ac:spMkLst>
            <pc:docMk/>
            <pc:sldMk cId="1481477028" sldId="262"/>
            <ac:spMk id="5" creationId="{F806C3BC-42B9-DD8B-74D9-92F6D074A017}"/>
          </ac:spMkLst>
        </pc:spChg>
        <pc:spChg chg="add mod">
          <ac:chgData name="Shixuan Zhao" userId="ce5290d52f7ef26e" providerId="LiveId" clId="{84A57E6F-0B6D-2645-B527-DE12C94E5D09}" dt="2023-01-31T20:01:24.646" v="1612" actId="1076"/>
          <ac:spMkLst>
            <pc:docMk/>
            <pc:sldMk cId="1481477028" sldId="262"/>
            <ac:spMk id="6" creationId="{3DAED91F-1ADD-3208-0B7B-56F942EC6FDD}"/>
          </ac:spMkLst>
        </pc:spChg>
        <pc:picChg chg="add mod">
          <ac:chgData name="Shixuan Zhao" userId="ce5290d52f7ef26e" providerId="LiveId" clId="{84A57E6F-0B6D-2645-B527-DE12C94E5D09}" dt="2023-01-31T19:26:33.406" v="996" actId="1076"/>
          <ac:picMkLst>
            <pc:docMk/>
            <pc:sldMk cId="1481477028" sldId="262"/>
            <ac:picMk id="3" creationId="{16B2A9CC-F1B7-7F45-4059-39D28588E146}"/>
          </ac:picMkLst>
        </pc:picChg>
        <pc:picChg chg="add del mod">
          <ac:chgData name="Shixuan Zhao" userId="ce5290d52f7ef26e" providerId="LiveId" clId="{84A57E6F-0B6D-2645-B527-DE12C94E5D09}" dt="2023-01-31T19:26:34.983" v="997" actId="478"/>
          <ac:picMkLst>
            <pc:docMk/>
            <pc:sldMk cId="1481477028" sldId="262"/>
            <ac:picMk id="4" creationId="{BF138503-355F-03A9-0638-B816C7A608B2}"/>
          </ac:picMkLst>
        </pc:picChg>
      </pc:sldChg>
      <pc:sldChg chg="addSp delSp modSp add mod">
        <pc:chgData name="Shixuan Zhao" userId="ce5290d52f7ef26e" providerId="LiveId" clId="{84A57E6F-0B6D-2645-B527-DE12C94E5D09}" dt="2023-01-31T20:01:30.464" v="1613" actId="1076"/>
        <pc:sldMkLst>
          <pc:docMk/>
          <pc:sldMk cId="760353226" sldId="263"/>
        </pc:sldMkLst>
        <pc:spChg chg="add mod">
          <ac:chgData name="Shixuan Zhao" userId="ce5290d52f7ef26e" providerId="LiveId" clId="{84A57E6F-0B6D-2645-B527-DE12C94E5D09}" dt="2023-01-31T19:26:00.925" v="987"/>
          <ac:spMkLst>
            <pc:docMk/>
            <pc:sldMk cId="760353226" sldId="263"/>
            <ac:spMk id="2" creationId="{4F5B915B-35F4-66E5-C8F4-4F7437B0D32F}"/>
          </ac:spMkLst>
        </pc:spChg>
        <pc:spChg chg="add del mod">
          <ac:chgData name="Shixuan Zhao" userId="ce5290d52f7ef26e" providerId="LiveId" clId="{84A57E6F-0B6D-2645-B527-DE12C94E5D09}" dt="2023-01-31T19:34:53.851" v="1125" actId="21"/>
          <ac:spMkLst>
            <pc:docMk/>
            <pc:sldMk cId="760353226" sldId="263"/>
            <ac:spMk id="4" creationId="{63CAD594-F120-9A44-AC63-9C22E616FDF2}"/>
          </ac:spMkLst>
        </pc:spChg>
        <pc:spChg chg="add mod">
          <ac:chgData name="Shixuan Zhao" userId="ce5290d52f7ef26e" providerId="LiveId" clId="{84A57E6F-0B6D-2645-B527-DE12C94E5D09}" dt="2023-01-31T20:01:30.464" v="1613" actId="1076"/>
          <ac:spMkLst>
            <pc:docMk/>
            <pc:sldMk cId="760353226" sldId="263"/>
            <ac:spMk id="7" creationId="{71855EBA-BC04-9F5C-512E-BF3D9E19E92E}"/>
          </ac:spMkLst>
        </pc:spChg>
        <pc:spChg chg="add mod">
          <ac:chgData name="Shixuan Zhao" userId="ce5290d52f7ef26e" providerId="LiveId" clId="{84A57E6F-0B6D-2645-B527-DE12C94E5D09}" dt="2023-01-31T19:59:19.764" v="1568" actId="1076"/>
          <ac:spMkLst>
            <pc:docMk/>
            <pc:sldMk cId="760353226" sldId="263"/>
            <ac:spMk id="9" creationId="{33A634A8-4A8A-9DB8-D6D5-2F620B1D1431}"/>
          </ac:spMkLst>
        </pc:spChg>
        <pc:graphicFrameChg chg="add del mod">
          <ac:chgData name="Shixuan Zhao" userId="ce5290d52f7ef26e" providerId="LiveId" clId="{84A57E6F-0B6D-2645-B527-DE12C94E5D09}" dt="2023-01-31T19:34:53.851" v="1125" actId="21"/>
          <ac:graphicFrameMkLst>
            <pc:docMk/>
            <pc:sldMk cId="760353226" sldId="263"/>
            <ac:graphicFrameMk id="3" creationId="{7B202C35-5C0C-70D0-AFE3-843154E18709}"/>
          </ac:graphicFrameMkLst>
        </pc:graphicFrameChg>
        <pc:picChg chg="add del mod">
          <ac:chgData name="Shixuan Zhao" userId="ce5290d52f7ef26e" providerId="LiveId" clId="{84A57E6F-0B6D-2645-B527-DE12C94E5D09}" dt="2023-01-31T19:35:10.109" v="1130" actId="478"/>
          <ac:picMkLst>
            <pc:docMk/>
            <pc:sldMk cId="760353226" sldId="263"/>
            <ac:picMk id="5" creationId="{C93E5001-3A4E-16D8-013C-47D6287AE875}"/>
          </ac:picMkLst>
        </pc:picChg>
        <pc:picChg chg="add mod">
          <ac:chgData name="Shixuan Zhao" userId="ce5290d52f7ef26e" providerId="LiveId" clId="{84A57E6F-0B6D-2645-B527-DE12C94E5D09}" dt="2023-01-31T19:35:08.721" v="1129" actId="1076"/>
          <ac:picMkLst>
            <pc:docMk/>
            <pc:sldMk cId="760353226" sldId="263"/>
            <ac:picMk id="6" creationId="{437085F5-CD78-2812-5FE2-40B2974C4663}"/>
          </ac:picMkLst>
        </pc:picChg>
      </pc:sldChg>
      <pc:sldChg chg="addSp delSp modSp add mod ord">
        <pc:chgData name="Shixuan Zhao" userId="ce5290d52f7ef26e" providerId="LiveId" clId="{84A57E6F-0B6D-2645-B527-DE12C94E5D09}" dt="2023-02-02T04:04:43.989" v="2579" actId="207"/>
        <pc:sldMkLst>
          <pc:docMk/>
          <pc:sldMk cId="1760440143" sldId="264"/>
        </pc:sldMkLst>
        <pc:spChg chg="add mod">
          <ac:chgData name="Shixuan Zhao" userId="ce5290d52f7ef26e" providerId="LiveId" clId="{84A57E6F-0B6D-2645-B527-DE12C94E5D09}" dt="2023-02-02T03:55:53.117" v="2424" actId="20577"/>
          <ac:spMkLst>
            <pc:docMk/>
            <pc:sldMk cId="1760440143" sldId="264"/>
            <ac:spMk id="2" creationId="{2521284D-DFB7-5D3C-7E81-ACD864D7C035}"/>
          </ac:spMkLst>
        </pc:spChg>
        <pc:spChg chg="add del mod">
          <ac:chgData name="Shixuan Zhao" userId="ce5290d52f7ef26e" providerId="LiveId" clId="{84A57E6F-0B6D-2645-B527-DE12C94E5D09}" dt="2023-02-02T03:55:49.630" v="2421" actId="478"/>
          <ac:spMkLst>
            <pc:docMk/>
            <pc:sldMk cId="1760440143" sldId="264"/>
            <ac:spMk id="4" creationId="{F7A8E556-904E-9B21-32B8-F1B056FF5A59}"/>
          </ac:spMkLst>
        </pc:spChg>
        <pc:spChg chg="add del mod">
          <ac:chgData name="Shixuan Zhao" userId="ce5290d52f7ef26e" providerId="LiveId" clId="{84A57E6F-0B6D-2645-B527-DE12C94E5D09}" dt="2023-02-02T04:03:36.987" v="2570" actId="478"/>
          <ac:spMkLst>
            <pc:docMk/>
            <pc:sldMk cId="1760440143" sldId="264"/>
            <ac:spMk id="5" creationId="{A140A4CD-37B2-34EB-45A6-0C2628A8BEC7}"/>
          </ac:spMkLst>
        </pc:spChg>
        <pc:spChg chg="mod">
          <ac:chgData name="Shixuan Zhao" userId="ce5290d52f7ef26e" providerId="LiveId" clId="{84A57E6F-0B6D-2645-B527-DE12C94E5D09}" dt="2023-02-02T04:02:30.004" v="2556" actId="692"/>
          <ac:spMkLst>
            <pc:docMk/>
            <pc:sldMk cId="1760440143" sldId="264"/>
            <ac:spMk id="10" creationId="{B5278FD2-6E5E-BBC3-DA1A-8632D0FDE62D}"/>
          </ac:spMkLst>
        </pc:spChg>
        <pc:spChg chg="mod">
          <ac:chgData name="Shixuan Zhao" userId="ce5290d52f7ef26e" providerId="LiveId" clId="{84A57E6F-0B6D-2645-B527-DE12C94E5D09}" dt="2023-02-02T03:58:35.640" v="2477" actId="18245"/>
          <ac:spMkLst>
            <pc:docMk/>
            <pc:sldMk cId="1760440143" sldId="264"/>
            <ac:spMk id="11" creationId="{2DEA13E2-F9DD-2786-2109-C616635B833B}"/>
          </ac:spMkLst>
        </pc:spChg>
        <pc:spChg chg="mod">
          <ac:chgData name="Shixuan Zhao" userId="ce5290d52f7ef26e" providerId="LiveId" clId="{84A57E6F-0B6D-2645-B527-DE12C94E5D09}" dt="2023-02-02T04:02:30.004" v="2556" actId="692"/>
          <ac:spMkLst>
            <pc:docMk/>
            <pc:sldMk cId="1760440143" sldId="264"/>
            <ac:spMk id="12" creationId="{198BCB54-33CB-339F-B737-4F0166E279E1}"/>
          </ac:spMkLst>
        </pc:spChg>
        <pc:spChg chg="mod">
          <ac:chgData name="Shixuan Zhao" userId="ce5290d52f7ef26e" providerId="LiveId" clId="{84A57E6F-0B6D-2645-B527-DE12C94E5D09}" dt="2023-02-02T04:01:19.563" v="2519" actId="1076"/>
          <ac:spMkLst>
            <pc:docMk/>
            <pc:sldMk cId="1760440143" sldId="264"/>
            <ac:spMk id="13" creationId="{A0364C0E-FB59-E5C0-9909-A378C11777DF}"/>
          </ac:spMkLst>
        </pc:spChg>
        <pc:spChg chg="mod">
          <ac:chgData name="Shixuan Zhao" userId="ce5290d52f7ef26e" providerId="LiveId" clId="{84A57E6F-0B6D-2645-B527-DE12C94E5D09}" dt="2023-02-02T04:03:50.551" v="2573" actId="14100"/>
          <ac:spMkLst>
            <pc:docMk/>
            <pc:sldMk cId="1760440143" sldId="264"/>
            <ac:spMk id="14" creationId="{36F430F4-DCD3-91AB-0C94-D7A3AE182EB0}"/>
          </ac:spMkLst>
        </pc:spChg>
        <pc:spChg chg="mod">
          <ac:chgData name="Shixuan Zhao" userId="ce5290d52f7ef26e" providerId="LiveId" clId="{84A57E6F-0B6D-2645-B527-DE12C94E5D09}" dt="2023-02-02T04:03:53.824" v="2574" actId="14100"/>
          <ac:spMkLst>
            <pc:docMk/>
            <pc:sldMk cId="1760440143" sldId="264"/>
            <ac:spMk id="15" creationId="{F52797BB-3DF1-0A5E-34BD-76A8E28A3502}"/>
          </ac:spMkLst>
        </pc:spChg>
        <pc:spChg chg="mod">
          <ac:chgData name="Shixuan Zhao" userId="ce5290d52f7ef26e" providerId="LiveId" clId="{84A57E6F-0B6D-2645-B527-DE12C94E5D09}" dt="2023-02-02T04:04:43.989" v="2579" actId="207"/>
          <ac:spMkLst>
            <pc:docMk/>
            <pc:sldMk cId="1760440143" sldId="264"/>
            <ac:spMk id="16" creationId="{5C8596A5-37E7-F9C4-4606-58B3CB26297F}"/>
          </ac:spMkLst>
        </pc:spChg>
        <pc:grpChg chg="mod">
          <ac:chgData name="Shixuan Zhao" userId="ce5290d52f7ef26e" providerId="LiveId" clId="{84A57E6F-0B6D-2645-B527-DE12C94E5D09}" dt="2023-02-02T04:04:06.768" v="2578" actId="1076"/>
          <ac:grpSpMkLst>
            <pc:docMk/>
            <pc:sldMk cId="1760440143" sldId="264"/>
            <ac:grpSpMk id="9" creationId="{CFAAE518-2210-FC9B-DD70-615BA61EAB31}"/>
          </ac:grpSpMkLst>
        </pc:grpChg>
        <pc:graphicFrameChg chg="add del mod">
          <ac:chgData name="Shixuan Zhao" userId="ce5290d52f7ef26e" providerId="LiveId" clId="{84A57E6F-0B6D-2645-B527-DE12C94E5D09}" dt="2023-02-02T03:55:47.336" v="2420" actId="478"/>
          <ac:graphicFrameMkLst>
            <pc:docMk/>
            <pc:sldMk cId="1760440143" sldId="264"/>
            <ac:graphicFrameMk id="3" creationId="{492E530F-1684-2E3F-50FF-3574261EB380}"/>
          </ac:graphicFrameMkLst>
        </pc:graphicFrameChg>
        <pc:graphicFrameChg chg="add del modGraphic">
          <ac:chgData name="Shixuan Zhao" userId="ce5290d52f7ef26e" providerId="LiveId" clId="{84A57E6F-0B6D-2645-B527-DE12C94E5D09}" dt="2023-02-02T03:57:40.745" v="2454" actId="1032"/>
          <ac:graphicFrameMkLst>
            <pc:docMk/>
            <pc:sldMk cId="1760440143" sldId="264"/>
            <ac:graphicFrameMk id="6" creationId="{8BABF9C6-4F14-FE8D-884B-D7EF0CB7C493}"/>
          </ac:graphicFrameMkLst>
        </pc:graphicFrameChg>
        <pc:graphicFrameChg chg="add del mod modGraphic">
          <ac:chgData name="Shixuan Zhao" userId="ce5290d52f7ef26e" providerId="LiveId" clId="{84A57E6F-0B6D-2645-B527-DE12C94E5D09}" dt="2023-02-02T03:58:00.482" v="2457" actId="478"/>
          <ac:graphicFrameMkLst>
            <pc:docMk/>
            <pc:sldMk cId="1760440143" sldId="264"/>
            <ac:graphicFrameMk id="7" creationId="{3AEFDBEC-65C2-34E7-D8A3-F11082CFD1EB}"/>
          </ac:graphicFrameMkLst>
        </pc:graphicFrameChg>
        <pc:graphicFrameChg chg="add del mod modGraphic">
          <ac:chgData name="Shixuan Zhao" userId="ce5290d52f7ef26e" providerId="LiveId" clId="{84A57E6F-0B6D-2645-B527-DE12C94E5D09}" dt="2023-02-02T03:58:35.640" v="2477" actId="18245"/>
          <ac:graphicFrameMkLst>
            <pc:docMk/>
            <pc:sldMk cId="1760440143" sldId="264"/>
            <ac:graphicFrameMk id="8" creationId="{73F7B679-E2BF-6297-2ADD-10E179299004}"/>
          </ac:graphicFrameMkLst>
        </pc:graphicFrameChg>
      </pc:sldChg>
      <pc:sldChg chg="addSp delSp modSp add del mod">
        <pc:chgData name="Shixuan Zhao" userId="ce5290d52f7ef26e" providerId="LiveId" clId="{84A57E6F-0B6D-2645-B527-DE12C94E5D09}" dt="2023-02-01T15:20:39.447" v="1756" actId="2696"/>
        <pc:sldMkLst>
          <pc:docMk/>
          <pc:sldMk cId="1817950042" sldId="265"/>
        </pc:sldMkLst>
        <pc:spChg chg="add del mod">
          <ac:chgData name="Shixuan Zhao" userId="ce5290d52f7ef26e" providerId="LiveId" clId="{84A57E6F-0B6D-2645-B527-DE12C94E5D09}" dt="2023-01-31T19:51:08.027" v="1331" actId="478"/>
          <ac:spMkLst>
            <pc:docMk/>
            <pc:sldMk cId="1817950042" sldId="265"/>
            <ac:spMk id="2" creationId="{13EC0519-69FF-66F2-C9D4-3B7F19B5F10D}"/>
          </ac:spMkLst>
        </pc:spChg>
        <pc:spChg chg="add del mod">
          <ac:chgData name="Shixuan Zhao" userId="ce5290d52f7ef26e" providerId="LiveId" clId="{84A57E6F-0B6D-2645-B527-DE12C94E5D09}" dt="2023-01-31T19:51:01.940" v="1330"/>
          <ac:spMkLst>
            <pc:docMk/>
            <pc:sldMk cId="1817950042" sldId="265"/>
            <ac:spMk id="3" creationId="{3224F101-158C-BA83-455B-CE45ADAC27BD}"/>
          </ac:spMkLst>
        </pc:spChg>
        <pc:spChg chg="add mod">
          <ac:chgData name="Shixuan Zhao" userId="ce5290d52f7ef26e" providerId="LiveId" clId="{84A57E6F-0B6D-2645-B527-DE12C94E5D09}" dt="2023-01-31T19:51:08.379" v="1332"/>
          <ac:spMkLst>
            <pc:docMk/>
            <pc:sldMk cId="1817950042" sldId="265"/>
            <ac:spMk id="4" creationId="{98CD0269-F894-9AEF-D5A0-6531FE5F4083}"/>
          </ac:spMkLst>
        </pc:spChg>
        <pc:graphicFrameChg chg="add mod">
          <ac:chgData name="Shixuan Zhao" userId="ce5290d52f7ef26e" providerId="LiveId" clId="{84A57E6F-0B6D-2645-B527-DE12C94E5D09}" dt="2023-02-01T05:09:05.200" v="1668"/>
          <ac:graphicFrameMkLst>
            <pc:docMk/>
            <pc:sldMk cId="1817950042" sldId="265"/>
            <ac:graphicFrameMk id="5" creationId="{FF1BEEF9-3BAD-C2CB-D0BA-6F2743C4CEDC}"/>
          </ac:graphicFrameMkLst>
        </pc:graphicFrameChg>
      </pc:sldChg>
      <pc:sldChg chg="addSp delSp modSp add mod">
        <pc:chgData name="Shixuan Zhao" userId="ce5290d52f7ef26e" providerId="LiveId" clId="{84A57E6F-0B6D-2645-B527-DE12C94E5D09}" dt="2023-02-02T02:49:09.798" v="2156" actId="20577"/>
        <pc:sldMkLst>
          <pc:docMk/>
          <pc:sldMk cId="4107767603" sldId="266"/>
        </pc:sldMkLst>
        <pc:spChg chg="add mod">
          <ac:chgData name="Shixuan Zhao" userId="ce5290d52f7ef26e" providerId="LiveId" clId="{84A57E6F-0B6D-2645-B527-DE12C94E5D09}" dt="2023-02-02T02:49:09.798" v="2156" actId="20577"/>
          <ac:spMkLst>
            <pc:docMk/>
            <pc:sldMk cId="4107767603" sldId="266"/>
            <ac:spMk id="2" creationId="{092EA68D-F9AB-50E9-D9A7-0DA0EB94685D}"/>
          </ac:spMkLst>
        </pc:spChg>
        <pc:spChg chg="add del mod">
          <ac:chgData name="Shixuan Zhao" userId="ce5290d52f7ef26e" providerId="LiveId" clId="{84A57E6F-0B6D-2645-B527-DE12C94E5D09}" dt="2023-01-31T19:51:14.305" v="1335" actId="478"/>
          <ac:spMkLst>
            <pc:docMk/>
            <pc:sldMk cId="4107767603" sldId="266"/>
            <ac:spMk id="2" creationId="{7D8BAB66-AB1D-5524-AC55-9F5B8338177A}"/>
          </ac:spMkLst>
        </pc:spChg>
        <pc:spChg chg="add del mod">
          <ac:chgData name="Shixuan Zhao" userId="ce5290d52f7ef26e" providerId="LiveId" clId="{84A57E6F-0B6D-2645-B527-DE12C94E5D09}" dt="2023-01-31T19:51:14.059" v="1334"/>
          <ac:spMkLst>
            <pc:docMk/>
            <pc:sldMk cId="4107767603" sldId="266"/>
            <ac:spMk id="3" creationId="{D42E4EC7-18FF-9165-7F84-2A2E7D28FE7C}"/>
          </ac:spMkLst>
        </pc:spChg>
        <pc:spChg chg="add del mod">
          <ac:chgData name="Shixuan Zhao" userId="ce5290d52f7ef26e" providerId="LiveId" clId="{84A57E6F-0B6D-2645-B527-DE12C94E5D09}" dt="2023-02-02T02:35:55.347" v="1880" actId="20577"/>
          <ac:spMkLst>
            <pc:docMk/>
            <pc:sldMk cId="4107767603" sldId="266"/>
            <ac:spMk id="4" creationId="{AAE13E70-05C2-3FD1-B91D-E34B738AA86A}"/>
          </ac:spMkLst>
        </pc:spChg>
        <pc:graphicFrameChg chg="add del mod">
          <ac:chgData name="Shixuan Zhao" userId="ce5290d52f7ef26e" providerId="LiveId" clId="{84A57E6F-0B6D-2645-B527-DE12C94E5D09}" dt="2023-02-02T02:11:50.040" v="1802" actId="478"/>
          <ac:graphicFrameMkLst>
            <pc:docMk/>
            <pc:sldMk cId="4107767603" sldId="266"/>
            <ac:graphicFrameMk id="3" creationId="{8EA5752B-7A1B-7494-D3E8-CF7F4DECA322}"/>
          </ac:graphicFrameMkLst>
        </pc:graphicFrameChg>
        <pc:graphicFrameChg chg="add mod">
          <ac:chgData name="Shixuan Zhao" userId="ce5290d52f7ef26e" providerId="LiveId" clId="{84A57E6F-0B6D-2645-B527-DE12C94E5D09}" dt="2023-02-02T02:11:59.662" v="1804" actId="1076"/>
          <ac:graphicFrameMkLst>
            <pc:docMk/>
            <pc:sldMk cId="4107767603" sldId="266"/>
            <ac:graphicFrameMk id="5" creationId="{99FC76DB-1902-2997-2FC3-92AFCF93F98B}"/>
          </ac:graphicFrameMkLst>
        </pc:graphicFrameChg>
      </pc:sldChg>
      <pc:sldChg chg="addSp delSp modSp add del mod">
        <pc:chgData name="Shixuan Zhao" userId="ce5290d52f7ef26e" providerId="LiveId" clId="{84A57E6F-0B6D-2645-B527-DE12C94E5D09}" dt="2023-02-02T02:49:18.376" v="2157" actId="2696"/>
        <pc:sldMkLst>
          <pc:docMk/>
          <pc:sldMk cId="1255801687" sldId="267"/>
        </pc:sldMkLst>
        <pc:spChg chg="add del mod">
          <ac:chgData name="Shixuan Zhao" userId="ce5290d52f7ef26e" providerId="LiveId" clId="{84A57E6F-0B6D-2645-B527-DE12C94E5D09}" dt="2023-01-31T19:51:17.630" v="1337" actId="478"/>
          <ac:spMkLst>
            <pc:docMk/>
            <pc:sldMk cId="1255801687" sldId="267"/>
            <ac:spMk id="2" creationId="{4B351738-6C60-5E77-69AB-2659DBFE0B17}"/>
          </ac:spMkLst>
        </pc:spChg>
        <pc:spChg chg="add mod">
          <ac:chgData name="Shixuan Zhao" userId="ce5290d52f7ef26e" providerId="LiveId" clId="{84A57E6F-0B6D-2645-B527-DE12C94E5D09}" dt="2023-01-31T19:51:18.021" v="1338"/>
          <ac:spMkLst>
            <pc:docMk/>
            <pc:sldMk cId="1255801687" sldId="267"/>
            <ac:spMk id="3" creationId="{B6C90B20-4FC1-D9B2-C70F-A05C92AF4194}"/>
          </ac:spMkLst>
        </pc:spChg>
      </pc:sldChg>
      <pc:sldChg chg="addSp delSp modSp add mod setBg delDesignElem">
        <pc:chgData name="Shixuan Zhao" userId="ce5290d52f7ef26e" providerId="LiveId" clId="{84A57E6F-0B6D-2645-B527-DE12C94E5D09}" dt="2023-01-31T20:01:21.716" v="1611" actId="1076"/>
        <pc:sldMkLst>
          <pc:docMk/>
          <pc:sldMk cId="3473111591" sldId="268"/>
        </pc:sldMkLst>
        <pc:spChg chg="add mod">
          <ac:chgData name="Shixuan Zhao" userId="ce5290d52f7ef26e" providerId="LiveId" clId="{84A57E6F-0B6D-2645-B527-DE12C94E5D09}" dt="2023-01-31T19:25:53.200" v="985" actId="403"/>
          <ac:spMkLst>
            <pc:docMk/>
            <pc:sldMk cId="3473111591" sldId="268"/>
            <ac:spMk id="3" creationId="{846A6864-7A0D-A301-3928-294E177A149A}"/>
          </ac:spMkLst>
        </pc:spChg>
        <pc:spChg chg="add del mod">
          <ac:chgData name="Shixuan Zhao" userId="ce5290d52f7ef26e" providerId="LiveId" clId="{84A57E6F-0B6D-2645-B527-DE12C94E5D09}" dt="2023-01-31T19:25:29.090" v="962" actId="478"/>
          <ac:spMkLst>
            <pc:docMk/>
            <pc:sldMk cId="3473111591" sldId="268"/>
            <ac:spMk id="4" creationId="{5805457E-A7A6-8F27-865F-4F015055DD99}"/>
          </ac:spMkLst>
        </pc:spChg>
        <pc:spChg chg="add del mod">
          <ac:chgData name="Shixuan Zhao" userId="ce5290d52f7ef26e" providerId="LiveId" clId="{84A57E6F-0B6D-2645-B527-DE12C94E5D09}" dt="2023-01-31T19:22:19.460" v="793" actId="478"/>
          <ac:spMkLst>
            <pc:docMk/>
            <pc:sldMk cId="3473111591" sldId="268"/>
            <ac:spMk id="5" creationId="{35740715-AA4A-6B81-AE96-245FDE350E80}"/>
          </ac:spMkLst>
        </pc:spChg>
        <pc:spChg chg="add mod">
          <ac:chgData name="Shixuan Zhao" userId="ce5290d52f7ef26e" providerId="LiveId" clId="{84A57E6F-0B6D-2645-B527-DE12C94E5D09}" dt="2023-01-31T19:25:36.123" v="979" actId="27636"/>
          <ac:spMkLst>
            <pc:docMk/>
            <pc:sldMk cId="3473111591" sldId="268"/>
            <ac:spMk id="6" creationId="{E3FA9828-FFE8-82F9-BA67-246BE78FAC2E}"/>
          </ac:spMkLst>
        </pc:spChg>
        <pc:spChg chg="add mod">
          <ac:chgData name="Shixuan Zhao" userId="ce5290d52f7ef26e" providerId="LiveId" clId="{84A57E6F-0B6D-2645-B527-DE12C94E5D09}" dt="2023-01-31T20:01:21.716" v="1611" actId="1076"/>
          <ac:spMkLst>
            <pc:docMk/>
            <pc:sldMk cId="3473111591" sldId="268"/>
            <ac:spMk id="8" creationId="{F4149C63-BD28-C0AB-38C7-8973A18B665D}"/>
          </ac:spMkLst>
        </pc:spChg>
        <pc:spChg chg="add del">
          <ac:chgData name="Shixuan Zhao" userId="ce5290d52f7ef26e" providerId="LiveId" clId="{84A57E6F-0B6D-2645-B527-DE12C94E5D09}" dt="2023-01-31T19:22:12.837" v="788" actId="478"/>
          <ac:spMkLst>
            <pc:docMk/>
            <pc:sldMk cId="3473111591" sldId="268"/>
            <ac:spMk id="10" creationId="{5BE81084-CE33-CC6C-357D-1E5FB417EEC2}"/>
          </ac:spMkLst>
        </pc:spChg>
        <pc:spChg chg="del">
          <ac:chgData name="Shixuan Zhao" userId="ce5290d52f7ef26e" providerId="LiveId" clId="{84A57E6F-0B6D-2645-B527-DE12C94E5D09}" dt="2023-01-31T19:22:00.730" v="778"/>
          <ac:spMkLst>
            <pc:docMk/>
            <pc:sldMk cId="3473111591" sldId="268"/>
            <ac:spMk id="36" creationId="{8FC9BE17-9A7B-462D-AE50-3D8777387304}"/>
          </ac:spMkLst>
        </pc:spChg>
        <pc:spChg chg="del">
          <ac:chgData name="Shixuan Zhao" userId="ce5290d52f7ef26e" providerId="LiveId" clId="{84A57E6F-0B6D-2645-B527-DE12C94E5D09}" dt="2023-01-31T19:22:00.730" v="778"/>
          <ac:spMkLst>
            <pc:docMk/>
            <pc:sldMk cId="3473111591" sldId="268"/>
            <ac:spMk id="38" creationId="{3EBE8569-6AEC-4B8C-8D53-2DE337CDBA65}"/>
          </ac:spMkLst>
        </pc:spChg>
        <pc:spChg chg="del">
          <ac:chgData name="Shixuan Zhao" userId="ce5290d52f7ef26e" providerId="LiveId" clId="{84A57E6F-0B6D-2645-B527-DE12C94E5D09}" dt="2023-01-31T19:22:00.730" v="778"/>
          <ac:spMkLst>
            <pc:docMk/>
            <pc:sldMk cId="3473111591" sldId="268"/>
            <ac:spMk id="40" creationId="{55D4142C-5077-457F-A6AD-3FECFDB39685}"/>
          </ac:spMkLst>
        </pc:spChg>
        <pc:spChg chg="del">
          <ac:chgData name="Shixuan Zhao" userId="ce5290d52f7ef26e" providerId="LiveId" clId="{84A57E6F-0B6D-2645-B527-DE12C94E5D09}" dt="2023-01-31T19:22:00.730" v="778"/>
          <ac:spMkLst>
            <pc:docMk/>
            <pc:sldMk cId="3473111591" sldId="268"/>
            <ac:spMk id="42" creationId="{7A5F0580-5EE9-419F-96EE-B6529EF6E7D0}"/>
          </ac:spMkLst>
        </pc:spChg>
        <pc:picChg chg="add mod">
          <ac:chgData name="Shixuan Zhao" userId="ce5290d52f7ef26e" providerId="LiveId" clId="{84A57E6F-0B6D-2645-B527-DE12C94E5D09}" dt="2023-01-31T19:23:43.730" v="846" actId="1076"/>
          <ac:picMkLst>
            <pc:docMk/>
            <pc:sldMk cId="3473111591" sldId="268"/>
            <ac:picMk id="2" creationId="{F2FE8043-CB10-40E5-0098-3B5393F29F6B}"/>
          </ac:picMkLst>
        </pc:picChg>
        <pc:picChg chg="add del mod">
          <ac:chgData name="Shixuan Zhao" userId="ce5290d52f7ef26e" providerId="LiveId" clId="{84A57E6F-0B6D-2645-B527-DE12C94E5D09}" dt="2023-01-31T19:22:17.642" v="792" actId="478"/>
          <ac:picMkLst>
            <pc:docMk/>
            <pc:sldMk cId="3473111591" sldId="268"/>
            <ac:picMk id="7" creationId="{9C2538C7-FCE8-2327-2C63-2410AC4B3BC2}"/>
          </ac:picMkLst>
        </pc:picChg>
      </pc:sldChg>
      <pc:sldChg chg="addSp delSp modSp add mod">
        <pc:chgData name="Shixuan Zhao" userId="ce5290d52f7ef26e" providerId="LiveId" clId="{84A57E6F-0B6D-2645-B527-DE12C94E5D09}" dt="2023-02-02T02:47:46.897" v="2114" actId="27918"/>
        <pc:sldMkLst>
          <pc:docMk/>
          <pc:sldMk cId="3686065531" sldId="269"/>
        </pc:sldMkLst>
        <pc:spChg chg="mod">
          <ac:chgData name="Shixuan Zhao" userId="ce5290d52f7ef26e" providerId="LiveId" clId="{84A57E6F-0B6D-2645-B527-DE12C94E5D09}" dt="2023-02-01T05:49:46.808" v="1715" actId="20577"/>
          <ac:spMkLst>
            <pc:docMk/>
            <pc:sldMk cId="3686065531" sldId="269"/>
            <ac:spMk id="2" creationId="{2521284D-DFB7-5D3C-7E81-ACD864D7C035}"/>
          </ac:spMkLst>
        </pc:spChg>
        <pc:graphicFrameChg chg="del">
          <ac:chgData name="Shixuan Zhao" userId="ce5290d52f7ef26e" providerId="LiveId" clId="{84A57E6F-0B6D-2645-B527-DE12C94E5D09}" dt="2023-02-01T05:07:48.319" v="1662" actId="478"/>
          <ac:graphicFrameMkLst>
            <pc:docMk/>
            <pc:sldMk cId="3686065531" sldId="269"/>
            <ac:graphicFrameMk id="3" creationId="{492E530F-1684-2E3F-50FF-3574261EB380}"/>
          </ac:graphicFrameMkLst>
        </pc:graphicFrameChg>
        <pc:graphicFrameChg chg="add del mod">
          <ac:chgData name="Shixuan Zhao" userId="ce5290d52f7ef26e" providerId="LiveId" clId="{84A57E6F-0B6D-2645-B527-DE12C94E5D09}" dt="2023-02-01T05:51:19.345" v="1738" actId="2085"/>
          <ac:graphicFrameMkLst>
            <pc:docMk/>
            <pc:sldMk cId="3686065531" sldId="269"/>
            <ac:graphicFrameMk id="5" creationId="{C56A2522-8737-CF52-9AA5-5BDF827096F6}"/>
          </ac:graphicFrameMkLst>
        </pc:graphicFrameChg>
      </pc:sldChg>
      <pc:sldChg chg="addSp modSp add mod">
        <pc:chgData name="Shixuan Zhao" userId="ce5290d52f7ef26e" providerId="LiveId" clId="{84A57E6F-0B6D-2645-B527-DE12C94E5D09}" dt="2023-01-31T19:56:01.578" v="1485" actId="20577"/>
        <pc:sldMkLst>
          <pc:docMk/>
          <pc:sldMk cId="3947010118" sldId="270"/>
        </pc:sldMkLst>
        <pc:spChg chg="add mod">
          <ac:chgData name="Shixuan Zhao" userId="ce5290d52f7ef26e" providerId="LiveId" clId="{84A57E6F-0B6D-2645-B527-DE12C94E5D09}" dt="2023-01-31T19:55:00.111" v="1447" actId="113"/>
          <ac:spMkLst>
            <pc:docMk/>
            <pc:sldMk cId="3947010118" sldId="270"/>
            <ac:spMk id="2" creationId="{347B052C-E3FB-7361-E8BC-0B16C59BCAF8}"/>
          </ac:spMkLst>
        </pc:spChg>
        <pc:spChg chg="mod">
          <ac:chgData name="Shixuan Zhao" userId="ce5290d52f7ef26e" providerId="LiveId" clId="{84A57E6F-0B6D-2645-B527-DE12C94E5D09}" dt="2023-01-31T19:52:15.821" v="1423" actId="20577"/>
          <ac:spMkLst>
            <pc:docMk/>
            <pc:sldMk cId="3947010118" sldId="270"/>
            <ac:spMk id="3" creationId="{B6C90B20-4FC1-D9B2-C70F-A05C92AF4194}"/>
          </ac:spMkLst>
        </pc:spChg>
        <pc:spChg chg="add mod">
          <ac:chgData name="Shixuan Zhao" userId="ce5290d52f7ef26e" providerId="LiveId" clId="{84A57E6F-0B6D-2645-B527-DE12C94E5D09}" dt="2023-01-31T19:56:01.578" v="1485" actId="20577"/>
          <ac:spMkLst>
            <pc:docMk/>
            <pc:sldMk cId="3947010118" sldId="270"/>
            <ac:spMk id="6" creationId="{CB098221-DBF0-BEB0-A608-F434C7B58D92}"/>
          </ac:spMkLst>
        </pc:spChg>
        <pc:picChg chg="add mod">
          <ac:chgData name="Shixuan Zhao" userId="ce5290d52f7ef26e" providerId="LiveId" clId="{84A57E6F-0B6D-2645-B527-DE12C94E5D09}" dt="2023-01-31T19:55:50.816" v="1458" actId="1076"/>
          <ac:picMkLst>
            <pc:docMk/>
            <pc:sldMk cId="3947010118" sldId="270"/>
            <ac:picMk id="4" creationId="{386595B5-CBE4-C8A4-C121-B4604400B311}"/>
          </ac:picMkLst>
        </pc:picChg>
      </pc:sldChg>
      <pc:sldChg chg="addSp modSp add mod">
        <pc:chgData name="Shixuan Zhao" userId="ce5290d52f7ef26e" providerId="LiveId" clId="{84A57E6F-0B6D-2645-B527-DE12C94E5D09}" dt="2023-01-31T20:04:06.909" v="1659" actId="1076"/>
        <pc:sldMkLst>
          <pc:docMk/>
          <pc:sldMk cId="3426577892" sldId="271"/>
        </pc:sldMkLst>
        <pc:spChg chg="add">
          <ac:chgData name="Shixuan Zhao" userId="ce5290d52f7ef26e" providerId="LiveId" clId="{84A57E6F-0B6D-2645-B527-DE12C94E5D09}" dt="2023-01-31T20:02:11.385" v="1614"/>
          <ac:spMkLst>
            <pc:docMk/>
            <pc:sldMk cId="3426577892" sldId="271"/>
            <ac:spMk id="2" creationId="{2E66294D-132F-0A76-B55C-D0E0349E51AA}"/>
          </ac:spMkLst>
        </pc:spChg>
        <pc:spChg chg="add">
          <ac:chgData name="Shixuan Zhao" userId="ce5290d52f7ef26e" providerId="LiveId" clId="{84A57E6F-0B6D-2645-B527-DE12C94E5D09}" dt="2023-01-31T20:02:11.385" v="1614"/>
          <ac:spMkLst>
            <pc:docMk/>
            <pc:sldMk cId="3426577892" sldId="271"/>
            <ac:spMk id="4" creationId="{AF5DEF4F-DEF2-9F27-EF40-AAF4BF19601D}"/>
          </ac:spMkLst>
        </pc:spChg>
        <pc:spChg chg="add mod">
          <ac:chgData name="Shixuan Zhao" userId="ce5290d52f7ef26e" providerId="LiveId" clId="{84A57E6F-0B6D-2645-B527-DE12C94E5D09}" dt="2023-01-31T20:02:38.166" v="1631" actId="20577"/>
          <ac:spMkLst>
            <pc:docMk/>
            <pc:sldMk cId="3426577892" sldId="271"/>
            <ac:spMk id="6" creationId="{D740E0E4-78A2-9023-99B3-956DCFF239C5}"/>
          </ac:spMkLst>
        </pc:spChg>
        <pc:spChg chg="add mod">
          <ac:chgData name="Shixuan Zhao" userId="ce5290d52f7ef26e" providerId="LiveId" clId="{84A57E6F-0B6D-2645-B527-DE12C94E5D09}" dt="2023-01-31T20:04:06.909" v="1659" actId="1076"/>
          <ac:spMkLst>
            <pc:docMk/>
            <pc:sldMk cId="3426577892" sldId="271"/>
            <ac:spMk id="7" creationId="{9E89D486-1D8C-BD80-ED28-60DA6E7C7411}"/>
          </ac:spMkLst>
        </pc:spChg>
        <pc:picChg chg="add mod">
          <ac:chgData name="Shixuan Zhao" userId="ce5290d52f7ef26e" providerId="LiveId" clId="{84A57E6F-0B6D-2645-B527-DE12C94E5D09}" dt="2023-01-31T20:03:11.964" v="1652" actId="1036"/>
          <ac:picMkLst>
            <pc:docMk/>
            <pc:sldMk cId="3426577892" sldId="271"/>
            <ac:picMk id="5" creationId="{4F16DAAF-D733-CC5D-46F2-4524812EEADC}"/>
          </ac:picMkLst>
        </pc:picChg>
        <pc:picChg chg="add mod">
          <ac:chgData name="Shixuan Zhao" userId="ce5290d52f7ef26e" providerId="LiveId" clId="{84A57E6F-0B6D-2645-B527-DE12C94E5D09}" dt="2023-01-31T20:03:11.964" v="1652" actId="1036"/>
          <ac:picMkLst>
            <pc:docMk/>
            <pc:sldMk cId="3426577892" sldId="271"/>
            <ac:picMk id="1025" creationId="{E2F03C88-159A-1F57-CEAE-DD8440392C8A}"/>
          </ac:picMkLst>
        </pc:picChg>
        <pc:picChg chg="add mod">
          <ac:chgData name="Shixuan Zhao" userId="ce5290d52f7ef26e" providerId="LiveId" clId="{84A57E6F-0B6D-2645-B527-DE12C94E5D09}" dt="2023-01-31T20:03:11.964" v="1652" actId="1036"/>
          <ac:picMkLst>
            <pc:docMk/>
            <pc:sldMk cId="3426577892" sldId="271"/>
            <ac:picMk id="1026" creationId="{A66CF99A-CE40-0F0D-1C60-761FB9CA9A03}"/>
          </ac:picMkLst>
        </pc:picChg>
      </pc:sldChg>
      <pc:sldChg chg="add del">
        <pc:chgData name="Shixuan Zhao" userId="ce5290d52f7ef26e" providerId="LiveId" clId="{84A57E6F-0B6D-2645-B527-DE12C94E5D09}" dt="2023-01-31T19:52:20.951" v="1424" actId="2696"/>
        <pc:sldMkLst>
          <pc:docMk/>
          <pc:sldMk cId="4019481076" sldId="271"/>
        </pc:sldMkLst>
      </pc:sldChg>
      <pc:sldChg chg="add del">
        <pc:chgData name="Shixuan Zhao" userId="ce5290d52f7ef26e" providerId="LiveId" clId="{84A57E6F-0B6D-2645-B527-DE12C94E5D09}" dt="2023-01-31T19:52:22.010" v="1425" actId="2696"/>
        <pc:sldMkLst>
          <pc:docMk/>
          <pc:sldMk cId="930735637" sldId="272"/>
        </pc:sldMkLst>
      </pc:sldChg>
      <pc:sldChg chg="addSp delSp modSp add mod">
        <pc:chgData name="Shixuan Zhao" userId="ce5290d52f7ef26e" providerId="LiveId" clId="{84A57E6F-0B6D-2645-B527-DE12C94E5D09}" dt="2023-02-02T02:54:04.557" v="2341" actId="1076"/>
        <pc:sldMkLst>
          <pc:docMk/>
          <pc:sldMk cId="1954821119" sldId="272"/>
        </pc:sldMkLst>
        <pc:spChg chg="add del mod">
          <ac:chgData name="Shixuan Zhao" userId="ce5290d52f7ef26e" providerId="LiveId" clId="{84A57E6F-0B6D-2645-B527-DE12C94E5D09}" dt="2023-02-02T02:51:38.590" v="2172" actId="478"/>
          <ac:spMkLst>
            <pc:docMk/>
            <pc:sldMk cId="1954821119" sldId="272"/>
            <ac:spMk id="2" creationId="{CD14E5E9-3D2F-1431-7BC0-807DD6A58950}"/>
          </ac:spMkLst>
        </pc:spChg>
        <pc:spChg chg="add mod">
          <ac:chgData name="Shixuan Zhao" userId="ce5290d52f7ef26e" providerId="LiveId" clId="{84A57E6F-0B6D-2645-B527-DE12C94E5D09}" dt="2023-02-02T02:53:03.289" v="2329" actId="1076"/>
          <ac:spMkLst>
            <pc:docMk/>
            <pc:sldMk cId="1954821119" sldId="272"/>
            <ac:spMk id="6" creationId="{8ACFE901-BD3E-D548-832B-8BABA3B3DFC3}"/>
          </ac:spMkLst>
        </pc:spChg>
        <pc:picChg chg="add del mod">
          <ac:chgData name="Shixuan Zhao" userId="ce5290d52f7ef26e" providerId="LiveId" clId="{84A57E6F-0B6D-2645-B527-DE12C94E5D09}" dt="2023-02-02T02:52:05.786" v="2181" actId="478"/>
          <ac:picMkLst>
            <pc:docMk/>
            <pc:sldMk cId="1954821119" sldId="272"/>
            <ac:picMk id="5" creationId="{ECB467AD-E559-5EBD-8573-FD149F9D95AE}"/>
          </ac:picMkLst>
        </pc:picChg>
        <pc:picChg chg="add mod">
          <ac:chgData name="Shixuan Zhao" userId="ce5290d52f7ef26e" providerId="LiveId" clId="{84A57E6F-0B6D-2645-B527-DE12C94E5D09}" dt="2023-02-02T02:54:04.557" v="2341" actId="1076"/>
          <ac:picMkLst>
            <pc:docMk/>
            <pc:sldMk cId="1954821119" sldId="272"/>
            <ac:picMk id="8" creationId="{20562EF0-C577-66F7-008D-88C5B6D11FF8}"/>
          </ac:picMkLst>
        </pc:picChg>
        <pc:picChg chg="add mod">
          <ac:chgData name="Shixuan Zhao" userId="ce5290d52f7ef26e" providerId="LiveId" clId="{84A57E6F-0B6D-2645-B527-DE12C94E5D09}" dt="2023-02-02T02:54:01.848" v="2339" actId="1076"/>
          <ac:picMkLst>
            <pc:docMk/>
            <pc:sldMk cId="1954821119" sldId="272"/>
            <ac:picMk id="10" creationId="{E9180DAB-B610-B8EE-2C16-8ADB45D57A5E}"/>
          </ac:picMkLst>
        </pc:picChg>
      </pc:sldChg>
      <pc:sldChg chg="add">
        <pc:chgData name="Shixuan Zhao" userId="ce5290d52f7ef26e" providerId="LiveId" clId="{84A57E6F-0B6D-2645-B527-DE12C94E5D09}" dt="2023-01-31T19:52:24.417" v="1428"/>
        <pc:sldMkLst>
          <pc:docMk/>
          <pc:sldMk cId="215077823" sldId="273"/>
        </pc:sldMkLst>
      </pc:sldChg>
      <pc:sldChg chg="addSp delSp modSp add mod setBg">
        <pc:chgData name="Shixuan Zhao" userId="ce5290d52f7ef26e" providerId="LiveId" clId="{84A57E6F-0B6D-2645-B527-DE12C94E5D09}" dt="2023-02-02T02:55:52.993" v="2414" actId="1076"/>
        <pc:sldMkLst>
          <pc:docMk/>
          <pc:sldMk cId="1755041100" sldId="274"/>
        </pc:sldMkLst>
        <pc:spChg chg="mod">
          <ac:chgData name="Shixuan Zhao" userId="ce5290d52f7ef26e" providerId="LiveId" clId="{84A57E6F-0B6D-2645-B527-DE12C94E5D09}" dt="2023-02-02T02:55:00.792" v="2349" actId="26606"/>
          <ac:spMkLst>
            <pc:docMk/>
            <pc:sldMk cId="1755041100" sldId="274"/>
            <ac:spMk id="3" creationId="{B6C90B20-4FC1-D9B2-C70F-A05C92AF4194}"/>
          </ac:spMkLst>
        </pc:spChg>
        <pc:spChg chg="add del">
          <ac:chgData name="Shixuan Zhao" userId="ce5290d52f7ef26e" providerId="LiveId" clId="{84A57E6F-0B6D-2645-B527-DE12C94E5D09}" dt="2023-02-02T02:55:00.768" v="2348" actId="26606"/>
          <ac:spMkLst>
            <pc:docMk/>
            <pc:sldMk cId="1755041100" sldId="274"/>
            <ac:spMk id="10" creationId="{BCED4D40-4B67-4331-AC48-79B82B4A47D8}"/>
          </ac:spMkLst>
        </pc:spChg>
        <pc:spChg chg="add del">
          <ac:chgData name="Shixuan Zhao" userId="ce5290d52f7ef26e" providerId="LiveId" clId="{84A57E6F-0B6D-2645-B527-DE12C94E5D09}" dt="2023-02-02T02:55:00.768" v="2348" actId="26606"/>
          <ac:spMkLst>
            <pc:docMk/>
            <pc:sldMk cId="1755041100" sldId="274"/>
            <ac:spMk id="12" creationId="{670CEDEF-4F34-412E-84EE-329C1E936AF5}"/>
          </ac:spMkLst>
        </pc:spChg>
        <pc:graphicFrameChg chg="add del mod">
          <ac:chgData name="Shixuan Zhao" userId="ce5290d52f7ef26e" providerId="LiveId" clId="{84A57E6F-0B6D-2645-B527-DE12C94E5D09}" dt="2023-02-02T02:54:50.357" v="2343"/>
          <ac:graphicFrameMkLst>
            <pc:docMk/>
            <pc:sldMk cId="1755041100" sldId="274"/>
            <ac:graphicFrameMk id="2" creationId="{CB481C56-E3D0-FFB4-364A-FB9532ABC90F}"/>
          </ac:graphicFrameMkLst>
        </pc:graphicFrameChg>
        <pc:graphicFrameChg chg="add del mod">
          <ac:chgData name="Shixuan Zhao" userId="ce5290d52f7ef26e" providerId="LiveId" clId="{84A57E6F-0B6D-2645-B527-DE12C94E5D09}" dt="2023-02-02T02:54:52.938" v="2345"/>
          <ac:graphicFrameMkLst>
            <pc:docMk/>
            <pc:sldMk cId="1755041100" sldId="274"/>
            <ac:graphicFrameMk id="4" creationId="{2FBF359B-BD91-2105-586E-D8937F3624AF}"/>
          </ac:graphicFrameMkLst>
        </pc:graphicFrameChg>
        <pc:graphicFrameChg chg="add mod modGraphic">
          <ac:chgData name="Shixuan Zhao" userId="ce5290d52f7ef26e" providerId="LiveId" clId="{84A57E6F-0B6D-2645-B527-DE12C94E5D09}" dt="2023-02-02T02:55:52.993" v="2414" actId="1076"/>
          <ac:graphicFrameMkLst>
            <pc:docMk/>
            <pc:sldMk cId="1755041100" sldId="274"/>
            <ac:graphicFrameMk id="5" creationId="{34FDA41A-86E4-790F-206C-6E878CE471F6}"/>
          </ac:graphicFrameMkLst>
        </pc:graphicFrameChg>
      </pc:sldChg>
      <pc:sldChg chg="modSp add del mod">
        <pc:chgData name="Shixuan Zhao" userId="ce5290d52f7ef26e" providerId="LiveId" clId="{84A57E6F-0B6D-2645-B527-DE12C94E5D09}" dt="2023-01-31T19:58:24.139" v="1541" actId="2696"/>
        <pc:sldMkLst>
          <pc:docMk/>
          <pc:sldMk cId="181570466" sldId="275"/>
        </pc:sldMkLst>
        <pc:spChg chg="mod">
          <ac:chgData name="Shixuan Zhao" userId="ce5290d52f7ef26e" providerId="LiveId" clId="{84A57E6F-0B6D-2645-B527-DE12C94E5D09}" dt="2023-01-31T19:57:40.725" v="1495" actId="20577"/>
          <ac:spMkLst>
            <pc:docMk/>
            <pc:sldMk cId="181570466" sldId="275"/>
            <ac:spMk id="2" creationId="{347B052C-E3FB-7361-E8BC-0B16C59BCAF8}"/>
          </ac:spMkLst>
        </pc:spChg>
      </pc:sldChg>
      <pc:sldChg chg="addSp delSp modSp add mod">
        <pc:chgData name="Shixuan Zhao" userId="ce5290d52f7ef26e" providerId="LiveId" clId="{84A57E6F-0B6D-2645-B527-DE12C94E5D09}" dt="2023-01-31T19:58:53.709" v="1565" actId="1036"/>
        <pc:sldMkLst>
          <pc:docMk/>
          <pc:sldMk cId="4140601752" sldId="276"/>
        </pc:sldMkLst>
        <pc:spChg chg="mod">
          <ac:chgData name="Shixuan Zhao" userId="ce5290d52f7ef26e" providerId="LiveId" clId="{84A57E6F-0B6D-2645-B527-DE12C94E5D09}" dt="2023-01-31T19:58:07.046" v="1534" actId="20577"/>
          <ac:spMkLst>
            <pc:docMk/>
            <pc:sldMk cId="4140601752" sldId="276"/>
            <ac:spMk id="2" creationId="{347B052C-E3FB-7361-E8BC-0B16C59BCAF8}"/>
          </ac:spMkLst>
        </pc:spChg>
        <pc:spChg chg="del">
          <ac:chgData name="Shixuan Zhao" userId="ce5290d52f7ef26e" providerId="LiveId" clId="{84A57E6F-0B6D-2645-B527-DE12C94E5D09}" dt="2023-01-31T19:57:54.731" v="1519" actId="478"/>
          <ac:spMkLst>
            <pc:docMk/>
            <pc:sldMk cId="4140601752" sldId="276"/>
            <ac:spMk id="6" creationId="{CB098221-DBF0-BEB0-A608-F434C7B58D92}"/>
          </ac:spMkLst>
        </pc:spChg>
        <pc:spChg chg="add mod">
          <ac:chgData name="Shixuan Zhao" userId="ce5290d52f7ef26e" providerId="LiveId" clId="{84A57E6F-0B6D-2645-B527-DE12C94E5D09}" dt="2023-01-31T19:58:42.712" v="1545" actId="14100"/>
          <ac:spMkLst>
            <pc:docMk/>
            <pc:sldMk cId="4140601752" sldId="276"/>
            <ac:spMk id="8" creationId="{5B7CAF4B-F613-3CFD-26BA-DB56F3064586}"/>
          </ac:spMkLst>
        </pc:spChg>
        <pc:picChg chg="del">
          <ac:chgData name="Shixuan Zhao" userId="ce5290d52f7ef26e" providerId="LiveId" clId="{84A57E6F-0B6D-2645-B527-DE12C94E5D09}" dt="2023-01-31T19:58:12.460" v="1535" actId="478"/>
          <ac:picMkLst>
            <pc:docMk/>
            <pc:sldMk cId="4140601752" sldId="276"/>
            <ac:picMk id="4" creationId="{386595B5-CBE4-C8A4-C121-B4604400B311}"/>
          </ac:picMkLst>
        </pc:picChg>
        <pc:picChg chg="add mod">
          <ac:chgData name="Shixuan Zhao" userId="ce5290d52f7ef26e" providerId="LiveId" clId="{84A57E6F-0B6D-2645-B527-DE12C94E5D09}" dt="2023-01-31T19:58:53.709" v="1565" actId="1036"/>
          <ac:picMkLst>
            <pc:docMk/>
            <pc:sldMk cId="4140601752" sldId="276"/>
            <ac:picMk id="5" creationId="{46821704-5F41-E1B4-9683-6E5986DC80D5}"/>
          </ac:picMkLst>
        </pc:picChg>
      </pc:sldChg>
      <pc:sldChg chg="add">
        <pc:chgData name="Shixuan Zhao" userId="ce5290d52f7ef26e" providerId="LiveId" clId="{84A57E6F-0B6D-2645-B527-DE12C94E5D09}" dt="2023-02-02T03:55:30.469" v="2417" actId="2890"/>
        <pc:sldMkLst>
          <pc:docMk/>
          <pc:sldMk cId="3030034170" sldId="277"/>
        </pc:sldMkLst>
      </pc:sldChg>
      <pc:sldChg chg="new del">
        <pc:chgData name="Shixuan Zhao" userId="ce5290d52f7ef26e" providerId="LiveId" clId="{84A57E6F-0B6D-2645-B527-DE12C94E5D09}" dt="2023-02-02T03:55:28.184" v="2416" actId="2696"/>
        <pc:sldMkLst>
          <pc:docMk/>
          <pc:sldMk cId="3570433300" sldId="277"/>
        </pc:sldMkLst>
      </pc:sldChg>
      <pc:sldChg chg="addSp delSp modSp add mod">
        <pc:chgData name="Shixuan Zhao" userId="ce5290d52f7ef26e" providerId="LiveId" clId="{84A57E6F-0B6D-2645-B527-DE12C94E5D09}" dt="2023-02-03T01:36:31.489" v="3133" actId="20577"/>
        <pc:sldMkLst>
          <pc:docMk/>
          <pc:sldMk cId="1242676917" sldId="278"/>
        </pc:sldMkLst>
        <pc:spChg chg="del">
          <ac:chgData name="Shixuan Zhao" userId="ce5290d52f7ef26e" providerId="LiveId" clId="{84A57E6F-0B6D-2645-B527-DE12C94E5D09}" dt="2023-02-02T17:25:54.731" v="2591" actId="478"/>
          <ac:spMkLst>
            <pc:docMk/>
            <pc:sldMk cId="1242676917" sldId="278"/>
            <ac:spMk id="2" creationId="{092EA68D-F9AB-50E9-D9A7-0DA0EB94685D}"/>
          </ac:spMkLst>
        </pc:spChg>
        <pc:spChg chg="mod">
          <ac:chgData name="Shixuan Zhao" userId="ce5290d52f7ef26e" providerId="LiveId" clId="{84A57E6F-0B6D-2645-B527-DE12C94E5D09}" dt="2023-02-03T01:36:31.489" v="3133" actId="20577"/>
          <ac:spMkLst>
            <pc:docMk/>
            <pc:sldMk cId="1242676917" sldId="278"/>
            <ac:spMk id="2" creationId="{36E1733C-3E6E-38A6-9C06-0A394E3EDCF7}"/>
          </ac:spMkLst>
        </pc:spChg>
        <pc:spChg chg="mod">
          <ac:chgData name="Shixuan Zhao" userId="ce5290d52f7ef26e" providerId="LiveId" clId="{84A57E6F-0B6D-2645-B527-DE12C94E5D09}" dt="2023-02-02T17:32:37.691" v="2623" actId="20577"/>
          <ac:spMkLst>
            <pc:docMk/>
            <pc:sldMk cId="1242676917" sldId="278"/>
            <ac:spMk id="4" creationId="{AAE13E70-05C2-3FD1-B91D-E34B738AA86A}"/>
          </ac:spMkLst>
        </pc:spChg>
        <pc:spChg chg="add del mod">
          <ac:chgData name="Shixuan Zhao" userId="ce5290d52f7ef26e" providerId="LiveId" clId="{84A57E6F-0B6D-2645-B527-DE12C94E5D09}" dt="2023-02-02T17:34:31.229" v="2657" actId="478"/>
          <ac:spMkLst>
            <pc:docMk/>
            <pc:sldMk cId="1242676917" sldId="278"/>
            <ac:spMk id="7" creationId="{40B64C88-53B5-697B-747D-A1294FDB25A1}"/>
          </ac:spMkLst>
        </pc:spChg>
        <pc:spChg chg="add del">
          <ac:chgData name="Shixuan Zhao" userId="ce5290d52f7ef26e" providerId="LiveId" clId="{84A57E6F-0B6D-2645-B527-DE12C94E5D09}" dt="2023-02-02T17:36:05.975" v="2663" actId="22"/>
          <ac:spMkLst>
            <pc:docMk/>
            <pc:sldMk cId="1242676917" sldId="278"/>
            <ac:spMk id="13" creationId="{78FC89BA-59D1-7E3F-747B-52554231C0A0}"/>
          </ac:spMkLst>
        </pc:spChg>
        <pc:spChg chg="add mod">
          <ac:chgData name="Shixuan Zhao" userId="ce5290d52f7ef26e" providerId="LiveId" clId="{84A57E6F-0B6D-2645-B527-DE12C94E5D09}" dt="2023-02-02T17:37:23.242" v="2792" actId="1076"/>
          <ac:spMkLst>
            <pc:docMk/>
            <pc:sldMk cId="1242676917" sldId="278"/>
            <ac:spMk id="15" creationId="{F4BA02C8-C011-D02D-B61E-189837AD6479}"/>
          </ac:spMkLst>
        </pc:spChg>
        <pc:graphicFrameChg chg="del">
          <ac:chgData name="Shixuan Zhao" userId="ce5290d52f7ef26e" providerId="LiveId" clId="{84A57E6F-0B6D-2645-B527-DE12C94E5D09}" dt="2023-02-02T17:25:42.083" v="2584" actId="478"/>
          <ac:graphicFrameMkLst>
            <pc:docMk/>
            <pc:sldMk cId="1242676917" sldId="278"/>
            <ac:graphicFrameMk id="5" creationId="{99FC76DB-1902-2997-2FC3-92AFCF93F98B}"/>
          </ac:graphicFrameMkLst>
        </pc:graphicFrameChg>
        <pc:picChg chg="add del mod">
          <ac:chgData name="Shixuan Zhao" userId="ce5290d52f7ef26e" providerId="LiveId" clId="{84A57E6F-0B6D-2645-B527-DE12C94E5D09}" dt="2023-02-02T17:34:27.546" v="2655" actId="478"/>
          <ac:picMkLst>
            <pc:docMk/>
            <pc:sldMk cId="1242676917" sldId="278"/>
            <ac:picMk id="3" creationId="{52B28A72-C323-8D10-31AA-A139DECD57EB}"/>
          </ac:picMkLst>
        </pc:picChg>
        <pc:picChg chg="add mod">
          <ac:chgData name="Shixuan Zhao" userId="ce5290d52f7ef26e" providerId="LiveId" clId="{84A57E6F-0B6D-2645-B527-DE12C94E5D09}" dt="2023-02-02T17:34:40.029" v="2661" actId="1076"/>
          <ac:picMkLst>
            <pc:docMk/>
            <pc:sldMk cId="1242676917" sldId="278"/>
            <ac:picMk id="9" creationId="{9EC10A24-D812-B0F1-8DBB-4B8FE08AA4DA}"/>
          </ac:picMkLst>
        </pc:picChg>
        <pc:picChg chg="add mod">
          <ac:chgData name="Shixuan Zhao" userId="ce5290d52f7ef26e" providerId="LiveId" clId="{84A57E6F-0B6D-2645-B527-DE12C94E5D09}" dt="2023-02-02T17:37:20.140" v="2791" actId="1076"/>
          <ac:picMkLst>
            <pc:docMk/>
            <pc:sldMk cId="1242676917" sldId="278"/>
            <ac:picMk id="11" creationId="{D0618DCC-6A89-4EE0-FE76-436A19C4EDB2}"/>
          </ac:picMkLst>
        </pc:picChg>
      </pc:sldChg>
      <pc:sldChg chg="delSp modSp add mod">
        <pc:chgData name="Shixuan Zhao" userId="ce5290d52f7ef26e" providerId="LiveId" clId="{84A57E6F-0B6D-2645-B527-DE12C94E5D09}" dt="2023-02-02T03:56:48.352" v="2451" actId="478"/>
        <pc:sldMkLst>
          <pc:docMk/>
          <pc:sldMk cId="2418345329" sldId="279"/>
        </pc:sldMkLst>
        <pc:spChg chg="mod">
          <ac:chgData name="Shixuan Zhao" userId="ce5290d52f7ef26e" providerId="LiveId" clId="{84A57E6F-0B6D-2645-B527-DE12C94E5D09}" dt="2023-02-02T03:56:44.629" v="2447" actId="20577"/>
          <ac:spMkLst>
            <pc:docMk/>
            <pc:sldMk cId="2418345329" sldId="279"/>
            <ac:spMk id="6" creationId="{D740E0E4-78A2-9023-99B3-956DCFF239C5}"/>
          </ac:spMkLst>
        </pc:spChg>
        <pc:spChg chg="del">
          <ac:chgData name="Shixuan Zhao" userId="ce5290d52f7ef26e" providerId="LiveId" clId="{84A57E6F-0B6D-2645-B527-DE12C94E5D09}" dt="2023-02-02T03:56:48.352" v="2451" actId="478"/>
          <ac:spMkLst>
            <pc:docMk/>
            <pc:sldMk cId="2418345329" sldId="279"/>
            <ac:spMk id="7" creationId="{9E89D486-1D8C-BD80-ED28-60DA6E7C7411}"/>
          </ac:spMkLst>
        </pc:spChg>
        <pc:picChg chg="del">
          <ac:chgData name="Shixuan Zhao" userId="ce5290d52f7ef26e" providerId="LiveId" clId="{84A57E6F-0B6D-2645-B527-DE12C94E5D09}" dt="2023-02-02T03:56:47.145" v="2450" actId="478"/>
          <ac:picMkLst>
            <pc:docMk/>
            <pc:sldMk cId="2418345329" sldId="279"/>
            <ac:picMk id="5" creationId="{4F16DAAF-D733-CC5D-46F2-4524812EEADC}"/>
          </ac:picMkLst>
        </pc:picChg>
        <pc:picChg chg="del">
          <ac:chgData name="Shixuan Zhao" userId="ce5290d52f7ef26e" providerId="LiveId" clId="{84A57E6F-0B6D-2645-B527-DE12C94E5D09}" dt="2023-02-02T03:56:46.669" v="2449" actId="478"/>
          <ac:picMkLst>
            <pc:docMk/>
            <pc:sldMk cId="2418345329" sldId="279"/>
            <ac:picMk id="1025" creationId="{E2F03C88-159A-1F57-CEAE-DD8440392C8A}"/>
          </ac:picMkLst>
        </pc:picChg>
        <pc:picChg chg="del">
          <ac:chgData name="Shixuan Zhao" userId="ce5290d52f7ef26e" providerId="LiveId" clId="{84A57E6F-0B6D-2645-B527-DE12C94E5D09}" dt="2023-02-02T03:56:46.054" v="2448" actId="478"/>
          <ac:picMkLst>
            <pc:docMk/>
            <pc:sldMk cId="2418345329" sldId="279"/>
            <ac:picMk id="1026" creationId="{A66CF99A-CE40-0F0D-1C60-761FB9CA9A03}"/>
          </ac:picMkLst>
        </pc:picChg>
      </pc:sldChg>
      <pc:sldChg chg="addSp delSp modSp add mod">
        <pc:chgData name="Shixuan Zhao" userId="ce5290d52f7ef26e" providerId="LiveId" clId="{84A57E6F-0B6D-2645-B527-DE12C94E5D09}" dt="2023-02-02T17:34:22.713" v="2654" actId="1076"/>
        <pc:sldMkLst>
          <pc:docMk/>
          <pc:sldMk cId="2468661405" sldId="280"/>
        </pc:sldMkLst>
        <pc:spChg chg="mod">
          <ac:chgData name="Shixuan Zhao" userId="ce5290d52f7ef26e" providerId="LiveId" clId="{84A57E6F-0B6D-2645-B527-DE12C94E5D09}" dt="2023-02-02T17:32:43.020" v="2632" actId="20577"/>
          <ac:spMkLst>
            <pc:docMk/>
            <pc:sldMk cId="2468661405" sldId="280"/>
            <ac:spMk id="4" creationId="{AAE13E70-05C2-3FD1-B91D-E34B738AA86A}"/>
          </ac:spMkLst>
        </pc:spChg>
        <pc:spChg chg="mod">
          <ac:chgData name="Shixuan Zhao" userId="ce5290d52f7ef26e" providerId="LiveId" clId="{84A57E6F-0B6D-2645-B527-DE12C94E5D09}" dt="2023-02-02T17:34:20.979" v="2653" actId="1076"/>
          <ac:spMkLst>
            <pc:docMk/>
            <pc:sldMk cId="2468661405" sldId="280"/>
            <ac:spMk id="7" creationId="{40B64C88-53B5-697B-747D-A1294FDB25A1}"/>
          </ac:spMkLst>
        </pc:spChg>
        <pc:picChg chg="add del mod">
          <ac:chgData name="Shixuan Zhao" userId="ce5290d52f7ef26e" providerId="LiveId" clId="{84A57E6F-0B6D-2645-B527-DE12C94E5D09}" dt="2023-02-02T17:34:15.370" v="2651" actId="1076"/>
          <ac:picMkLst>
            <pc:docMk/>
            <pc:sldMk cId="2468661405" sldId="280"/>
            <ac:picMk id="3" creationId="{52B28A72-C323-8D10-31AA-A139DECD57EB}"/>
          </ac:picMkLst>
        </pc:picChg>
        <pc:picChg chg="add mod">
          <ac:chgData name="Shixuan Zhao" userId="ce5290d52f7ef26e" providerId="LiveId" clId="{84A57E6F-0B6D-2645-B527-DE12C94E5D09}" dt="2023-02-02T17:34:22.713" v="2654" actId="1076"/>
          <ac:picMkLst>
            <pc:docMk/>
            <pc:sldMk cId="2468661405" sldId="280"/>
            <ac:picMk id="5" creationId="{49871FBE-43E7-4679-94FB-75A6DB4D378F}"/>
          </ac:picMkLst>
        </pc:picChg>
        <pc:picChg chg="del">
          <ac:chgData name="Shixuan Zhao" userId="ce5290d52f7ef26e" providerId="LiveId" clId="{84A57E6F-0B6D-2645-B527-DE12C94E5D09}" dt="2023-02-02T17:32:22.116" v="2613" actId="478"/>
          <ac:picMkLst>
            <pc:docMk/>
            <pc:sldMk cId="2468661405" sldId="280"/>
            <ac:picMk id="9" creationId="{9EC10A24-D812-B0F1-8DBB-4B8FE08AA4DA}"/>
          </ac:picMkLst>
        </pc:picChg>
        <pc:picChg chg="del">
          <ac:chgData name="Shixuan Zhao" userId="ce5290d52f7ef26e" providerId="LiveId" clId="{84A57E6F-0B6D-2645-B527-DE12C94E5D09}" dt="2023-02-02T17:32:21.563" v="2612" actId="478"/>
          <ac:picMkLst>
            <pc:docMk/>
            <pc:sldMk cId="2468661405" sldId="280"/>
            <ac:picMk id="11" creationId="{D0618DCC-6A89-4EE0-FE76-436A19C4EDB2}"/>
          </ac:picMkLst>
        </pc:picChg>
      </pc:sldChg>
      <pc:sldChg chg="addSp delSp modSp add mod">
        <pc:chgData name="Shixuan Zhao" userId="ce5290d52f7ef26e" providerId="LiveId" clId="{84A57E6F-0B6D-2645-B527-DE12C94E5D09}" dt="2023-02-03T00:48:58.965" v="3125" actId="1076"/>
        <pc:sldMkLst>
          <pc:docMk/>
          <pc:sldMk cId="3300400412" sldId="281"/>
        </pc:sldMkLst>
        <pc:spChg chg="del">
          <ac:chgData name="Shixuan Zhao" userId="ce5290d52f7ef26e" providerId="LiveId" clId="{84A57E6F-0B6D-2645-B527-DE12C94E5D09}" dt="2023-02-03T00:45:36.510" v="2794" actId="478"/>
          <ac:spMkLst>
            <pc:docMk/>
            <pc:sldMk cId="3300400412" sldId="281"/>
            <ac:spMk id="2" creationId="{092EA68D-F9AB-50E9-D9A7-0DA0EB94685D}"/>
          </ac:spMkLst>
        </pc:spChg>
        <pc:spChg chg="add mod">
          <ac:chgData name="Shixuan Zhao" userId="ce5290d52f7ef26e" providerId="LiveId" clId="{84A57E6F-0B6D-2645-B527-DE12C94E5D09}" dt="2023-02-03T00:48:19.397" v="3098" actId="1076"/>
          <ac:spMkLst>
            <pc:docMk/>
            <pc:sldMk cId="3300400412" sldId="281"/>
            <ac:spMk id="3" creationId="{9E2C4426-88EB-2906-2189-C45325378DCA}"/>
          </ac:spMkLst>
        </pc:spChg>
        <pc:spChg chg="mod">
          <ac:chgData name="Shixuan Zhao" userId="ce5290d52f7ef26e" providerId="LiveId" clId="{84A57E6F-0B6D-2645-B527-DE12C94E5D09}" dt="2023-02-03T00:45:46.269" v="2815" actId="20577"/>
          <ac:spMkLst>
            <pc:docMk/>
            <pc:sldMk cId="3300400412" sldId="281"/>
            <ac:spMk id="4" creationId="{AAE13E70-05C2-3FD1-B91D-E34B738AA86A}"/>
          </ac:spMkLst>
        </pc:spChg>
        <pc:spChg chg="add mod">
          <ac:chgData name="Shixuan Zhao" userId="ce5290d52f7ef26e" providerId="LiveId" clId="{84A57E6F-0B6D-2645-B527-DE12C94E5D09}" dt="2023-02-03T00:46:58.451" v="2955" actId="1076"/>
          <ac:spMkLst>
            <pc:docMk/>
            <pc:sldMk cId="3300400412" sldId="281"/>
            <ac:spMk id="8" creationId="{668C0D72-9B84-E829-2BD7-0A83336A33F7}"/>
          </ac:spMkLst>
        </pc:spChg>
        <pc:spChg chg="add mod">
          <ac:chgData name="Shixuan Zhao" userId="ce5290d52f7ef26e" providerId="LiveId" clId="{84A57E6F-0B6D-2645-B527-DE12C94E5D09}" dt="2023-02-03T00:48:03.244" v="3052" actId="20577"/>
          <ac:spMkLst>
            <pc:docMk/>
            <pc:sldMk cId="3300400412" sldId="281"/>
            <ac:spMk id="11" creationId="{B5CEC49E-10B4-840E-FC39-70C6B24604D3}"/>
          </ac:spMkLst>
        </pc:spChg>
        <pc:spChg chg="add mod">
          <ac:chgData name="Shixuan Zhao" userId="ce5290d52f7ef26e" providerId="LiveId" clId="{84A57E6F-0B6D-2645-B527-DE12C94E5D09}" dt="2023-02-03T00:48:38.426" v="3119" actId="1076"/>
          <ac:spMkLst>
            <pc:docMk/>
            <pc:sldMk cId="3300400412" sldId="281"/>
            <ac:spMk id="12" creationId="{B36A8493-8FE5-64EB-D722-7DEE930D163C}"/>
          </ac:spMkLst>
        </pc:spChg>
        <pc:graphicFrameChg chg="del">
          <ac:chgData name="Shixuan Zhao" userId="ce5290d52f7ef26e" providerId="LiveId" clId="{84A57E6F-0B6D-2645-B527-DE12C94E5D09}" dt="2023-02-03T00:45:37.826" v="2795" actId="478"/>
          <ac:graphicFrameMkLst>
            <pc:docMk/>
            <pc:sldMk cId="3300400412" sldId="281"/>
            <ac:graphicFrameMk id="5" creationId="{99FC76DB-1902-2997-2FC3-92AFCF93F98B}"/>
          </ac:graphicFrameMkLst>
        </pc:graphicFrameChg>
        <pc:picChg chg="add mod">
          <ac:chgData name="Shixuan Zhao" userId="ce5290d52f7ef26e" providerId="LiveId" clId="{84A57E6F-0B6D-2645-B527-DE12C94E5D09}" dt="2023-02-03T00:47:00.173" v="2956" actId="1076"/>
          <ac:picMkLst>
            <pc:docMk/>
            <pc:sldMk cId="3300400412" sldId="281"/>
            <ac:picMk id="7" creationId="{7F604737-21A3-2C4B-867C-F54D47A33763}"/>
          </ac:picMkLst>
        </pc:picChg>
        <pc:picChg chg="add mod">
          <ac:chgData name="Shixuan Zhao" userId="ce5290d52f7ef26e" providerId="LiveId" clId="{84A57E6F-0B6D-2645-B527-DE12C94E5D09}" dt="2023-02-03T00:48:22.382" v="3099" actId="1076"/>
          <ac:picMkLst>
            <pc:docMk/>
            <pc:sldMk cId="3300400412" sldId="281"/>
            <ac:picMk id="10" creationId="{30A95403-FC95-B53B-E2EF-5B50BC42AE6E}"/>
          </ac:picMkLst>
        </pc:picChg>
        <pc:picChg chg="add mod">
          <ac:chgData name="Shixuan Zhao" userId="ce5290d52f7ef26e" providerId="LiveId" clId="{84A57E6F-0B6D-2645-B527-DE12C94E5D09}" dt="2023-02-03T00:48:58.965" v="3125" actId="1076"/>
          <ac:picMkLst>
            <pc:docMk/>
            <pc:sldMk cId="3300400412" sldId="281"/>
            <ac:picMk id="14" creationId="{013A19F0-EF6E-C3E3-A50F-B1E43555AC5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Market Share</c:v>
                </c:pt>
              </c:strCache>
            </c:strRef>
          </c:tx>
          <c:spPr>
            <a:solidFill>
              <a:srgbClr val="C00000"/>
            </a:solidFill>
          </c:spPr>
          <c:dPt>
            <c:idx val="0"/>
            <c:bubble3D val="0"/>
            <c:spPr>
              <a:solidFill>
                <a:srgbClr val="C0000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C00-7341-9C4D-AB1082B71A18}"/>
              </c:ext>
            </c:extLst>
          </c:dPt>
          <c:dPt>
            <c:idx val="1"/>
            <c:bubble3D val="0"/>
            <c:spPr>
              <a:solidFill>
                <a:srgbClr val="C00000">
                  <a:alpha val="89804"/>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C00-7341-9C4D-AB1082B71A18}"/>
              </c:ext>
            </c:extLst>
          </c:dPt>
          <c:dPt>
            <c:idx val="2"/>
            <c:bubble3D val="0"/>
            <c:spPr>
              <a:solidFill>
                <a:srgbClr val="C00000">
                  <a:alpha val="80000"/>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C00-7341-9C4D-AB1082B71A18}"/>
              </c:ext>
            </c:extLst>
          </c:dPt>
          <c:dPt>
            <c:idx val="3"/>
            <c:bubble3D val="0"/>
            <c:spPr>
              <a:solidFill>
                <a:srgbClr val="C00000">
                  <a:alpha val="69804"/>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C00-7341-9C4D-AB1082B71A18}"/>
              </c:ext>
            </c:extLst>
          </c:dPt>
          <c:dPt>
            <c:idx val="4"/>
            <c:bubble3D val="0"/>
            <c:spPr>
              <a:solidFill>
                <a:srgbClr val="C00000">
                  <a:alpha val="60000"/>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1C00-7341-9C4D-AB1082B71A18}"/>
              </c:ext>
            </c:extLst>
          </c:dPt>
          <c:dPt>
            <c:idx val="5"/>
            <c:bubble3D val="0"/>
            <c:spPr>
              <a:solidFill>
                <a:srgbClr val="C00000">
                  <a:alpha val="50196"/>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1C00-7341-9C4D-AB1082B71A18}"/>
              </c:ext>
            </c:extLst>
          </c:dPt>
          <c:dPt>
            <c:idx val="6"/>
            <c:bubble3D val="0"/>
            <c:spPr>
              <a:solidFill>
                <a:srgbClr val="C00000">
                  <a:alpha val="40000"/>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1C00-7341-9C4D-AB1082B71A18}"/>
              </c:ext>
            </c:extLst>
          </c:dPt>
          <c:dPt>
            <c:idx val="7"/>
            <c:bubble3D val="0"/>
            <c:spPr>
              <a:solidFill>
                <a:srgbClr val="C00000">
                  <a:alpha val="29804"/>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1C00-7341-9C4D-AB1082B71A18}"/>
              </c:ext>
            </c:extLst>
          </c:dPt>
          <c:dPt>
            <c:idx val="8"/>
            <c:bubble3D val="0"/>
            <c:spPr>
              <a:solidFill>
                <a:srgbClr val="C00000">
                  <a:alpha val="20000"/>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1C00-7341-9C4D-AB1082B71A18}"/>
              </c:ext>
            </c:extLst>
          </c:dPt>
          <c:dPt>
            <c:idx val="9"/>
            <c:bubble3D val="0"/>
            <c:spPr>
              <a:solidFill>
                <a:srgbClr val="C00000">
                  <a:alpha val="9804"/>
                </a:srgb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1C00-7341-9C4D-AB1082B71A18}"/>
              </c:ext>
            </c:extLst>
          </c:dPt>
          <c:dPt>
            <c:idx val="10"/>
            <c:bubble3D val="0"/>
            <c:spPr>
              <a:solidFill>
                <a:schemeClr val="bg1">
                  <a:lumMod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1C00-7341-9C4D-AB1082B71A18}"/>
              </c:ext>
            </c:extLst>
          </c:dPt>
          <c:dPt>
            <c:idx val="11"/>
            <c:bubble3D val="0"/>
            <c:spPr>
              <a:solidFill>
                <a:schemeClr val="bg1">
                  <a:lumMod val="6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1C00-7341-9C4D-AB1082B71A18}"/>
              </c:ext>
            </c:extLst>
          </c:dPt>
          <c:dPt>
            <c:idx val="12"/>
            <c:bubble3D val="0"/>
            <c:spPr>
              <a:solidFill>
                <a:schemeClr val="bg1">
                  <a:lumMod val="7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1C00-7341-9C4D-AB1082B71A18}"/>
              </c:ext>
            </c:extLst>
          </c:dPt>
          <c:dPt>
            <c:idx val="13"/>
            <c:bubble3D val="0"/>
            <c:spPr>
              <a:solidFill>
                <a:schemeClr val="bg1">
                  <a:lumMod val="8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B-1C00-7341-9C4D-AB1082B71A18}"/>
              </c:ext>
            </c:extLst>
          </c:dPt>
          <c:dPt>
            <c:idx val="14"/>
            <c:bubble3D val="0"/>
            <c:spPr>
              <a:solidFill>
                <a:schemeClr val="bg1">
                  <a:lumMod val="9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D-1C00-7341-9C4D-AB1082B71A18}"/>
              </c:ext>
            </c:extLst>
          </c:dPt>
          <c:dLbls>
            <c:dLbl>
              <c:idx val="0"/>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39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1C00-7341-9C4D-AB1082B71A18}"/>
                </c:ext>
              </c:extLst>
            </c:dLbl>
            <c:dLbl>
              <c:idx val="1"/>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48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3-1C00-7341-9C4D-AB1082B71A18}"/>
                </c:ext>
              </c:extLst>
            </c:dLbl>
            <c:dLbl>
              <c:idx val="2"/>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57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5-1C00-7341-9C4D-AB1082B71A18}"/>
                </c:ext>
              </c:extLst>
            </c:dLbl>
            <c:dLbl>
              <c:idx val="3"/>
              <c:layout>
                <c:manualLayout>
                  <c:x val="-5.9464065618151991E-2"/>
                  <c:y val="0.15155720243747739"/>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65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7-1C00-7341-9C4D-AB1082B71A18}"/>
                </c:ext>
              </c:extLst>
            </c:dLbl>
            <c:dLbl>
              <c:idx val="4"/>
              <c:layout>
                <c:manualLayout>
                  <c:x val="-0.12452380446584183"/>
                  <c:y val="0.1650563718986118"/>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74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9-1C00-7341-9C4D-AB1082B71A18}"/>
                </c:ext>
              </c:extLst>
            </c:dLbl>
            <c:dLbl>
              <c:idx val="5"/>
              <c:layout>
                <c:manualLayout>
                  <c:x val="-0.27131003206599091"/>
                  <c:y val="0.13816250933234081"/>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83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B-1C00-7341-9C4D-AB1082B71A18}"/>
                </c:ext>
              </c:extLst>
            </c:dLbl>
            <c:dLbl>
              <c:idx val="6"/>
              <c:layout>
                <c:manualLayout>
                  <c:x val="-0.31613170482293573"/>
                  <c:y val="0.1023680149682277"/>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tint val="92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D-1C00-7341-9C4D-AB1082B71A18}"/>
                </c:ext>
              </c:extLst>
            </c:dLbl>
            <c:dLbl>
              <c:idx val="7"/>
              <c:layout>
                <c:manualLayout>
                  <c:x val="-0.36186757406330144"/>
                  <c:y val="5.581727852221758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F-1C00-7341-9C4D-AB1082B71A18}"/>
                </c:ext>
              </c:extLst>
            </c:dLbl>
            <c:dLbl>
              <c:idx val="8"/>
              <c:layout>
                <c:manualLayout>
                  <c:x val="-0.28347832524082606"/>
                  <c:y val="1.1328442512846643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91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1-1C00-7341-9C4D-AB1082B71A18}"/>
                </c:ext>
              </c:extLst>
            </c:dLbl>
            <c:dLbl>
              <c:idx val="9"/>
              <c:layout>
                <c:manualLayout>
                  <c:x val="-0.14597766642581039"/>
                  <c:y val="-2.7512326941810928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82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3-1C00-7341-9C4D-AB1082B71A18}"/>
                </c:ext>
              </c:extLst>
            </c:dLbl>
            <c:dLbl>
              <c:idx val="10"/>
              <c:layout>
                <c:manualLayout>
                  <c:x val="-0.27994971992092776"/>
                  <c:y val="-2.6329470392103808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73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5-1C00-7341-9C4D-AB1082B71A18}"/>
                </c:ext>
              </c:extLst>
            </c:dLbl>
            <c:dLbl>
              <c:idx val="11"/>
              <c:layout>
                <c:manualLayout>
                  <c:x val="-4.8090838217632596E-2"/>
                  <c:y val="-2.569428489405106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65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7-1C00-7341-9C4D-AB1082B71A18}"/>
                </c:ext>
              </c:extLst>
            </c:dLbl>
            <c:dLbl>
              <c:idx val="12"/>
              <c:layout>
                <c:manualLayout>
                  <c:x val="3.7234118400594117E-2"/>
                  <c:y val="-6.6717495983673242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56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9-1C00-7341-9C4D-AB1082B71A18}"/>
                </c:ext>
              </c:extLst>
            </c:dLbl>
            <c:dLbl>
              <c:idx val="13"/>
              <c:layout>
                <c:manualLayout>
                  <c:x val="0.11273455476463254"/>
                  <c:y val="-2.4624133053229195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47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B-1C00-7341-9C4D-AB1082B71A18}"/>
                </c:ext>
              </c:extLst>
            </c:dLbl>
            <c:dLbl>
              <c:idx val="14"/>
              <c:layout>
                <c:manualLayout>
                  <c:x val="0.12155379354437308"/>
                  <c:y val="2.1270353623510686E-2"/>
                </c:manualLayout>
              </c:layout>
              <c:numFmt formatCode="General" sourceLinked="0"/>
              <c:spPr>
                <a:noFill/>
                <a:ln>
                  <a:noFill/>
                </a:ln>
                <a:effectLst/>
              </c:spPr>
              <c:txPr>
                <a:bodyPr rot="0" spcFirstLastPara="1" vertOverflow="overflow" horzOverflow="overflow" vert="horz" wrap="none" lIns="38100" tIns="19050" rIns="38100" bIns="19050" anchor="ctr" anchorCtr="1">
                  <a:spAutoFit/>
                </a:bodyPr>
                <a:lstStyle/>
                <a:p>
                  <a:pPr>
                    <a:defRPr sz="1330" b="1" i="0" u="none" strike="noStrike" kern="1200" spc="0" baseline="0">
                      <a:solidFill>
                        <a:schemeClr val="accent2">
                          <a:shade val="38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1D-1C00-7341-9C4D-AB1082B71A18}"/>
                </c:ext>
              </c:extLst>
            </c:dLbl>
            <c:numFmt formatCode="General" sourceLinked="0"/>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Sheet1!$A$2:$A$16</c:f>
              <c:strCache>
                <c:ptCount val="15"/>
                <c:pt idx="0">
                  <c:v>FanDuel</c:v>
                </c:pt>
                <c:pt idx="1">
                  <c:v>DraftKings</c:v>
                </c:pt>
                <c:pt idx="2">
                  <c:v>betMGM</c:v>
                </c:pt>
                <c:pt idx="3">
                  <c:v>Caesars/William Hill</c:v>
                </c:pt>
                <c:pt idx="4">
                  <c:v>BetRivers/SugarHouse</c:v>
                </c:pt>
                <c:pt idx="5">
                  <c:v>Barstool</c:v>
                </c:pt>
                <c:pt idx="6">
                  <c:v>PointsBet</c:v>
                </c:pt>
                <c:pt idx="7">
                  <c:v>WynnBet</c:v>
                </c:pt>
                <c:pt idx="8">
                  <c:v>Sportsbook Rhode Island</c:v>
                </c:pt>
                <c:pt idx="9">
                  <c:v>STN Sports</c:v>
                </c:pt>
                <c:pt idx="10">
                  <c:v>betPARX</c:v>
                </c:pt>
                <c:pt idx="11">
                  <c:v>SuperBook</c:v>
                </c:pt>
                <c:pt idx="12">
                  <c:v>bet365</c:v>
                </c:pt>
                <c:pt idx="13">
                  <c:v>FOX bet</c:v>
                </c:pt>
                <c:pt idx="14">
                  <c:v>Others</c:v>
                </c:pt>
              </c:strCache>
            </c:strRef>
          </c:cat>
          <c:val>
            <c:numRef>
              <c:f>Sheet1!$B$2:$B$16</c:f>
              <c:numCache>
                <c:formatCode>0.00%</c:formatCode>
                <c:ptCount val="15"/>
                <c:pt idx="0" formatCode="0%">
                  <c:v>0.46600000000000003</c:v>
                </c:pt>
                <c:pt idx="1">
                  <c:v>0.20200000000000001</c:v>
                </c:pt>
                <c:pt idx="2" formatCode="0%">
                  <c:v>0.14099999999999999</c:v>
                </c:pt>
                <c:pt idx="3">
                  <c:v>7.4999999999999997E-2</c:v>
                </c:pt>
                <c:pt idx="4">
                  <c:v>2.9000000000000001E-2</c:v>
                </c:pt>
                <c:pt idx="5">
                  <c:v>2.8000000000000001E-2</c:v>
                </c:pt>
                <c:pt idx="6">
                  <c:v>2.5999999999999999E-2</c:v>
                </c:pt>
                <c:pt idx="7">
                  <c:v>5.0000000000000001E-3</c:v>
                </c:pt>
                <c:pt idx="8">
                  <c:v>3.0000000000000001E-3</c:v>
                </c:pt>
                <c:pt idx="9">
                  <c:v>3.0000000000000001E-3</c:v>
                </c:pt>
                <c:pt idx="10">
                  <c:v>2E-3</c:v>
                </c:pt>
                <c:pt idx="11">
                  <c:v>2E-3</c:v>
                </c:pt>
                <c:pt idx="12">
                  <c:v>2E-3</c:v>
                </c:pt>
                <c:pt idx="13">
                  <c:v>2E-3</c:v>
                </c:pt>
                <c:pt idx="14">
                  <c:v>1.2999999999999999E-2</c:v>
                </c:pt>
              </c:numCache>
            </c:numRef>
          </c:val>
          <c:extLst>
            <c:ext xmlns:c16="http://schemas.microsoft.com/office/drawing/2014/chart" uri="{C3380CC4-5D6E-409C-BE32-E72D297353CC}">
              <c16:uniqueId val="{0000001E-1C00-7341-9C4D-AB1082B71A18}"/>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 Revenue </c:v>
                </c:pt>
              </c:strCache>
            </c:strRef>
          </c:tx>
          <c:spPr>
            <a:solidFill>
              <a:srgbClr val="C92A29"/>
            </a:solidFill>
            <a:ln w="9525" cap="flat" cmpd="sng" algn="ctr">
              <a:noFill/>
              <a:round/>
            </a:ln>
            <a:effectLst/>
          </c:spPr>
          <c:invertIfNegative val="0"/>
          <c:dPt>
            <c:idx val="0"/>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1-2D78-694C-9F81-1567D2CE0B37}"/>
              </c:ext>
            </c:extLst>
          </c:dPt>
          <c:dPt>
            <c:idx val="1"/>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3-2D78-694C-9F81-1567D2CE0B37}"/>
              </c:ext>
            </c:extLst>
          </c:dPt>
          <c:dPt>
            <c:idx val="2"/>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5-2D78-694C-9F81-1567D2CE0B37}"/>
              </c:ext>
            </c:extLst>
          </c:dPt>
          <c:dPt>
            <c:idx val="3"/>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7-2D78-694C-9F81-1567D2CE0B37}"/>
              </c:ext>
            </c:extLst>
          </c:dPt>
          <c:dPt>
            <c:idx val="4"/>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9-2D78-694C-9F81-1567D2CE0B37}"/>
              </c:ext>
            </c:extLst>
          </c:dPt>
          <c:dPt>
            <c:idx val="5"/>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B-2D78-694C-9F81-1567D2CE0B37}"/>
              </c:ext>
            </c:extLst>
          </c:dPt>
          <c:dPt>
            <c:idx val="6"/>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D-2D78-694C-9F81-1567D2CE0B3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FanDuel</c:v>
                </c:pt>
                <c:pt idx="1">
                  <c:v>DraftKings</c:v>
                </c:pt>
                <c:pt idx="2">
                  <c:v>betMGM</c:v>
                </c:pt>
                <c:pt idx="3">
                  <c:v>BetRivers</c:v>
                </c:pt>
                <c:pt idx="4">
                  <c:v>Caesars</c:v>
                </c:pt>
                <c:pt idx="5">
                  <c:v>Fox Bet</c:v>
                </c:pt>
                <c:pt idx="6">
                  <c:v>PointsBet</c:v>
                </c:pt>
              </c:strCache>
            </c:strRef>
          </c:cat>
          <c:val>
            <c:numRef>
              <c:f>Sheet1!$B$2:$B$8</c:f>
              <c:numCache>
                <c:formatCode>_(* #,##0.00_);_(* \(#,##0.00\);_(* "-"??_);_(@_)</c:formatCode>
                <c:ptCount val="7"/>
                <c:pt idx="0">
                  <c:v>1.7859999999999998</c:v>
                </c:pt>
                <c:pt idx="1">
                  <c:v>1.29</c:v>
                </c:pt>
                <c:pt idx="2">
                  <c:v>0.85</c:v>
                </c:pt>
                <c:pt idx="3">
                  <c:v>0.48</c:v>
                </c:pt>
                <c:pt idx="4">
                  <c:v>0.33700000000000002</c:v>
                </c:pt>
                <c:pt idx="5">
                  <c:v>0.11399999999999999</c:v>
                </c:pt>
                <c:pt idx="6">
                  <c:v>4.0899999999999999E-2</c:v>
                </c:pt>
              </c:numCache>
            </c:numRef>
          </c:val>
          <c:extLst>
            <c:ext xmlns:c16="http://schemas.microsoft.com/office/drawing/2014/chart" uri="{C3380CC4-5D6E-409C-BE32-E72D297353CC}">
              <c16:uniqueId val="{00000010-2D78-694C-9F81-1567D2CE0B37}"/>
            </c:ext>
          </c:extLst>
        </c:ser>
        <c:dLbls>
          <c:showLegendKey val="0"/>
          <c:showVal val="0"/>
          <c:showCatName val="0"/>
          <c:showSerName val="0"/>
          <c:showPercent val="0"/>
          <c:showBubbleSize val="0"/>
        </c:dLbls>
        <c:gapWidth val="100"/>
        <c:overlap val="-24"/>
        <c:axId val="2071854223"/>
        <c:axId val="1401244527"/>
      </c:barChart>
      <c:catAx>
        <c:axId val="207185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401244527"/>
        <c:crosses val="autoZero"/>
        <c:auto val="1"/>
        <c:lblAlgn val="ctr"/>
        <c:lblOffset val="100"/>
        <c:noMultiLvlLbl val="0"/>
      </c:catAx>
      <c:valAx>
        <c:axId val="1401244527"/>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7185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Growth Rate</c:v>
                </c:pt>
              </c:strCache>
            </c:strRef>
          </c:tx>
          <c:spPr>
            <a:solidFill>
              <a:srgbClr val="C92A29"/>
            </a:solidFill>
            <a:ln w="9525" cap="flat" cmpd="sng" algn="ctr">
              <a:noFill/>
              <a:round/>
            </a:ln>
            <a:effectLst/>
          </c:spPr>
          <c:invertIfNegative val="0"/>
          <c:dPt>
            <c:idx val="0"/>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1-072E-EB4E-8CBD-8E8563839488}"/>
              </c:ext>
            </c:extLst>
          </c:dPt>
          <c:dPt>
            <c:idx val="1"/>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3-072E-EB4E-8CBD-8E8563839488}"/>
              </c:ext>
            </c:extLst>
          </c:dPt>
          <c:dPt>
            <c:idx val="2"/>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5-072E-EB4E-8CBD-8E8563839488}"/>
              </c:ext>
            </c:extLst>
          </c:dPt>
          <c:dPt>
            <c:idx val="3"/>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7-072E-EB4E-8CBD-8E8563839488}"/>
              </c:ext>
            </c:extLst>
          </c:dPt>
          <c:dPt>
            <c:idx val="4"/>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9-072E-EB4E-8CBD-8E8563839488}"/>
              </c:ext>
            </c:extLst>
          </c:dPt>
          <c:dPt>
            <c:idx val="5"/>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B-072E-EB4E-8CBD-8E8563839488}"/>
              </c:ext>
            </c:extLst>
          </c:dPt>
          <c:dPt>
            <c:idx val="6"/>
            <c:invertIfNegative val="0"/>
            <c:bubble3D val="0"/>
            <c:spPr>
              <a:solidFill>
                <a:srgbClr val="C92A29"/>
              </a:solidFill>
              <a:ln w="9525" cap="flat" cmpd="sng" algn="ctr">
                <a:noFill/>
                <a:round/>
              </a:ln>
              <a:effectLst/>
            </c:spPr>
            <c:extLst>
              <c:ext xmlns:c16="http://schemas.microsoft.com/office/drawing/2014/chart" uri="{C3380CC4-5D6E-409C-BE32-E72D297353CC}">
                <c16:uniqueId val="{0000000D-072E-EB4E-8CBD-8E856383948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FanDuel</c:v>
                </c:pt>
                <c:pt idx="1">
                  <c:v>DraftKings</c:v>
                </c:pt>
                <c:pt idx="2">
                  <c:v>betMGM</c:v>
                </c:pt>
                <c:pt idx="3">
                  <c:v>BetRivers</c:v>
                </c:pt>
                <c:pt idx="4">
                  <c:v>Caesars</c:v>
                </c:pt>
                <c:pt idx="5">
                  <c:v>PointsBet</c:v>
                </c:pt>
                <c:pt idx="6">
                  <c:v>Fox Bet</c:v>
                </c:pt>
              </c:strCache>
            </c:strRef>
          </c:cat>
          <c:val>
            <c:numRef>
              <c:f>Sheet1!$B$2:$B$8</c:f>
              <c:numCache>
                <c:formatCode>0.00%</c:formatCode>
                <c:ptCount val="7"/>
                <c:pt idx="0">
                  <c:v>2.97</c:v>
                </c:pt>
                <c:pt idx="1">
                  <c:v>0.98</c:v>
                </c:pt>
                <c:pt idx="2">
                  <c:v>-0.17708067669812122</c:v>
                </c:pt>
                <c:pt idx="3">
                  <c:v>0.75262118491921004</c:v>
                </c:pt>
                <c:pt idx="4">
                  <c:v>11.961538461538462</c:v>
                </c:pt>
                <c:pt idx="5">
                  <c:v>4.8099999999999996</c:v>
                </c:pt>
                <c:pt idx="6">
                  <c:v>0.11399999999999999</c:v>
                </c:pt>
              </c:numCache>
            </c:numRef>
          </c:val>
          <c:extLst>
            <c:ext xmlns:c16="http://schemas.microsoft.com/office/drawing/2014/chart" uri="{C3380CC4-5D6E-409C-BE32-E72D297353CC}">
              <c16:uniqueId val="{0000000E-072E-EB4E-8CBD-8E8563839488}"/>
            </c:ext>
          </c:extLst>
        </c:ser>
        <c:dLbls>
          <c:showLegendKey val="0"/>
          <c:showVal val="0"/>
          <c:showCatName val="0"/>
          <c:showSerName val="0"/>
          <c:showPercent val="0"/>
          <c:showBubbleSize val="0"/>
        </c:dLbls>
        <c:gapWidth val="100"/>
        <c:overlap val="-24"/>
        <c:axId val="2071854223"/>
        <c:axId val="1401244527"/>
      </c:barChart>
      <c:catAx>
        <c:axId val="207185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401244527"/>
        <c:crosses val="autoZero"/>
        <c:auto val="1"/>
        <c:lblAlgn val="ctr"/>
        <c:lblOffset val="100"/>
        <c:noMultiLvlLbl val="0"/>
      </c:catAx>
      <c:valAx>
        <c:axId val="140124452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71854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44D9C-B51D-554D-AD48-3180EB0657B9}"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40DAD-89F3-2045-AE5A-CC4E7BE101D2}" type="slidenum">
              <a:rPr lang="en-US" smtClean="0"/>
              <a:t>‹#›</a:t>
            </a:fld>
            <a:endParaRPr lang="en-US"/>
          </a:p>
        </p:txBody>
      </p:sp>
    </p:spTree>
    <p:extLst>
      <p:ext uri="{BB962C8B-B14F-4D97-AF65-F5344CB8AC3E}">
        <p14:creationId xmlns:p14="http://schemas.microsoft.com/office/powerpoint/2010/main" val="1339410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3</a:t>
            </a:fld>
            <a:endParaRPr lang="en-US"/>
          </a:p>
        </p:txBody>
      </p:sp>
    </p:spTree>
    <p:extLst>
      <p:ext uri="{BB962C8B-B14F-4D97-AF65-F5344CB8AC3E}">
        <p14:creationId xmlns:p14="http://schemas.microsoft.com/office/powerpoint/2010/main" val="23890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4</a:t>
            </a:fld>
            <a:endParaRPr lang="en-US"/>
          </a:p>
        </p:txBody>
      </p:sp>
    </p:spTree>
    <p:extLst>
      <p:ext uri="{BB962C8B-B14F-4D97-AF65-F5344CB8AC3E}">
        <p14:creationId xmlns:p14="http://schemas.microsoft.com/office/powerpoint/2010/main" val="686038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6</a:t>
            </a:fld>
            <a:endParaRPr lang="en-US"/>
          </a:p>
        </p:txBody>
      </p:sp>
    </p:spTree>
    <p:extLst>
      <p:ext uri="{BB962C8B-B14F-4D97-AF65-F5344CB8AC3E}">
        <p14:creationId xmlns:p14="http://schemas.microsoft.com/office/powerpoint/2010/main" val="385399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12</a:t>
            </a:fld>
            <a:endParaRPr lang="en-US"/>
          </a:p>
        </p:txBody>
      </p:sp>
    </p:spTree>
    <p:extLst>
      <p:ext uri="{BB962C8B-B14F-4D97-AF65-F5344CB8AC3E}">
        <p14:creationId xmlns:p14="http://schemas.microsoft.com/office/powerpoint/2010/main" val="1054925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43FC-BA9D-A961-2BB8-4E3C99C0C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695CE-52EF-EE98-422A-0C2A677B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A201B-12E2-832A-1A55-1131D57F7846}"/>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01307ED8-EC55-6644-169E-14EBB512B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D303D-5D1B-2B4D-6628-8C6D83392674}"/>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44732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5770-2850-3CA9-1619-39EE44351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7370C5-AC3F-7145-9BAA-167073C0A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C5C8E-6AF0-6BB5-160D-F6CA5360EF65}"/>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A82789A1-18B9-B80B-11A2-FCF556CD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07DB5-FFE5-20FA-2679-9B862E745726}"/>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245097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9C3B6-1742-3EEF-6ABB-4076BA0E2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B7F2F-07ED-C8F7-5FE5-A04786D42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6F6D4-9E58-3B6D-3F96-ABDB002B1D04}"/>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11FE14C9-3E42-39B4-392F-13BAF5072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CF40D-FD1C-4F3E-D407-718229E59E92}"/>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84949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1808-1C98-8096-F465-5F8ED585F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D9879-BB3C-A237-E09B-79CDF7418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36CC-DAF1-BF8D-13DF-1AA1396050B0}"/>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A7155EBD-4F1A-CE0C-F960-2C71434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ABBB6-A5DD-42C3-FED1-69AA805376C9}"/>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91933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9CC3-79B0-C24F-144F-A39E77653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BE1AD-D4B1-2753-92AF-1FBF3DECE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47343-F06B-709B-E54C-1C7BAA98A2B2}"/>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F47EC1F0-2557-5323-D363-C1ECEB24E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E09D6-D5E4-A9D9-1313-5BCC9C89D9C0}"/>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207231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7307-FC0B-63A4-C834-33D2B98D3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B3420-1FDE-2E6C-899A-ACF33EA67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AF928-9321-187C-A065-8ADF520BF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B726C2-A46F-8C9D-74E7-D74F95FCAB2B}"/>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6" name="Footer Placeholder 5">
            <a:extLst>
              <a:ext uri="{FF2B5EF4-FFF2-40B4-BE49-F238E27FC236}">
                <a16:creationId xmlns:a16="http://schemas.microsoft.com/office/drawing/2014/main" id="{105AC0A0-7F9F-813C-6EFB-595587F2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AEED6-AA66-5E35-1893-712FE276A990}"/>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5274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74E-7BFD-39E9-38F3-5591AD00C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5F913-C5D3-646D-228B-B2FBA7CE9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67802-4EC3-CFF6-CB4E-118E30F82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567BB-2334-3C14-C98B-6D44A7C36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14CEC-EB62-66F8-7D46-370630801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F17C65-7FD0-1C32-C839-16A11938C5CF}"/>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8" name="Footer Placeholder 7">
            <a:extLst>
              <a:ext uri="{FF2B5EF4-FFF2-40B4-BE49-F238E27FC236}">
                <a16:creationId xmlns:a16="http://schemas.microsoft.com/office/drawing/2014/main" id="{EFB44DEF-DB59-7DF6-73D2-73F3D12EA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B6B42-6362-35C8-6374-F9E96763ACBB}"/>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4250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5256-52FC-C84C-213A-B7657F1E7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2736A-7197-C286-A9E3-C81DFC424FE6}"/>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4" name="Footer Placeholder 3">
            <a:extLst>
              <a:ext uri="{FF2B5EF4-FFF2-40B4-BE49-F238E27FC236}">
                <a16:creationId xmlns:a16="http://schemas.microsoft.com/office/drawing/2014/main" id="{C63497F6-1B1D-7B92-945B-62289182D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88820-944E-136D-8915-3ECF8D6BDB85}"/>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33864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D84BE-4609-7325-39D4-C50220A01A84}"/>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3" name="Footer Placeholder 2">
            <a:extLst>
              <a:ext uri="{FF2B5EF4-FFF2-40B4-BE49-F238E27FC236}">
                <a16:creationId xmlns:a16="http://schemas.microsoft.com/office/drawing/2014/main" id="{CAAB9F9C-CE94-757D-465D-0F970D7BA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36AD8-A0D9-FF23-9430-CD82E95748E5}"/>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18949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0456-3FE3-8C95-06B2-981C1FE84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D17F64-3AE9-11E1-C9D5-69D171C55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55A6A-C57D-88BA-5985-3549AFCA2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84637-1A6F-A3BA-8B56-F2F5BCEE0EC5}"/>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6" name="Footer Placeholder 5">
            <a:extLst>
              <a:ext uri="{FF2B5EF4-FFF2-40B4-BE49-F238E27FC236}">
                <a16:creationId xmlns:a16="http://schemas.microsoft.com/office/drawing/2014/main" id="{03627BD2-2837-3603-8509-D13EED055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A55C2-BFE8-B854-9FEE-2C1CE36AB326}"/>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75247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3952-8D2E-DD51-751F-A03C31FDD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08D96-FAD3-11E9-C829-0F5CD5503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D72B3-00BF-3008-39D9-F3694EA58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FCD31-0090-8F2B-04E6-3CD9307E0F95}"/>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6" name="Footer Placeholder 5">
            <a:extLst>
              <a:ext uri="{FF2B5EF4-FFF2-40B4-BE49-F238E27FC236}">
                <a16:creationId xmlns:a16="http://schemas.microsoft.com/office/drawing/2014/main" id="{1DFB6275-D0C0-F52D-100B-E567B9CAD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FDB1E-6974-B10F-2012-0B1864486107}"/>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0550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A5531-4597-5ED9-5359-B08137F3E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3F65C-C445-8E3C-1D74-0D13504D6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62BCE-29BB-E7B5-3D79-58ED54C33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6DEE8605-80DE-CBC1-8A04-54512B578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8C1A2-B4C2-1105-729B-1F04F57CC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696CC-1F9D-2648-B962-57DB998FF183}" type="slidenum">
              <a:rPr lang="en-US" smtClean="0"/>
              <a:t>‹#›</a:t>
            </a:fld>
            <a:endParaRPr lang="en-US"/>
          </a:p>
        </p:txBody>
      </p:sp>
    </p:spTree>
    <p:extLst>
      <p:ext uri="{BB962C8B-B14F-4D97-AF65-F5344CB8AC3E}">
        <p14:creationId xmlns:p14="http://schemas.microsoft.com/office/powerpoint/2010/main" val="1024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hyperlink" Target="https://fortune.com/ranking/fortune500/2022/sear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imilarweb.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D37EF0-45E4-F8D6-487C-C0988506D39C}"/>
              </a:ext>
            </a:extLst>
          </p:cNvPr>
          <p:cNvSpPr txBox="1"/>
          <p:nvPr/>
        </p:nvSpPr>
        <p:spPr>
          <a:xfrm>
            <a:off x="752885" y="763107"/>
            <a:ext cx="7413962" cy="1200329"/>
          </a:xfrm>
          <a:prstGeom prst="rect">
            <a:avLst/>
          </a:prstGeom>
          <a:noFill/>
        </p:spPr>
        <p:txBody>
          <a:bodyPr wrap="square" rtlCol="0">
            <a:spAutoFit/>
          </a:bodyPr>
          <a:lstStyle/>
          <a:p>
            <a:r>
              <a:rPr lang="en-US" sz="24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Data </a:t>
            </a:r>
            <a:r>
              <a:rPr lang="en-US" sz="2400" b="1">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Identification for </a:t>
            </a:r>
            <a:r>
              <a:rPr lang="en-US" sz="24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Analyzing the Relative Positions of Smaller Players in Sports Betting and Online Casino Industry </a:t>
            </a:r>
            <a:endParaRPr lang="en-US" sz="2400" dirty="0">
              <a:solidFill>
                <a:schemeClr val="bg1"/>
              </a:solidFill>
            </a:endParaRPr>
          </a:p>
        </p:txBody>
      </p:sp>
      <p:sp>
        <p:nvSpPr>
          <p:cNvPr id="7" name="TextBox 6">
            <a:extLst>
              <a:ext uri="{FF2B5EF4-FFF2-40B4-BE49-F238E27FC236}">
                <a16:creationId xmlns:a16="http://schemas.microsoft.com/office/drawing/2014/main" id="{0F0894FD-3380-219F-A5FC-42A50FC3521E}"/>
              </a:ext>
            </a:extLst>
          </p:cNvPr>
          <p:cNvSpPr txBox="1"/>
          <p:nvPr/>
        </p:nvSpPr>
        <p:spPr>
          <a:xfrm>
            <a:off x="10259878" y="5687878"/>
            <a:ext cx="1412631" cy="400110"/>
          </a:xfrm>
          <a:prstGeom prst="rect">
            <a:avLst/>
          </a:prstGeom>
          <a:noFill/>
        </p:spPr>
        <p:txBody>
          <a:bodyPr wrap="none" rtlCol="0">
            <a:spAutoFit/>
          </a:bodyPr>
          <a:lstStyle/>
          <a:p>
            <a:r>
              <a:rPr lang="en-US" sz="2000" b="1" dirty="0">
                <a:solidFill>
                  <a:schemeClr val="bg1"/>
                </a:solidFill>
              </a:rPr>
              <a:t>Aaron Zhao</a:t>
            </a:r>
          </a:p>
        </p:txBody>
      </p:sp>
    </p:spTree>
    <p:extLst>
      <p:ext uri="{BB962C8B-B14F-4D97-AF65-F5344CB8AC3E}">
        <p14:creationId xmlns:p14="http://schemas.microsoft.com/office/powerpoint/2010/main" val="3647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13E70-05C2-3FD1-B91D-E34B738AA86A}"/>
              </a:ext>
            </a:extLst>
          </p:cNvPr>
          <p:cNvSpPr txBox="1"/>
          <p:nvPr/>
        </p:nvSpPr>
        <p:spPr>
          <a:xfrm>
            <a:off x="228218" y="210185"/>
            <a:ext cx="11144632"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(Growth</a:t>
            </a:r>
            <a:r>
              <a:rPr lang="zh-CN" altLang="en-US" sz="2800" dirty="0">
                <a:latin typeface="+mj-lt"/>
                <a:ea typeface="+mj-ea"/>
                <a:cs typeface="+mj-cs"/>
              </a:rPr>
              <a:t> </a:t>
            </a:r>
            <a:r>
              <a:rPr lang="en-US" altLang="zh-CN" sz="2800" dirty="0">
                <a:latin typeface="+mj-lt"/>
                <a:ea typeface="+mj-ea"/>
                <a:cs typeface="+mj-cs"/>
              </a:rPr>
              <a:t>since 2018</a:t>
            </a:r>
            <a:r>
              <a:rPr lang="en-US" sz="2800" dirty="0">
                <a:latin typeface="+mj-lt"/>
                <a:ea typeface="+mj-ea"/>
                <a:cs typeface="+mj-cs"/>
              </a:rPr>
              <a:t>)</a:t>
            </a:r>
          </a:p>
        </p:txBody>
      </p:sp>
      <p:sp>
        <p:nvSpPr>
          <p:cNvPr id="2" name="TextBox 1">
            <a:extLst>
              <a:ext uri="{FF2B5EF4-FFF2-40B4-BE49-F238E27FC236}">
                <a16:creationId xmlns:a16="http://schemas.microsoft.com/office/drawing/2014/main" id="{092EA68D-F9AB-50E9-D9A7-0DA0EB94685D}"/>
              </a:ext>
            </a:extLst>
          </p:cNvPr>
          <p:cNvSpPr txBox="1"/>
          <p:nvPr/>
        </p:nvSpPr>
        <p:spPr>
          <a:xfrm>
            <a:off x="508273" y="1305340"/>
            <a:ext cx="4606652" cy="4524315"/>
          </a:xfrm>
          <a:prstGeom prst="rect">
            <a:avLst/>
          </a:prstGeom>
          <a:noFill/>
        </p:spPr>
        <p:txBody>
          <a:bodyPr wrap="square" rtlCol="0">
            <a:spAutoFit/>
          </a:bodyPr>
          <a:lstStyle/>
          <a:p>
            <a:r>
              <a:rPr lang="en-US" dirty="0"/>
              <a:t>In terms of growth, the sports betting industry has been growing rapidly in recent years. FanDuel's revenue has increased by 300% since 2018, while DraftKings' revenue has increased by 98% over the same period. </a:t>
            </a:r>
          </a:p>
          <a:p>
            <a:endParaRPr lang="en-US" dirty="0"/>
          </a:p>
          <a:p>
            <a:r>
              <a:rPr lang="en-US" dirty="0"/>
              <a:t>In 2020, </a:t>
            </a:r>
            <a:r>
              <a:rPr lang="en-US" dirty="0" err="1"/>
              <a:t>betMGM</a:t>
            </a:r>
            <a:r>
              <a:rPr lang="en-US" dirty="0"/>
              <a:t> reported a 100% year-over-year increase in online sports betting revenue and a 400% increase in mobile sports betting handle. However, by comparing revenue of 2021 with 2019, it slightly decreased from 11.763 to 9.68 b.</a:t>
            </a:r>
          </a:p>
          <a:p>
            <a:endParaRPr lang="en-US" dirty="0"/>
          </a:p>
          <a:p>
            <a:r>
              <a:rPr lang="en-US" dirty="0"/>
              <a:t>Caesars experienced a 1200% growth since 2019 from 26 m to 337 m. </a:t>
            </a:r>
            <a:r>
              <a:rPr lang="en-US" dirty="0" err="1"/>
              <a:t>PointsBet</a:t>
            </a:r>
            <a:r>
              <a:rPr lang="en-US" dirty="0"/>
              <a:t> grew from 0.7 m to 40.9 m.</a:t>
            </a:r>
          </a:p>
        </p:txBody>
      </p:sp>
      <p:graphicFrame>
        <p:nvGraphicFramePr>
          <p:cNvPr id="5" name="Chart 4">
            <a:extLst>
              <a:ext uri="{FF2B5EF4-FFF2-40B4-BE49-F238E27FC236}">
                <a16:creationId xmlns:a16="http://schemas.microsoft.com/office/drawing/2014/main" id="{99FC76DB-1902-2997-2FC3-92AFCF93F98B}"/>
              </a:ext>
            </a:extLst>
          </p:cNvPr>
          <p:cNvGraphicFramePr/>
          <p:nvPr>
            <p:extLst>
              <p:ext uri="{D42A27DB-BD31-4B8C-83A1-F6EECF244321}">
                <p14:modId xmlns:p14="http://schemas.microsoft.com/office/powerpoint/2010/main" val="3438252324"/>
              </p:ext>
            </p:extLst>
          </p:nvPr>
        </p:nvGraphicFramePr>
        <p:xfrm>
          <a:off x="5114925" y="1153680"/>
          <a:ext cx="6825956" cy="4550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776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13E70-05C2-3FD1-B91D-E34B738AA86A}"/>
              </a:ext>
            </a:extLst>
          </p:cNvPr>
          <p:cNvSpPr txBox="1"/>
          <p:nvPr/>
        </p:nvSpPr>
        <p:spPr>
          <a:xfrm>
            <a:off x="228218" y="210185"/>
            <a:ext cx="11144632"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(More Data)</a:t>
            </a:r>
          </a:p>
        </p:txBody>
      </p:sp>
      <p:sp>
        <p:nvSpPr>
          <p:cNvPr id="3" name="TextBox 2">
            <a:extLst>
              <a:ext uri="{FF2B5EF4-FFF2-40B4-BE49-F238E27FC236}">
                <a16:creationId xmlns:a16="http://schemas.microsoft.com/office/drawing/2014/main" id="{9E2C4426-88EB-2906-2189-C45325378DCA}"/>
              </a:ext>
            </a:extLst>
          </p:cNvPr>
          <p:cNvSpPr txBox="1"/>
          <p:nvPr/>
        </p:nvSpPr>
        <p:spPr>
          <a:xfrm>
            <a:off x="246753" y="5940744"/>
            <a:ext cx="11557001" cy="646331"/>
          </a:xfrm>
          <a:prstGeom prst="rect">
            <a:avLst/>
          </a:prstGeom>
          <a:noFill/>
        </p:spPr>
        <p:txBody>
          <a:bodyPr wrap="square" rtlCol="0">
            <a:spAutoFit/>
          </a:bodyPr>
          <a:lstStyle/>
          <a:p>
            <a:r>
              <a:rPr lang="en-US" dirty="0">
                <a:solidFill>
                  <a:srgbClr val="C00000"/>
                </a:solidFill>
              </a:rPr>
              <a:t>I also scraped further data and conducted prioritization for further cross validation with other companies, can be found in folder </a:t>
            </a:r>
            <a:r>
              <a:rPr lang="en-US" dirty="0" err="1">
                <a:solidFill>
                  <a:srgbClr val="C00000"/>
                </a:solidFill>
              </a:rPr>
              <a:t>data_scrape</a:t>
            </a:r>
            <a:r>
              <a:rPr lang="en-US" dirty="0">
                <a:solidFill>
                  <a:srgbClr val="C00000"/>
                </a:solidFill>
              </a:rPr>
              <a:t>/</a:t>
            </a:r>
            <a:r>
              <a:rPr lang="en-US" dirty="0" err="1">
                <a:solidFill>
                  <a:srgbClr val="C00000"/>
                </a:solidFill>
              </a:rPr>
              <a:t>pseudo_data</a:t>
            </a:r>
            <a:endParaRPr lang="en-US" dirty="0">
              <a:solidFill>
                <a:srgbClr val="C00000"/>
              </a:solidFill>
            </a:endParaRPr>
          </a:p>
        </p:txBody>
      </p:sp>
      <p:pic>
        <p:nvPicPr>
          <p:cNvPr id="7" name="Picture 6" descr="Table&#10;&#10;Description automatically generated">
            <a:extLst>
              <a:ext uri="{FF2B5EF4-FFF2-40B4-BE49-F238E27FC236}">
                <a16:creationId xmlns:a16="http://schemas.microsoft.com/office/drawing/2014/main" id="{7F604737-21A3-2C4B-867C-F54D47A33763}"/>
              </a:ext>
            </a:extLst>
          </p:cNvPr>
          <p:cNvPicPr>
            <a:picLocks noChangeAspect="1"/>
          </p:cNvPicPr>
          <p:nvPr/>
        </p:nvPicPr>
        <p:blipFill>
          <a:blip r:embed="rId2"/>
          <a:stretch>
            <a:fillRect/>
          </a:stretch>
        </p:blipFill>
        <p:spPr>
          <a:xfrm>
            <a:off x="4280170" y="2383997"/>
            <a:ext cx="7772400" cy="1987084"/>
          </a:xfrm>
          <a:prstGeom prst="rect">
            <a:avLst/>
          </a:prstGeom>
        </p:spPr>
      </p:pic>
      <p:sp>
        <p:nvSpPr>
          <p:cNvPr id="8" name="TextBox 7">
            <a:extLst>
              <a:ext uri="{FF2B5EF4-FFF2-40B4-BE49-F238E27FC236}">
                <a16:creationId xmlns:a16="http://schemas.microsoft.com/office/drawing/2014/main" id="{668C0D72-9B84-E829-2BD7-0A83336A33F7}"/>
              </a:ext>
            </a:extLst>
          </p:cNvPr>
          <p:cNvSpPr txBox="1"/>
          <p:nvPr/>
        </p:nvSpPr>
        <p:spPr>
          <a:xfrm>
            <a:off x="457200" y="3255529"/>
            <a:ext cx="3822970" cy="369332"/>
          </a:xfrm>
          <a:prstGeom prst="rect">
            <a:avLst/>
          </a:prstGeom>
          <a:noFill/>
        </p:spPr>
        <p:txBody>
          <a:bodyPr wrap="none" rtlCol="0">
            <a:spAutoFit/>
          </a:bodyPr>
          <a:lstStyle/>
          <a:p>
            <a:r>
              <a:rPr lang="en-US" dirty="0"/>
              <a:t>Balance sheet of Flutter Entertainment</a:t>
            </a:r>
          </a:p>
        </p:txBody>
      </p:sp>
      <p:pic>
        <p:nvPicPr>
          <p:cNvPr id="10" name="Picture 9" descr="Table&#10;&#10;Description automatically generated">
            <a:extLst>
              <a:ext uri="{FF2B5EF4-FFF2-40B4-BE49-F238E27FC236}">
                <a16:creationId xmlns:a16="http://schemas.microsoft.com/office/drawing/2014/main" id="{30A95403-FC95-B53B-E2EF-5B50BC42AE6E}"/>
              </a:ext>
            </a:extLst>
          </p:cNvPr>
          <p:cNvPicPr>
            <a:picLocks noChangeAspect="1"/>
          </p:cNvPicPr>
          <p:nvPr/>
        </p:nvPicPr>
        <p:blipFill>
          <a:blip r:embed="rId3"/>
          <a:stretch>
            <a:fillRect/>
          </a:stretch>
        </p:blipFill>
        <p:spPr>
          <a:xfrm>
            <a:off x="4310331" y="4053631"/>
            <a:ext cx="6824533" cy="1952834"/>
          </a:xfrm>
          <a:prstGeom prst="rect">
            <a:avLst/>
          </a:prstGeom>
        </p:spPr>
      </p:pic>
      <p:sp>
        <p:nvSpPr>
          <p:cNvPr id="11" name="TextBox 10">
            <a:extLst>
              <a:ext uri="{FF2B5EF4-FFF2-40B4-BE49-F238E27FC236}">
                <a16:creationId xmlns:a16="http://schemas.microsoft.com/office/drawing/2014/main" id="{B5CEC49E-10B4-840E-FC39-70C6B24604D3}"/>
              </a:ext>
            </a:extLst>
          </p:cNvPr>
          <p:cNvSpPr txBox="1"/>
          <p:nvPr/>
        </p:nvSpPr>
        <p:spPr>
          <a:xfrm>
            <a:off x="438616" y="4868317"/>
            <a:ext cx="3461012" cy="369332"/>
          </a:xfrm>
          <a:prstGeom prst="rect">
            <a:avLst/>
          </a:prstGeom>
          <a:noFill/>
        </p:spPr>
        <p:txBody>
          <a:bodyPr wrap="none" rtlCol="0">
            <a:spAutoFit/>
          </a:bodyPr>
          <a:lstStyle/>
          <a:p>
            <a:r>
              <a:rPr lang="en-US" dirty="0"/>
              <a:t>Cash Flow of Flutter Entertainment</a:t>
            </a:r>
          </a:p>
        </p:txBody>
      </p:sp>
      <p:sp>
        <p:nvSpPr>
          <p:cNvPr id="12" name="TextBox 11">
            <a:extLst>
              <a:ext uri="{FF2B5EF4-FFF2-40B4-BE49-F238E27FC236}">
                <a16:creationId xmlns:a16="http://schemas.microsoft.com/office/drawing/2014/main" id="{B36A8493-8FE5-64EB-D722-7DEE930D163C}"/>
              </a:ext>
            </a:extLst>
          </p:cNvPr>
          <p:cNvSpPr txBox="1"/>
          <p:nvPr/>
        </p:nvSpPr>
        <p:spPr>
          <a:xfrm>
            <a:off x="438616" y="1695236"/>
            <a:ext cx="4242315" cy="369332"/>
          </a:xfrm>
          <a:prstGeom prst="rect">
            <a:avLst/>
          </a:prstGeom>
          <a:noFill/>
        </p:spPr>
        <p:txBody>
          <a:bodyPr wrap="none" rtlCol="0">
            <a:spAutoFit/>
          </a:bodyPr>
          <a:lstStyle/>
          <a:p>
            <a:r>
              <a:rPr lang="en-US" dirty="0"/>
              <a:t>Income Statement of Flutter Entertainment</a:t>
            </a:r>
          </a:p>
        </p:txBody>
      </p:sp>
      <p:pic>
        <p:nvPicPr>
          <p:cNvPr id="14" name="Picture 13" descr="Table&#10;&#10;Description automatically generated">
            <a:extLst>
              <a:ext uri="{FF2B5EF4-FFF2-40B4-BE49-F238E27FC236}">
                <a16:creationId xmlns:a16="http://schemas.microsoft.com/office/drawing/2014/main" id="{013A19F0-EF6E-C3E3-A50F-B1E43555AC54}"/>
              </a:ext>
            </a:extLst>
          </p:cNvPr>
          <p:cNvPicPr>
            <a:picLocks noChangeAspect="1"/>
          </p:cNvPicPr>
          <p:nvPr/>
        </p:nvPicPr>
        <p:blipFill>
          <a:blip r:embed="rId4"/>
          <a:stretch>
            <a:fillRect/>
          </a:stretch>
        </p:blipFill>
        <p:spPr>
          <a:xfrm>
            <a:off x="4863311" y="874466"/>
            <a:ext cx="5718572" cy="1967965"/>
          </a:xfrm>
          <a:prstGeom prst="rect">
            <a:avLst/>
          </a:prstGeom>
        </p:spPr>
      </p:pic>
    </p:spTree>
    <p:extLst>
      <p:ext uri="{BB962C8B-B14F-4D97-AF65-F5344CB8AC3E}">
        <p14:creationId xmlns:p14="http://schemas.microsoft.com/office/powerpoint/2010/main" val="330040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13E70-05C2-3FD1-B91D-E34B738AA86A}"/>
              </a:ext>
            </a:extLst>
          </p:cNvPr>
          <p:cNvSpPr txBox="1"/>
          <p:nvPr/>
        </p:nvSpPr>
        <p:spPr>
          <a:xfrm>
            <a:off x="228218" y="210185"/>
            <a:ext cx="11144632"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(Customers)</a:t>
            </a:r>
          </a:p>
        </p:txBody>
      </p:sp>
      <p:pic>
        <p:nvPicPr>
          <p:cNvPr id="9" name="Picture 8" descr="Table&#10;&#10;Description automatically generated">
            <a:extLst>
              <a:ext uri="{FF2B5EF4-FFF2-40B4-BE49-F238E27FC236}">
                <a16:creationId xmlns:a16="http://schemas.microsoft.com/office/drawing/2014/main" id="{9EC10A24-D812-B0F1-8DBB-4B8FE08AA4DA}"/>
              </a:ext>
            </a:extLst>
          </p:cNvPr>
          <p:cNvPicPr>
            <a:picLocks noChangeAspect="1"/>
          </p:cNvPicPr>
          <p:nvPr/>
        </p:nvPicPr>
        <p:blipFill>
          <a:blip r:embed="rId3"/>
          <a:stretch>
            <a:fillRect/>
          </a:stretch>
        </p:blipFill>
        <p:spPr>
          <a:xfrm>
            <a:off x="565996" y="1145646"/>
            <a:ext cx="5662632" cy="3101501"/>
          </a:xfrm>
          <a:prstGeom prst="rect">
            <a:avLst/>
          </a:prstGeom>
        </p:spPr>
      </p:pic>
      <p:pic>
        <p:nvPicPr>
          <p:cNvPr id="11" name="Picture 10" descr="Chart, waterfall chart&#10;&#10;Description automatically generated">
            <a:extLst>
              <a:ext uri="{FF2B5EF4-FFF2-40B4-BE49-F238E27FC236}">
                <a16:creationId xmlns:a16="http://schemas.microsoft.com/office/drawing/2014/main" id="{D0618DCC-6A89-4EE0-FE76-436A19C4EDB2}"/>
              </a:ext>
            </a:extLst>
          </p:cNvPr>
          <p:cNvPicPr>
            <a:picLocks noChangeAspect="1"/>
          </p:cNvPicPr>
          <p:nvPr/>
        </p:nvPicPr>
        <p:blipFill>
          <a:blip r:embed="rId4"/>
          <a:stretch>
            <a:fillRect/>
          </a:stretch>
        </p:blipFill>
        <p:spPr>
          <a:xfrm>
            <a:off x="6620729" y="1538155"/>
            <a:ext cx="5458367" cy="4022321"/>
          </a:xfrm>
          <a:prstGeom prst="rect">
            <a:avLst/>
          </a:prstGeom>
        </p:spPr>
      </p:pic>
      <p:sp>
        <p:nvSpPr>
          <p:cNvPr id="15" name="TextBox 14">
            <a:extLst>
              <a:ext uri="{FF2B5EF4-FFF2-40B4-BE49-F238E27FC236}">
                <a16:creationId xmlns:a16="http://schemas.microsoft.com/office/drawing/2014/main" id="{F4BA02C8-C011-D02D-B61E-189837AD6479}"/>
              </a:ext>
            </a:extLst>
          </p:cNvPr>
          <p:cNvSpPr txBox="1"/>
          <p:nvPr/>
        </p:nvSpPr>
        <p:spPr>
          <a:xfrm>
            <a:off x="520719" y="4537645"/>
            <a:ext cx="6100010" cy="1754326"/>
          </a:xfrm>
          <a:prstGeom prst="rect">
            <a:avLst/>
          </a:prstGeom>
          <a:noFill/>
        </p:spPr>
        <p:txBody>
          <a:bodyPr wrap="square">
            <a:spAutoFit/>
          </a:bodyPr>
          <a:lstStyle/>
          <a:p>
            <a:r>
              <a:rPr lang="en-US" dirty="0"/>
              <a:t>Website visits can indicate a level of interest in a company, it is one factor among many that can impact a company's market position. Additionally, monthly changes, is useful for tracking long-term performance, is a great help while analyzing the comprehensive picture of a company's overall market position apart from companies’ financial performance </a:t>
            </a:r>
          </a:p>
        </p:txBody>
      </p:sp>
      <p:sp>
        <p:nvSpPr>
          <p:cNvPr id="2" name="TextBox 1">
            <a:extLst>
              <a:ext uri="{FF2B5EF4-FFF2-40B4-BE49-F238E27FC236}">
                <a16:creationId xmlns:a16="http://schemas.microsoft.com/office/drawing/2014/main" id="{36E1733C-3E6E-38A6-9C06-0A394E3EDCF7}"/>
              </a:ext>
            </a:extLst>
          </p:cNvPr>
          <p:cNvSpPr txBox="1"/>
          <p:nvPr/>
        </p:nvSpPr>
        <p:spPr>
          <a:xfrm>
            <a:off x="0" y="6328921"/>
            <a:ext cx="11943206" cy="369332"/>
          </a:xfrm>
          <a:prstGeom prst="rect">
            <a:avLst/>
          </a:prstGeom>
          <a:noFill/>
        </p:spPr>
        <p:txBody>
          <a:bodyPr wrap="none" rtlCol="0">
            <a:spAutoFit/>
          </a:bodyPr>
          <a:lstStyle/>
          <a:p>
            <a:r>
              <a:rPr lang="en-US" dirty="0">
                <a:solidFill>
                  <a:srgbClr val="FF0000"/>
                </a:solidFill>
              </a:rPr>
              <a:t>I only have limited access to the data of these sports betting website, however, web scraping is def a method if </a:t>
            </a:r>
            <a:r>
              <a:rPr lang="en-US">
                <a:solidFill>
                  <a:srgbClr val="FF0000"/>
                </a:solidFill>
              </a:rPr>
              <a:t>time permits</a:t>
            </a:r>
            <a:endParaRPr lang="en-US" dirty="0">
              <a:solidFill>
                <a:srgbClr val="FF0000"/>
              </a:solidFill>
            </a:endParaRPr>
          </a:p>
        </p:txBody>
      </p:sp>
    </p:spTree>
    <p:extLst>
      <p:ext uri="{BB962C8B-B14F-4D97-AF65-F5344CB8AC3E}">
        <p14:creationId xmlns:p14="http://schemas.microsoft.com/office/powerpoint/2010/main" val="124267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13E70-05C2-3FD1-B91D-E34B738AA86A}"/>
              </a:ext>
            </a:extLst>
          </p:cNvPr>
          <p:cNvSpPr txBox="1"/>
          <p:nvPr/>
        </p:nvSpPr>
        <p:spPr>
          <a:xfrm>
            <a:off x="228218" y="210185"/>
            <a:ext cx="11144632"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(Customers)</a:t>
            </a:r>
          </a:p>
        </p:txBody>
      </p:sp>
      <p:pic>
        <p:nvPicPr>
          <p:cNvPr id="3" name="Picture 2" descr="Chart, line chart&#10;&#10;Description automatically generated">
            <a:extLst>
              <a:ext uri="{FF2B5EF4-FFF2-40B4-BE49-F238E27FC236}">
                <a16:creationId xmlns:a16="http://schemas.microsoft.com/office/drawing/2014/main" id="{52B28A72-C323-8D10-31AA-A139DECD57EB}"/>
              </a:ext>
            </a:extLst>
          </p:cNvPr>
          <p:cNvPicPr>
            <a:picLocks noChangeAspect="1"/>
          </p:cNvPicPr>
          <p:nvPr/>
        </p:nvPicPr>
        <p:blipFill>
          <a:blip r:embed="rId2"/>
          <a:stretch>
            <a:fillRect/>
          </a:stretch>
        </p:blipFill>
        <p:spPr>
          <a:xfrm>
            <a:off x="1150794" y="1175542"/>
            <a:ext cx="5683752" cy="3728223"/>
          </a:xfrm>
          <a:prstGeom prst="rect">
            <a:avLst/>
          </a:prstGeom>
        </p:spPr>
      </p:pic>
      <p:sp>
        <p:nvSpPr>
          <p:cNvPr id="7" name="TextBox 6">
            <a:extLst>
              <a:ext uri="{FF2B5EF4-FFF2-40B4-BE49-F238E27FC236}">
                <a16:creationId xmlns:a16="http://schemas.microsoft.com/office/drawing/2014/main" id="{40B64C88-53B5-697B-747D-A1294FDB25A1}"/>
              </a:ext>
            </a:extLst>
          </p:cNvPr>
          <p:cNvSpPr txBox="1"/>
          <p:nvPr/>
        </p:nvSpPr>
        <p:spPr>
          <a:xfrm>
            <a:off x="1307205" y="5272237"/>
            <a:ext cx="5854758" cy="646331"/>
          </a:xfrm>
          <a:prstGeom prst="rect">
            <a:avLst/>
          </a:prstGeom>
          <a:noFill/>
        </p:spPr>
        <p:txBody>
          <a:bodyPr wrap="square">
            <a:spAutoFit/>
          </a:bodyPr>
          <a:lstStyle/>
          <a:p>
            <a:r>
              <a:rPr lang="en-US" dirty="0"/>
              <a:t>The </a:t>
            </a:r>
            <a:r>
              <a:rPr lang="en-US" dirty="0" err="1"/>
              <a:t>corelation</a:t>
            </a:r>
            <a:r>
              <a:rPr lang="en-US" dirty="0"/>
              <a:t> between Global Rank and Mean of website visit is -0.46111983519583766</a:t>
            </a:r>
          </a:p>
        </p:txBody>
      </p:sp>
      <p:pic>
        <p:nvPicPr>
          <p:cNvPr id="5" name="Picture 4" descr="Table&#10;&#10;Description automatically generated">
            <a:extLst>
              <a:ext uri="{FF2B5EF4-FFF2-40B4-BE49-F238E27FC236}">
                <a16:creationId xmlns:a16="http://schemas.microsoft.com/office/drawing/2014/main" id="{49871FBE-43E7-4679-94FB-75A6DB4D378F}"/>
              </a:ext>
            </a:extLst>
          </p:cNvPr>
          <p:cNvPicPr>
            <a:picLocks noChangeAspect="1"/>
          </p:cNvPicPr>
          <p:nvPr/>
        </p:nvPicPr>
        <p:blipFill>
          <a:blip r:embed="rId3"/>
          <a:stretch>
            <a:fillRect/>
          </a:stretch>
        </p:blipFill>
        <p:spPr>
          <a:xfrm>
            <a:off x="7704850" y="1230581"/>
            <a:ext cx="3179945" cy="4696210"/>
          </a:xfrm>
          <a:prstGeom prst="rect">
            <a:avLst/>
          </a:prstGeom>
        </p:spPr>
      </p:pic>
    </p:spTree>
    <p:extLst>
      <p:ext uri="{BB962C8B-B14F-4D97-AF65-F5344CB8AC3E}">
        <p14:creationId xmlns:p14="http://schemas.microsoft.com/office/powerpoint/2010/main" val="246866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0B20-4FC1-D9B2-C70F-A05C92AF4194}"/>
              </a:ext>
            </a:extLst>
          </p:cNvPr>
          <p:cNvSpPr txBox="1"/>
          <p:nvPr/>
        </p:nvSpPr>
        <p:spPr>
          <a:xfrm>
            <a:off x="228217" y="210185"/>
            <a:ext cx="9026993"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INTEGRATION WITH COMPUTER SCIENCE</a:t>
            </a:r>
          </a:p>
        </p:txBody>
      </p:sp>
      <p:sp>
        <p:nvSpPr>
          <p:cNvPr id="2" name="TextBox 1">
            <a:extLst>
              <a:ext uri="{FF2B5EF4-FFF2-40B4-BE49-F238E27FC236}">
                <a16:creationId xmlns:a16="http://schemas.microsoft.com/office/drawing/2014/main" id="{347B052C-E3FB-7361-E8BC-0B16C59BCAF8}"/>
              </a:ext>
            </a:extLst>
          </p:cNvPr>
          <p:cNvSpPr txBox="1"/>
          <p:nvPr/>
        </p:nvSpPr>
        <p:spPr>
          <a:xfrm>
            <a:off x="228217" y="815546"/>
            <a:ext cx="1720279" cy="400110"/>
          </a:xfrm>
          <a:prstGeom prst="rect">
            <a:avLst/>
          </a:prstGeom>
          <a:noFill/>
        </p:spPr>
        <p:txBody>
          <a:bodyPr wrap="none" rtlCol="0">
            <a:spAutoFit/>
          </a:bodyPr>
          <a:lstStyle/>
          <a:p>
            <a:r>
              <a:rPr lang="en-US" sz="2000" b="1" dirty="0">
                <a:solidFill>
                  <a:srgbClr val="C00000"/>
                </a:solidFill>
              </a:rPr>
              <a:t>System Design</a:t>
            </a:r>
          </a:p>
        </p:txBody>
      </p:sp>
      <p:pic>
        <p:nvPicPr>
          <p:cNvPr id="4" name="Picture 3" descr="Diagram&#10;&#10;Description automatically generated">
            <a:extLst>
              <a:ext uri="{FF2B5EF4-FFF2-40B4-BE49-F238E27FC236}">
                <a16:creationId xmlns:a16="http://schemas.microsoft.com/office/drawing/2014/main" id="{386595B5-CBE4-C8A4-C121-B4604400B3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794" y="1570406"/>
            <a:ext cx="7477514" cy="4051918"/>
          </a:xfrm>
          <a:prstGeom prst="rect">
            <a:avLst/>
          </a:prstGeom>
        </p:spPr>
      </p:pic>
      <p:sp>
        <p:nvSpPr>
          <p:cNvPr id="6" name="TextBox 5">
            <a:extLst>
              <a:ext uri="{FF2B5EF4-FFF2-40B4-BE49-F238E27FC236}">
                <a16:creationId xmlns:a16="http://schemas.microsoft.com/office/drawing/2014/main" id="{CB098221-DBF0-BEB0-A608-F434C7B58D92}"/>
              </a:ext>
            </a:extLst>
          </p:cNvPr>
          <p:cNvSpPr txBox="1"/>
          <p:nvPr/>
        </p:nvSpPr>
        <p:spPr>
          <a:xfrm>
            <a:off x="441754" y="2274838"/>
            <a:ext cx="3697760" cy="2308324"/>
          </a:xfrm>
          <a:prstGeom prst="rect">
            <a:avLst/>
          </a:prstGeom>
          <a:noFill/>
        </p:spPr>
        <p:txBody>
          <a:bodyPr wrap="square">
            <a:spAutoFit/>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This APP was specifically designed for relative positions analysis and the system design is shown above. The whole APP consists of 2 main parts as any other app, which are frontend and backend. For the sake of simplicity, I purposely put DB inside the scope of Backend. </a:t>
            </a:r>
          </a:p>
        </p:txBody>
      </p:sp>
    </p:spTree>
    <p:extLst>
      <p:ext uri="{BB962C8B-B14F-4D97-AF65-F5344CB8AC3E}">
        <p14:creationId xmlns:p14="http://schemas.microsoft.com/office/powerpoint/2010/main" val="3947010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0B20-4FC1-D9B2-C70F-A05C92AF4194}"/>
              </a:ext>
            </a:extLst>
          </p:cNvPr>
          <p:cNvSpPr txBox="1"/>
          <p:nvPr/>
        </p:nvSpPr>
        <p:spPr>
          <a:xfrm>
            <a:off x="228217" y="210185"/>
            <a:ext cx="9026993"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INTEGRATION WITH COMPUTER SCIENCE</a:t>
            </a:r>
          </a:p>
        </p:txBody>
      </p:sp>
      <p:sp>
        <p:nvSpPr>
          <p:cNvPr id="2" name="TextBox 1">
            <a:extLst>
              <a:ext uri="{FF2B5EF4-FFF2-40B4-BE49-F238E27FC236}">
                <a16:creationId xmlns:a16="http://schemas.microsoft.com/office/drawing/2014/main" id="{347B052C-E3FB-7361-E8BC-0B16C59BCAF8}"/>
              </a:ext>
            </a:extLst>
          </p:cNvPr>
          <p:cNvSpPr txBox="1"/>
          <p:nvPr/>
        </p:nvSpPr>
        <p:spPr>
          <a:xfrm>
            <a:off x="228217" y="815546"/>
            <a:ext cx="3110403" cy="400110"/>
          </a:xfrm>
          <a:prstGeom prst="rect">
            <a:avLst/>
          </a:prstGeom>
          <a:noFill/>
        </p:spPr>
        <p:txBody>
          <a:bodyPr wrap="none" rtlCol="0">
            <a:spAutoFit/>
          </a:bodyPr>
          <a:lstStyle/>
          <a:p>
            <a:r>
              <a:rPr lang="en-US" sz="2000" b="1" dirty="0">
                <a:solidFill>
                  <a:srgbClr val="C00000"/>
                </a:solidFill>
              </a:rPr>
              <a:t>Functionally and User Story</a:t>
            </a:r>
          </a:p>
        </p:txBody>
      </p:sp>
      <p:pic>
        <p:nvPicPr>
          <p:cNvPr id="5" name="Picture 4" descr="Diagram&#10;&#10;Description automatically generated">
            <a:extLst>
              <a:ext uri="{FF2B5EF4-FFF2-40B4-BE49-F238E27FC236}">
                <a16:creationId xmlns:a16="http://schemas.microsoft.com/office/drawing/2014/main" id="{46821704-5F41-E1B4-9683-6E5986DC80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9983" y="1265084"/>
            <a:ext cx="7165078" cy="4522573"/>
          </a:xfrm>
          <a:prstGeom prst="rect">
            <a:avLst/>
          </a:prstGeom>
        </p:spPr>
      </p:pic>
      <p:sp>
        <p:nvSpPr>
          <p:cNvPr id="8" name="TextBox 7">
            <a:extLst>
              <a:ext uri="{FF2B5EF4-FFF2-40B4-BE49-F238E27FC236}">
                <a16:creationId xmlns:a16="http://schemas.microsoft.com/office/drawing/2014/main" id="{5B7CAF4B-F613-3CFD-26BA-DB56F3064586}"/>
              </a:ext>
            </a:extLst>
          </p:cNvPr>
          <p:cNvSpPr txBox="1"/>
          <p:nvPr/>
        </p:nvSpPr>
        <p:spPr>
          <a:xfrm>
            <a:off x="261788" y="1413282"/>
            <a:ext cx="5941304" cy="4826962"/>
          </a:xfrm>
          <a:prstGeom prst="rect">
            <a:avLst/>
          </a:prstGeom>
          <a:noFill/>
        </p:spPr>
        <p:txBody>
          <a:bodyPr wrap="square">
            <a:spAutoFit/>
          </a:bodyPr>
          <a:lstStyle/>
          <a:p>
            <a:pPr marL="0" marR="0">
              <a:spcBef>
                <a:spcPts val="200"/>
              </a:spcBef>
              <a:spcAft>
                <a:spcPts val="0"/>
              </a:spcAft>
            </a:pPr>
            <a:r>
              <a:rPr lang="en-US" sz="1800" b="1" dirty="0">
                <a:solidFill>
                  <a:srgbClr val="1F3763"/>
                </a:solidFill>
                <a:effectLst/>
                <a:latin typeface="Calibri Light" panose="020F0302020204030204" pitchFamily="34" charset="0"/>
                <a:ea typeface="DengXian Light" panose="02010600030101010101" pitchFamily="2" charset="-122"/>
                <a:cs typeface="Times New Roman" panose="02020603050405020304" pitchFamily="18" charset="0"/>
              </a:rPr>
              <a:t>Fetch data</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User opens the APP</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User types out the name of the company</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If this company’s data are in the DB, then Lambda function 1 will be invoked to fetch the data</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If the data are not in the DB, Lambda function 2 will be firstly invoked to scrape data from the internet and then Lambda function 1 will be invoked to return the data</a:t>
            </a:r>
          </a:p>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spcBef>
                <a:spcPts val="200"/>
              </a:spcBef>
              <a:spcAft>
                <a:spcPts val="0"/>
              </a:spcAft>
            </a:pPr>
            <a:r>
              <a:rPr lang="en-US" sz="1800" b="1" dirty="0">
                <a:solidFill>
                  <a:srgbClr val="1F3763"/>
                </a:solidFill>
                <a:effectLst/>
                <a:latin typeface="Calibri Light" panose="020F0302020204030204" pitchFamily="34" charset="0"/>
                <a:ea typeface="DengXian Light" panose="02010600030101010101" pitchFamily="2" charset="-122"/>
                <a:cs typeface="Times New Roman" panose="02020603050405020304" pitchFamily="18" charset="0"/>
              </a:rPr>
              <a:t>Compare relative position</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User opens the APP</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User types out the names of 2 companies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If the companies’ data are in the DB, then Lambda function 1 will be invoked to fetch the data</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If the data are not in the DB, Lambda function 2 will be firstly invoked to scrape data from the internet and then Lambda function 1 will be invoked to return the data</a:t>
            </a:r>
          </a:p>
        </p:txBody>
      </p:sp>
    </p:spTree>
    <p:extLst>
      <p:ext uri="{BB962C8B-B14F-4D97-AF65-F5344CB8AC3E}">
        <p14:creationId xmlns:p14="http://schemas.microsoft.com/office/powerpoint/2010/main" val="414060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0B20-4FC1-D9B2-C70F-A05C92AF4194}"/>
              </a:ext>
            </a:extLst>
          </p:cNvPr>
          <p:cNvSpPr txBox="1"/>
          <p:nvPr/>
        </p:nvSpPr>
        <p:spPr>
          <a:xfrm>
            <a:off x="228217" y="210185"/>
            <a:ext cx="9026993"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INTEGRATION WITH COMPUTER SCIENCE</a:t>
            </a:r>
          </a:p>
        </p:txBody>
      </p:sp>
      <p:pic>
        <p:nvPicPr>
          <p:cNvPr id="1026" name="Picture 4" descr="Graphical user interface, text, application, chat or text message&#10;&#10;Description automatically generated">
            <a:extLst>
              <a:ext uri="{FF2B5EF4-FFF2-40B4-BE49-F238E27FC236}">
                <a16:creationId xmlns:a16="http://schemas.microsoft.com/office/drawing/2014/main" id="{A66CF99A-CE40-0F0D-1C60-761FB9CA9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02" y="2042503"/>
            <a:ext cx="3778852" cy="253538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descr="Graphical user interface&#10;&#10;Description automatically generated">
            <a:extLst>
              <a:ext uri="{FF2B5EF4-FFF2-40B4-BE49-F238E27FC236}">
                <a16:creationId xmlns:a16="http://schemas.microsoft.com/office/drawing/2014/main" id="{E2F03C88-159A-1F57-CEAE-DD8440392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154" y="2055063"/>
            <a:ext cx="3719622" cy="25353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2E66294D-132F-0A76-B55C-D0E0349E51A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AF5DEF4F-DEF2-9F27-EF40-AAF4BF19601D}"/>
              </a:ext>
            </a:extLst>
          </p:cNvPr>
          <p:cNvSpPr>
            <a:spLocks noChangeArrowheads="1"/>
          </p:cNvSpPr>
          <p:nvPr/>
        </p:nvSpPr>
        <p:spPr bwMode="auto">
          <a:xfrm>
            <a:off x="0" y="4445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Graphical user interface, application, Teams&#10;&#10;Description automatically generated">
            <a:extLst>
              <a:ext uri="{FF2B5EF4-FFF2-40B4-BE49-F238E27FC236}">
                <a16:creationId xmlns:a16="http://schemas.microsoft.com/office/drawing/2014/main" id="{4F16DAAF-D733-CC5D-46F2-4524812EEA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9776" y="2055063"/>
            <a:ext cx="3734841" cy="2535383"/>
          </a:xfrm>
          <a:prstGeom prst="rect">
            <a:avLst/>
          </a:prstGeom>
        </p:spPr>
      </p:pic>
      <p:sp>
        <p:nvSpPr>
          <p:cNvPr id="6" name="TextBox 5">
            <a:extLst>
              <a:ext uri="{FF2B5EF4-FFF2-40B4-BE49-F238E27FC236}">
                <a16:creationId xmlns:a16="http://schemas.microsoft.com/office/drawing/2014/main" id="{D740E0E4-78A2-9023-99B3-956DCFF239C5}"/>
              </a:ext>
            </a:extLst>
          </p:cNvPr>
          <p:cNvSpPr txBox="1"/>
          <p:nvPr/>
        </p:nvSpPr>
        <p:spPr>
          <a:xfrm>
            <a:off x="228217" y="815546"/>
            <a:ext cx="1153842" cy="400110"/>
          </a:xfrm>
          <a:prstGeom prst="rect">
            <a:avLst/>
          </a:prstGeom>
          <a:noFill/>
        </p:spPr>
        <p:txBody>
          <a:bodyPr wrap="none" rtlCol="0">
            <a:spAutoFit/>
          </a:bodyPr>
          <a:lstStyle/>
          <a:p>
            <a:r>
              <a:rPr lang="en-US" sz="2000" b="1" dirty="0">
                <a:solidFill>
                  <a:srgbClr val="C00000"/>
                </a:solidFill>
              </a:rPr>
              <a:t>Frontend</a:t>
            </a:r>
          </a:p>
        </p:txBody>
      </p:sp>
      <p:sp>
        <p:nvSpPr>
          <p:cNvPr id="7" name="TextBox 6">
            <a:extLst>
              <a:ext uri="{FF2B5EF4-FFF2-40B4-BE49-F238E27FC236}">
                <a16:creationId xmlns:a16="http://schemas.microsoft.com/office/drawing/2014/main" id="{9E89D486-1D8C-BD80-ED28-60DA6E7C7411}"/>
              </a:ext>
            </a:extLst>
          </p:cNvPr>
          <p:cNvSpPr txBox="1"/>
          <p:nvPr/>
        </p:nvSpPr>
        <p:spPr>
          <a:xfrm>
            <a:off x="375746" y="6340038"/>
            <a:ext cx="7848815" cy="307777"/>
          </a:xfrm>
          <a:prstGeom prst="rect">
            <a:avLst/>
          </a:prstGeom>
          <a:noFill/>
        </p:spPr>
        <p:txBody>
          <a:bodyPr wrap="none" rtlCol="0">
            <a:spAutoFit/>
          </a:bodyPr>
          <a:lstStyle/>
          <a:p>
            <a:r>
              <a:rPr lang="en-US" sz="1400" dirty="0"/>
              <a:t>https://</a:t>
            </a:r>
            <a:r>
              <a:rPr lang="en-US" sz="1400" dirty="0" err="1"/>
              <a:t>www.figma.com</a:t>
            </a:r>
            <a:r>
              <a:rPr lang="en-US" sz="1400" dirty="0"/>
              <a:t>/file/jCIDlr5oOGNzcK9sySX6xA/</a:t>
            </a:r>
            <a:r>
              <a:rPr lang="en-US" sz="1400" dirty="0" err="1"/>
              <a:t>Untitled?node-id</a:t>
            </a:r>
            <a:r>
              <a:rPr lang="en-US" sz="1400" dirty="0"/>
              <a:t>=0%3A1&amp;t=CaoJMdQ8rfiQlBGi-1</a:t>
            </a:r>
          </a:p>
        </p:txBody>
      </p:sp>
      <p:sp>
        <p:nvSpPr>
          <p:cNvPr id="8" name="Oval 7">
            <a:extLst>
              <a:ext uri="{FF2B5EF4-FFF2-40B4-BE49-F238E27FC236}">
                <a16:creationId xmlns:a16="http://schemas.microsoft.com/office/drawing/2014/main" id="{3B593BDF-49D6-93FB-7ACA-972A9286B303}"/>
              </a:ext>
            </a:extLst>
          </p:cNvPr>
          <p:cNvSpPr/>
          <p:nvPr/>
        </p:nvSpPr>
        <p:spPr>
          <a:xfrm>
            <a:off x="4865914" y="2383971"/>
            <a:ext cx="1436915" cy="598715"/>
          </a:xfrm>
          <a:prstGeom prst="ellipse">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FA893F-6176-F890-A4D7-5F0D40CEEE74}"/>
              </a:ext>
            </a:extLst>
          </p:cNvPr>
          <p:cNvSpPr txBox="1"/>
          <p:nvPr/>
        </p:nvSpPr>
        <p:spPr>
          <a:xfrm>
            <a:off x="5628068" y="4763700"/>
            <a:ext cx="4242572" cy="276999"/>
          </a:xfrm>
          <a:prstGeom prst="rect">
            <a:avLst/>
          </a:prstGeom>
          <a:noFill/>
        </p:spPr>
        <p:txBody>
          <a:bodyPr wrap="none" rtlCol="0">
            <a:spAutoFit/>
          </a:bodyPr>
          <a:lstStyle/>
          <a:p>
            <a:r>
              <a:rPr lang="en-US" sz="1200" dirty="0">
                <a:solidFill>
                  <a:srgbClr val="C92A29"/>
                </a:solidFill>
              </a:rPr>
              <a:t>Relative Relations Index of FanDuel and </a:t>
            </a:r>
            <a:r>
              <a:rPr lang="en-US" sz="1200" dirty="0" err="1">
                <a:solidFill>
                  <a:srgbClr val="C92A29"/>
                </a:solidFill>
              </a:rPr>
              <a:t>BetMGM</a:t>
            </a:r>
            <a:r>
              <a:rPr lang="en-US" sz="1200" dirty="0">
                <a:solidFill>
                  <a:srgbClr val="C92A29"/>
                </a:solidFill>
              </a:rPr>
              <a:t> is 1.03(</a:t>
            </a:r>
            <a:r>
              <a:rPr lang="en-US" sz="1200" dirty="0" err="1">
                <a:solidFill>
                  <a:srgbClr val="C92A29"/>
                </a:solidFill>
              </a:rPr>
              <a:t>pesudo</a:t>
            </a:r>
            <a:r>
              <a:rPr lang="en-US" sz="1200" dirty="0">
                <a:solidFill>
                  <a:srgbClr val="C92A29"/>
                </a:solidFill>
              </a:rPr>
              <a:t>)</a:t>
            </a:r>
          </a:p>
        </p:txBody>
      </p:sp>
      <p:cxnSp>
        <p:nvCxnSpPr>
          <p:cNvPr id="11" name="Curved Connector 10">
            <a:extLst>
              <a:ext uri="{FF2B5EF4-FFF2-40B4-BE49-F238E27FC236}">
                <a16:creationId xmlns:a16="http://schemas.microsoft.com/office/drawing/2014/main" id="{6A16221C-F2F1-B135-61B0-8C2182B3CA06}"/>
              </a:ext>
            </a:extLst>
          </p:cNvPr>
          <p:cNvCxnSpPr>
            <a:stCxn id="9" idx="1"/>
          </p:cNvCxnSpPr>
          <p:nvPr/>
        </p:nvCxnSpPr>
        <p:spPr>
          <a:xfrm rot="10800000">
            <a:off x="4997020" y="2982686"/>
            <a:ext cx="631049" cy="1919514"/>
          </a:xfrm>
          <a:prstGeom prst="curvedConnector2">
            <a:avLst/>
          </a:prstGeom>
          <a:ln w="38100">
            <a:solidFill>
              <a:srgbClr val="C900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7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0B20-4FC1-D9B2-C70F-A05C92AF4194}"/>
              </a:ext>
            </a:extLst>
          </p:cNvPr>
          <p:cNvSpPr txBox="1"/>
          <p:nvPr/>
        </p:nvSpPr>
        <p:spPr>
          <a:xfrm>
            <a:off x="228217" y="210185"/>
            <a:ext cx="9026993"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INTEGRATION WITH COMPUTER SCIENCE</a:t>
            </a:r>
          </a:p>
        </p:txBody>
      </p:sp>
      <p:sp>
        <p:nvSpPr>
          <p:cNvPr id="2" name="Rectangle 3">
            <a:extLst>
              <a:ext uri="{FF2B5EF4-FFF2-40B4-BE49-F238E27FC236}">
                <a16:creationId xmlns:a16="http://schemas.microsoft.com/office/drawing/2014/main" id="{2E66294D-132F-0A76-B55C-D0E0349E51A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AF5DEF4F-DEF2-9F27-EF40-AAF4BF19601D}"/>
              </a:ext>
            </a:extLst>
          </p:cNvPr>
          <p:cNvSpPr>
            <a:spLocks noChangeArrowheads="1"/>
          </p:cNvSpPr>
          <p:nvPr/>
        </p:nvSpPr>
        <p:spPr bwMode="auto">
          <a:xfrm>
            <a:off x="0" y="4445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D740E0E4-78A2-9023-99B3-956DCFF239C5}"/>
              </a:ext>
            </a:extLst>
          </p:cNvPr>
          <p:cNvSpPr txBox="1"/>
          <p:nvPr/>
        </p:nvSpPr>
        <p:spPr>
          <a:xfrm>
            <a:off x="228217" y="815546"/>
            <a:ext cx="1248162" cy="400110"/>
          </a:xfrm>
          <a:prstGeom prst="rect">
            <a:avLst/>
          </a:prstGeom>
          <a:noFill/>
        </p:spPr>
        <p:txBody>
          <a:bodyPr wrap="none" rtlCol="0">
            <a:spAutoFit/>
          </a:bodyPr>
          <a:lstStyle/>
          <a:p>
            <a:r>
              <a:rPr lang="en-US" sz="2000" b="1" dirty="0">
                <a:solidFill>
                  <a:srgbClr val="C00000"/>
                </a:solidFill>
              </a:rPr>
              <a:t>Algorithm</a:t>
            </a:r>
          </a:p>
        </p:txBody>
      </p:sp>
      <p:sp>
        <p:nvSpPr>
          <p:cNvPr id="5" name="TextBox 4">
            <a:extLst>
              <a:ext uri="{FF2B5EF4-FFF2-40B4-BE49-F238E27FC236}">
                <a16:creationId xmlns:a16="http://schemas.microsoft.com/office/drawing/2014/main" id="{A8643A82-5568-F9CF-41F0-8F29B9B64D64}"/>
              </a:ext>
            </a:extLst>
          </p:cNvPr>
          <p:cNvSpPr txBox="1"/>
          <p:nvPr/>
        </p:nvSpPr>
        <p:spPr>
          <a:xfrm>
            <a:off x="228217" y="1517873"/>
            <a:ext cx="11591250" cy="1200329"/>
          </a:xfrm>
          <a:prstGeom prst="rect">
            <a:avLst/>
          </a:prstGeom>
          <a:noFill/>
        </p:spPr>
        <p:txBody>
          <a:bodyPr wrap="square" rtlCol="0">
            <a:spAutoFit/>
          </a:bodyPr>
          <a:lstStyle/>
          <a:p>
            <a:r>
              <a:rPr lang="en-US" dirty="0"/>
              <a:t>For any company, its relative market position to another company and its own market position can be expressed in a more quantitative way. In order to do that, I proposed an algorithm using ML/DL to generate the potential market position described by an index which is call Market Position Index, it is calculated based on the all the data that are feed into the DL model.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A74B61-DEC5-985E-B379-2022CA91DF82}"/>
                  </a:ext>
                </a:extLst>
              </p:cNvPr>
              <p:cNvSpPr txBox="1"/>
              <p:nvPr/>
            </p:nvSpPr>
            <p:spPr>
              <a:xfrm>
                <a:off x="5271767" y="2558424"/>
                <a:ext cx="1648465" cy="370358"/>
              </a:xfrm>
              <a:prstGeom prst="rect">
                <a:avLst/>
              </a:prstGeom>
              <a:noFill/>
            </p:spPr>
            <p:txBody>
              <a:bodyPr wrap="none" rtlCol="0">
                <a:spAutoFit/>
              </a:bodyPr>
              <a:lstStyle/>
              <a:p>
                <a14:m>
                  <m:oMath xmlns:m="http://schemas.openxmlformats.org/officeDocument/2006/math">
                    <m:sSub>
                      <m:sSubPr>
                        <m:ctrlPr>
                          <a:rPr lang="en-US" i="1" smtClean="0">
                            <a:effectLst/>
                            <a:latin typeface="Cambria Math" panose="02040503050406030204" pitchFamily="18" charset="0"/>
                          </a:rPr>
                        </m:ctrlPr>
                      </m:sSubPr>
                      <m:e>
                        <m:r>
                          <m:rPr>
                            <m:sty m:val="p"/>
                          </m:rPr>
                          <a:rPr lang="en-US" sz="1800">
                            <a:effectLst/>
                            <a:latin typeface="Cambria Math" panose="02040503050406030204" pitchFamily="18" charset="0"/>
                            <a:ea typeface="DengXian" panose="02010600030101010101" pitchFamily="2" charset="-122"/>
                            <a:cs typeface="Times New Roman" panose="02020603050405020304" pitchFamily="18" charset="0"/>
                          </a:rPr>
                          <m:t>Ι</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𝑚</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r>
                          <a:rPr lang="en-US" sz="1800" i="1">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1800" i="1">
                            <a:effectLst/>
                            <a:latin typeface="Cambria Math" panose="02040503050406030204" pitchFamily="18" charset="0"/>
                            <a:ea typeface="DengXian" panose="02010600030101010101" pitchFamily="2" charset="-122"/>
                            <a:cs typeface="Times New Roman" panose="02020603050405020304" pitchFamily="18" charset="0"/>
                          </a:rPr>
                          <m:t>𝑛</m:t>
                        </m:r>
                      </m:sup>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DengXian" panose="02010600030101010101" pitchFamily="2" charset="-122"/>
                                <a:cs typeface="Times New Roman" panose="02020603050405020304" pitchFamily="18" charset="0"/>
                              </a:rPr>
                              <m:t>𝜔</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US" sz="1800" i="1">
                            <a:effectLst/>
                            <a:latin typeface="Cambria Math" panose="02040503050406030204" pitchFamily="18" charset="0"/>
                            <a:ea typeface="DengXian" panose="02010600030101010101" pitchFamily="2" charset="-122"/>
                            <a:cs typeface="Times New Roman" panose="02020603050405020304" pitchFamily="18" charset="0"/>
                          </a:rPr>
                          <m:t>𝜃</m:t>
                        </m:r>
                      </m:e>
                    </m:nary>
                  </m:oMath>
                </a14:m>
                <a:r>
                  <a:rPr lang="en-US" dirty="0">
                    <a:effectLst/>
                  </a:rPr>
                  <a:t> </a:t>
                </a:r>
                <a:endParaRPr lang="en-US" dirty="0"/>
              </a:p>
            </p:txBody>
          </p:sp>
        </mc:Choice>
        <mc:Fallback xmlns="">
          <p:sp>
            <p:nvSpPr>
              <p:cNvPr id="7" name="TextBox 6">
                <a:extLst>
                  <a:ext uri="{FF2B5EF4-FFF2-40B4-BE49-F238E27FC236}">
                    <a16:creationId xmlns:a16="http://schemas.microsoft.com/office/drawing/2014/main" id="{45A74B61-DEC5-985E-B379-2022CA91DF82}"/>
                  </a:ext>
                </a:extLst>
              </p:cNvPr>
              <p:cNvSpPr txBox="1">
                <a:spLocks noRot="1" noChangeAspect="1" noMove="1" noResize="1" noEditPoints="1" noAdjustHandles="1" noChangeArrowheads="1" noChangeShapeType="1" noTextEdit="1"/>
              </p:cNvSpPr>
              <p:nvPr/>
            </p:nvSpPr>
            <p:spPr>
              <a:xfrm>
                <a:off x="5271767" y="2558424"/>
                <a:ext cx="1648465" cy="370358"/>
              </a:xfrm>
              <a:prstGeom prst="rect">
                <a:avLst/>
              </a:prstGeom>
              <a:blipFill>
                <a:blip r:embed="rId2"/>
                <a:stretch>
                  <a:fillRect t="-110000" b="-1666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75A7256-A50E-1CD7-6B94-9048E53B77B5}"/>
              </a:ext>
            </a:extLst>
          </p:cNvPr>
          <p:cNvSpPr txBox="1"/>
          <p:nvPr/>
        </p:nvSpPr>
        <p:spPr>
          <a:xfrm>
            <a:off x="228217" y="3051865"/>
            <a:ext cx="11591250" cy="1477328"/>
          </a:xfrm>
          <a:prstGeom prst="rect">
            <a:avLst/>
          </a:prstGeom>
          <a:noFill/>
        </p:spPr>
        <p:txBody>
          <a:bodyPr wrap="square" rtlCol="0">
            <a:spAutoFit/>
          </a:bodyPr>
          <a:lstStyle/>
          <a:p>
            <a:r>
              <a:rPr lang="en-US" dirty="0"/>
              <a:t>Each industry will have its own set of weights (</a:t>
            </a:r>
            <a:r>
              <a:rPr lang="en-US" dirty="0" err="1"/>
              <a:t>ѡ</a:t>
            </a:r>
            <a:r>
              <a:rPr lang="en-US" dirty="0"/>
              <a:t>) in order to generate the </a:t>
            </a:r>
            <a:r>
              <a:rPr lang="en-US" dirty="0" err="1"/>
              <a:t>I</a:t>
            </a:r>
            <a:r>
              <a:rPr lang="en-US" baseline="-25000" dirty="0" err="1"/>
              <a:t>m</a:t>
            </a:r>
            <a:r>
              <a:rPr lang="en-US" dirty="0"/>
              <a:t>. The index will also be cross validated by the ranking of companies’ revenue, maybe KNN will be adapted and SVM will be used to train the right set of w</a:t>
            </a:r>
          </a:p>
          <a:p>
            <a:endParaRPr lang="en-US" dirty="0"/>
          </a:p>
          <a:p>
            <a:r>
              <a:rPr lang="en-US" dirty="0"/>
              <a:t>After the set of weights is generated, a more quantitative market position will be simply got as an extra supplement/resource.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0F1F23E-7AEE-B232-2DEA-067967A03033}"/>
                  </a:ext>
                </a:extLst>
              </p:cNvPr>
              <p:cNvSpPr txBox="1"/>
              <p:nvPr/>
            </p:nvSpPr>
            <p:spPr>
              <a:xfrm>
                <a:off x="2975842" y="4443013"/>
                <a:ext cx="6096000"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m:rPr>
                              <m:sty m:val="p"/>
                            </m:rPr>
                            <a:rPr lang="en-US">
                              <a:latin typeface="Cambria Math" panose="02040503050406030204" pitchFamily="18" charset="0"/>
                            </a:rPr>
                            <m:t>Ι</m:t>
                          </m:r>
                        </m:e>
                        <m:sub>
                          <m:r>
                            <a:rPr lang="en-US" i="1">
                              <a:latin typeface="Cambria Math" panose="02040503050406030204" pitchFamily="18" charset="0"/>
                            </a:rPr>
                            <m:t>𝑟</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Ι</m:t>
                              </m:r>
                            </m:e>
                            <m:sub>
                              <m:r>
                                <a:rPr lang="en-US" i="1">
                                  <a:latin typeface="Cambria Math" panose="02040503050406030204" pitchFamily="18" charset="0"/>
                                </a:rPr>
                                <m:t>𝑚</m:t>
                              </m:r>
                              <m:r>
                                <a:rPr lang="en-US" i="0">
                                  <a:latin typeface="Cambria Math" panose="02040503050406030204" pitchFamily="18" charset="0"/>
                                </a:rPr>
                                <m:t>1</m:t>
                              </m:r>
                            </m:sub>
                          </m:sSub>
                        </m:num>
                        <m:den>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Ι</m:t>
                              </m:r>
                            </m:e>
                            <m:sub>
                              <m:r>
                                <a:rPr lang="en-US" i="1">
                                  <a:latin typeface="Cambria Math" panose="02040503050406030204" pitchFamily="18" charset="0"/>
                                </a:rPr>
                                <m:t>𝑚</m:t>
                              </m:r>
                              <m:r>
                                <a:rPr lang="en-US" i="0">
                                  <a:latin typeface="Cambria Math" panose="02040503050406030204" pitchFamily="18" charset="0"/>
                                </a:rPr>
                                <m:t>2</m:t>
                              </m:r>
                            </m:sub>
                          </m:sSub>
                        </m:den>
                      </m:f>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eqArr>
                            <m:eqArrPr>
                              <m:ctrlPr>
                                <a:rPr lang="en-US" i="1">
                                  <a:solidFill>
                                    <a:srgbClr val="836967"/>
                                  </a:solidFill>
                                  <a:latin typeface="Cambria Math" panose="02040503050406030204" pitchFamily="18" charset="0"/>
                                </a:rPr>
                              </m:ctrlPr>
                            </m:eqArrPr>
                            <m:e>
                              <m:r>
                                <a:rPr lang="en-US" i="0">
                                  <a:latin typeface="Cambria Math" panose="02040503050406030204" pitchFamily="18" charset="0"/>
                                </a:rPr>
                                <m:t>&amp;&lt;1</m:t>
                              </m:r>
                            </m:e>
                            <m:e>
                              <m:r>
                                <a:rPr lang="en-US" i="0">
                                  <a:latin typeface="Cambria Math" panose="02040503050406030204" pitchFamily="18" charset="0"/>
                                </a:rPr>
                                <m:t>&amp;1</m:t>
                              </m:r>
                            </m:e>
                            <m:e>
                              <m:r>
                                <a:rPr lang="en-US" i="0">
                                  <a:latin typeface="Cambria Math" panose="02040503050406030204" pitchFamily="18" charset="0"/>
                                </a:rPr>
                                <m:t>&amp;&gt;1</m:t>
                              </m:r>
                            </m:e>
                          </m:eqArr>
                        </m:e>
                      </m:d>
                    </m:oMath>
                  </m:oMathPara>
                </a14:m>
                <a:endParaRPr lang="en-US" dirty="0"/>
              </a:p>
            </p:txBody>
          </p:sp>
        </mc:Choice>
        <mc:Fallback xmlns="">
          <p:sp>
            <p:nvSpPr>
              <p:cNvPr id="11" name="TextBox 10">
                <a:extLst>
                  <a:ext uri="{FF2B5EF4-FFF2-40B4-BE49-F238E27FC236}">
                    <a16:creationId xmlns:a16="http://schemas.microsoft.com/office/drawing/2014/main" id="{40F1F23E-7AEE-B232-2DEA-067967A03033}"/>
                  </a:ext>
                </a:extLst>
              </p:cNvPr>
              <p:cNvSpPr txBox="1">
                <a:spLocks noRot="1" noChangeAspect="1" noMove="1" noResize="1" noEditPoints="1" noAdjustHandles="1" noChangeArrowheads="1" noChangeShapeType="1" noTextEdit="1"/>
              </p:cNvSpPr>
              <p:nvPr/>
            </p:nvSpPr>
            <p:spPr>
              <a:xfrm>
                <a:off x="2975842" y="4443013"/>
                <a:ext cx="6096000" cy="976614"/>
              </a:xfrm>
              <a:prstGeom prst="rect">
                <a:avLst/>
              </a:prstGeom>
              <a:blipFill>
                <a:blip r:embed="rId3"/>
                <a:stretch>
                  <a:fillRect t="-202564" b="-29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D64880-4607-1D33-DAFB-A25E8EBEA2BD}"/>
                  </a:ext>
                </a:extLst>
              </p:cNvPr>
              <p:cNvSpPr txBox="1"/>
              <p:nvPr/>
            </p:nvSpPr>
            <p:spPr>
              <a:xfrm>
                <a:off x="228217" y="5544342"/>
                <a:ext cx="11717598" cy="923330"/>
              </a:xfrm>
              <a:prstGeom prst="rect">
                <a:avLst/>
              </a:prstGeom>
              <a:noFill/>
            </p:spPr>
            <p:txBody>
              <a:bodyPr wrap="square">
                <a:spAutoFit/>
              </a:bodyPr>
              <a:lstStyle/>
              <a:p>
                <a:pPr marL="0" marR="0">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When </a:t>
                </a:r>
                <a14:m>
                  <m:oMath xmlns:m="http://schemas.openxmlformats.org/officeDocument/2006/math">
                    <m:sSub>
                      <m:sSubPr>
                        <m:ctrlPr>
                          <a:rPr lang="en-US" sz="1800" i="1">
                            <a:effectLst/>
                            <a:latin typeface="Cambria Math" panose="02040503050406030204" pitchFamily="18" charset="0"/>
                            <a:ea typeface="DengXian" panose="02010600030101010101" pitchFamily="2" charset="-122"/>
                            <a:cs typeface="Times New Roman" panose="02020603050405020304" pitchFamily="18" charset="0"/>
                          </a:rPr>
                        </m:ctrlPr>
                      </m:sSubPr>
                      <m:e>
                        <m:r>
                          <m:rPr>
                            <m:sty m:val="p"/>
                          </m:rPr>
                          <a:rPr lang="en-US" sz="1800">
                            <a:effectLst/>
                            <a:latin typeface="Cambria Math" panose="02040503050406030204" pitchFamily="18" charset="0"/>
                            <a:ea typeface="DengXian" panose="02010600030101010101" pitchFamily="2" charset="-122"/>
                            <a:cs typeface="Times New Roman" panose="02020603050405020304" pitchFamily="18" charset="0"/>
                          </a:rPr>
                          <m:t>Ι</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𝑟</m:t>
                        </m:r>
                      </m:sub>
                    </m:sSub>
                  </m:oMath>
                </a14:m>
                <a:r>
                  <a:rPr lang="en-US" sz="1800" dirty="0">
                    <a:effectLst/>
                    <a:latin typeface="Calibri" panose="020F0502020204030204" pitchFamily="34" charset="0"/>
                    <a:ea typeface="DengXian" panose="02010600030101010101" pitchFamily="2" charset="-122"/>
                    <a:cs typeface="Times New Roman" panose="02020603050405020304" pitchFamily="18" charset="0"/>
                  </a:rPr>
                  <a:t> is larger than 1, which means the Market Position Index of the denominator is larger than the Market Position Index of the numerator. This means the denominator has a relative stronger competitive market position than the numerator. The larger the </a:t>
                </a:r>
                <a14:m>
                  <m:oMath xmlns:m="http://schemas.openxmlformats.org/officeDocument/2006/math">
                    <m:sSub>
                      <m:sSubPr>
                        <m:ctrlPr>
                          <a:rPr lang="en-US" sz="1800" i="1">
                            <a:effectLst/>
                            <a:latin typeface="Cambria Math" panose="02040503050406030204" pitchFamily="18" charset="0"/>
                            <a:ea typeface="DengXian" panose="02010600030101010101" pitchFamily="2" charset="-122"/>
                            <a:cs typeface="Times New Roman" panose="02020603050405020304" pitchFamily="18" charset="0"/>
                          </a:rPr>
                        </m:ctrlPr>
                      </m:sSubPr>
                      <m:e>
                        <m:r>
                          <m:rPr>
                            <m:sty m:val="p"/>
                          </m:rPr>
                          <a:rPr lang="en-US" sz="1800">
                            <a:effectLst/>
                            <a:latin typeface="Cambria Math" panose="02040503050406030204" pitchFamily="18" charset="0"/>
                            <a:ea typeface="DengXian" panose="02010600030101010101" pitchFamily="2" charset="-122"/>
                            <a:cs typeface="Times New Roman" panose="02020603050405020304" pitchFamily="18" charset="0"/>
                          </a:rPr>
                          <m:t>Ι</m:t>
                        </m:r>
                      </m:e>
                      <m:sub>
                        <m:r>
                          <a:rPr lang="en-US" sz="1800" i="1">
                            <a:effectLst/>
                            <a:latin typeface="Cambria Math" panose="02040503050406030204" pitchFamily="18" charset="0"/>
                            <a:ea typeface="DengXian" panose="02010600030101010101" pitchFamily="2" charset="-122"/>
                            <a:cs typeface="Times New Roman" panose="02020603050405020304" pitchFamily="18" charset="0"/>
                          </a:rPr>
                          <m:t>𝑟</m:t>
                        </m:r>
                      </m:sub>
                    </m:sSub>
                  </m:oMath>
                </a14:m>
                <a:r>
                  <a:rPr lang="en-US" sz="1800" dirty="0">
                    <a:effectLst/>
                    <a:latin typeface="Calibri" panose="020F0502020204030204" pitchFamily="34" charset="0"/>
                    <a:ea typeface="DengXian" panose="02010600030101010101" pitchFamily="2" charset="-122"/>
                    <a:cs typeface="Times New Roman" panose="02020603050405020304" pitchFamily="18" charset="0"/>
                  </a:rPr>
                  <a:t>, the stronger the competitiveness the denominator has compared to the numerator, vise versa. </a:t>
                </a:r>
              </a:p>
            </p:txBody>
          </p:sp>
        </mc:Choice>
        <mc:Fallback xmlns="">
          <p:sp>
            <p:nvSpPr>
              <p:cNvPr id="13" name="TextBox 12">
                <a:extLst>
                  <a:ext uri="{FF2B5EF4-FFF2-40B4-BE49-F238E27FC236}">
                    <a16:creationId xmlns:a16="http://schemas.microsoft.com/office/drawing/2014/main" id="{99D64880-4607-1D33-DAFB-A25E8EBEA2BD}"/>
                  </a:ext>
                </a:extLst>
              </p:cNvPr>
              <p:cNvSpPr txBox="1">
                <a:spLocks noRot="1" noChangeAspect="1" noMove="1" noResize="1" noEditPoints="1" noAdjustHandles="1" noChangeArrowheads="1" noChangeShapeType="1" noTextEdit="1"/>
              </p:cNvSpPr>
              <p:nvPr/>
            </p:nvSpPr>
            <p:spPr>
              <a:xfrm>
                <a:off x="228217" y="5544342"/>
                <a:ext cx="11717598" cy="923330"/>
              </a:xfrm>
              <a:prstGeom prst="rect">
                <a:avLst/>
              </a:prstGeom>
              <a:blipFill>
                <a:blip r:embed="rId4"/>
                <a:stretch>
                  <a:fillRect l="-433" t="-2703" r="-541" b="-9459"/>
                </a:stretch>
              </a:blipFill>
            </p:spPr>
            <p:txBody>
              <a:bodyPr/>
              <a:lstStyle/>
              <a:p>
                <a:r>
                  <a:rPr lang="en-US">
                    <a:noFill/>
                  </a:rPr>
                  <a:t> </a:t>
                </a:r>
              </a:p>
            </p:txBody>
          </p:sp>
        </mc:Fallback>
      </mc:AlternateContent>
    </p:spTree>
    <p:extLst>
      <p:ext uri="{BB962C8B-B14F-4D97-AF65-F5344CB8AC3E}">
        <p14:creationId xmlns:p14="http://schemas.microsoft.com/office/powerpoint/2010/main" val="241834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0B20-4FC1-D9B2-C70F-A05C92AF4194}"/>
              </a:ext>
            </a:extLst>
          </p:cNvPr>
          <p:cNvSpPr txBox="1"/>
          <p:nvPr/>
        </p:nvSpPr>
        <p:spPr>
          <a:xfrm>
            <a:off x="228217" y="210185"/>
            <a:ext cx="9026993"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INTEGRATION WITH COMPUTER SCIENCE</a:t>
            </a:r>
          </a:p>
        </p:txBody>
      </p:sp>
      <p:sp>
        <p:nvSpPr>
          <p:cNvPr id="6" name="TextBox 5">
            <a:extLst>
              <a:ext uri="{FF2B5EF4-FFF2-40B4-BE49-F238E27FC236}">
                <a16:creationId xmlns:a16="http://schemas.microsoft.com/office/drawing/2014/main" id="{8ACFE901-BD3E-D548-832B-8BABA3B3DFC3}"/>
              </a:ext>
            </a:extLst>
          </p:cNvPr>
          <p:cNvSpPr txBox="1"/>
          <p:nvPr/>
        </p:nvSpPr>
        <p:spPr>
          <a:xfrm>
            <a:off x="857836" y="897018"/>
            <a:ext cx="6435673" cy="1938992"/>
          </a:xfrm>
          <a:prstGeom prst="rect">
            <a:avLst/>
          </a:prstGeom>
          <a:noFill/>
        </p:spPr>
        <p:txBody>
          <a:bodyPr wrap="none" rtlCol="0">
            <a:spAutoFit/>
          </a:bodyPr>
          <a:lstStyle/>
          <a:p>
            <a:r>
              <a:rPr lang="en-US" sz="2000" dirty="0"/>
              <a:t>Supporting</a:t>
            </a:r>
            <a:r>
              <a:rPr lang="zh-CN" altLang="en-US" sz="2000" dirty="0"/>
              <a:t> </a:t>
            </a:r>
            <a:r>
              <a:rPr lang="en-US" altLang="zh-CN" sz="2000" dirty="0"/>
              <a:t>Codes:</a:t>
            </a:r>
          </a:p>
          <a:p>
            <a:endParaRPr lang="en-US" sz="2000" dirty="0"/>
          </a:p>
          <a:p>
            <a:pPr marL="285750" indent="-285750">
              <a:buFont typeface="Arial" panose="020B0604020202020204" pitchFamily="34" charset="0"/>
              <a:buChar char="•"/>
            </a:pPr>
            <a:r>
              <a:rPr lang="en-US" sz="2000" dirty="0"/>
              <a:t>Scraping keyword from PDF</a:t>
            </a:r>
          </a:p>
          <a:p>
            <a:pPr marL="285750" indent="-285750">
              <a:buFont typeface="Arial" panose="020B0604020202020204" pitchFamily="34" charset="0"/>
              <a:buChar char="•"/>
            </a:pPr>
            <a:r>
              <a:rPr lang="en-US" sz="2000" dirty="0"/>
              <a:t>Scraping PDF from website</a:t>
            </a:r>
          </a:p>
          <a:p>
            <a:pPr marL="285750" indent="-285750">
              <a:buFont typeface="Arial" panose="020B0604020202020204" pitchFamily="34" charset="0"/>
              <a:buChar char="•"/>
            </a:pPr>
            <a:r>
              <a:rPr lang="en-US" sz="2000" dirty="0"/>
              <a:t>Scraping Data from financial website(yahoo finance, </a:t>
            </a:r>
            <a:r>
              <a:rPr lang="en-US" sz="2000" dirty="0" err="1"/>
              <a:t>etc</a:t>
            </a:r>
            <a:r>
              <a:rPr lang="en-US" sz="2000" dirty="0"/>
              <a:t>)\</a:t>
            </a:r>
          </a:p>
          <a:p>
            <a:pPr marL="285750" indent="-285750">
              <a:buFont typeface="Arial" panose="020B0604020202020204" pitchFamily="34" charset="0"/>
              <a:buChar char="•"/>
            </a:pPr>
            <a:r>
              <a:rPr lang="en-US" sz="2000" dirty="0"/>
              <a:t>…</a:t>
            </a:r>
          </a:p>
        </p:txBody>
      </p:sp>
      <p:pic>
        <p:nvPicPr>
          <p:cNvPr id="8" name="Picture 7" descr="Text&#10;&#10;Description automatically generated">
            <a:extLst>
              <a:ext uri="{FF2B5EF4-FFF2-40B4-BE49-F238E27FC236}">
                <a16:creationId xmlns:a16="http://schemas.microsoft.com/office/drawing/2014/main" id="{20562EF0-C577-66F7-008D-88C5B6D11FF8}"/>
              </a:ext>
            </a:extLst>
          </p:cNvPr>
          <p:cNvPicPr>
            <a:picLocks noChangeAspect="1"/>
          </p:cNvPicPr>
          <p:nvPr/>
        </p:nvPicPr>
        <p:blipFill>
          <a:blip r:embed="rId2"/>
          <a:stretch>
            <a:fillRect/>
          </a:stretch>
        </p:blipFill>
        <p:spPr>
          <a:xfrm>
            <a:off x="1062680" y="3022209"/>
            <a:ext cx="3164101" cy="3008912"/>
          </a:xfrm>
          <a:prstGeom prst="rect">
            <a:avLst/>
          </a:prstGeom>
        </p:spPr>
      </p:pic>
      <p:pic>
        <p:nvPicPr>
          <p:cNvPr id="10" name="Picture 9" descr="Text&#10;&#10;Description automatically generated">
            <a:extLst>
              <a:ext uri="{FF2B5EF4-FFF2-40B4-BE49-F238E27FC236}">
                <a16:creationId xmlns:a16="http://schemas.microsoft.com/office/drawing/2014/main" id="{E9180DAB-B610-B8EE-2C16-8ADB45D57A5E}"/>
              </a:ext>
            </a:extLst>
          </p:cNvPr>
          <p:cNvPicPr>
            <a:picLocks noChangeAspect="1"/>
          </p:cNvPicPr>
          <p:nvPr/>
        </p:nvPicPr>
        <p:blipFill>
          <a:blip r:embed="rId3"/>
          <a:stretch>
            <a:fillRect/>
          </a:stretch>
        </p:blipFill>
        <p:spPr>
          <a:xfrm>
            <a:off x="4943246" y="3000657"/>
            <a:ext cx="2676214" cy="3008913"/>
          </a:xfrm>
          <a:prstGeom prst="rect">
            <a:avLst/>
          </a:prstGeom>
        </p:spPr>
      </p:pic>
      <p:pic>
        <p:nvPicPr>
          <p:cNvPr id="4" name="Picture 3" descr="Text&#10;&#10;Description automatically generated">
            <a:extLst>
              <a:ext uri="{FF2B5EF4-FFF2-40B4-BE49-F238E27FC236}">
                <a16:creationId xmlns:a16="http://schemas.microsoft.com/office/drawing/2014/main" id="{3A4C4A78-39B0-EBC9-6D24-7A78BF063E85}"/>
              </a:ext>
            </a:extLst>
          </p:cNvPr>
          <p:cNvPicPr>
            <a:picLocks noChangeAspect="1"/>
          </p:cNvPicPr>
          <p:nvPr/>
        </p:nvPicPr>
        <p:blipFill>
          <a:blip r:embed="rId4"/>
          <a:stretch>
            <a:fillRect/>
          </a:stretch>
        </p:blipFill>
        <p:spPr>
          <a:xfrm>
            <a:off x="8381201" y="3000657"/>
            <a:ext cx="3125470" cy="3008913"/>
          </a:xfrm>
          <a:prstGeom prst="rect">
            <a:avLst/>
          </a:prstGeom>
        </p:spPr>
      </p:pic>
      <p:sp>
        <p:nvSpPr>
          <p:cNvPr id="5" name="TextBox 4">
            <a:extLst>
              <a:ext uri="{FF2B5EF4-FFF2-40B4-BE49-F238E27FC236}">
                <a16:creationId xmlns:a16="http://schemas.microsoft.com/office/drawing/2014/main" id="{78FBBABB-D3D6-984B-1C00-CF96B7B05830}"/>
              </a:ext>
            </a:extLst>
          </p:cNvPr>
          <p:cNvSpPr txBox="1"/>
          <p:nvPr/>
        </p:nvSpPr>
        <p:spPr>
          <a:xfrm>
            <a:off x="200149" y="6278483"/>
            <a:ext cx="4541564" cy="369332"/>
          </a:xfrm>
          <a:prstGeom prst="rect">
            <a:avLst/>
          </a:prstGeom>
          <a:noFill/>
        </p:spPr>
        <p:txBody>
          <a:bodyPr wrap="none" rtlCol="0">
            <a:spAutoFit/>
          </a:bodyPr>
          <a:lstStyle/>
          <a:p>
            <a:r>
              <a:rPr lang="en-US" dirty="0">
                <a:solidFill>
                  <a:srgbClr val="C00000"/>
                </a:solidFill>
              </a:rPr>
              <a:t>Please check the folder for more codes I wrote</a:t>
            </a:r>
          </a:p>
        </p:txBody>
      </p:sp>
    </p:spTree>
    <p:extLst>
      <p:ext uri="{BB962C8B-B14F-4D97-AF65-F5344CB8AC3E}">
        <p14:creationId xmlns:p14="http://schemas.microsoft.com/office/powerpoint/2010/main" val="195482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0B20-4FC1-D9B2-C70F-A05C92AF4194}"/>
              </a:ext>
            </a:extLst>
          </p:cNvPr>
          <p:cNvSpPr txBox="1"/>
          <p:nvPr/>
        </p:nvSpPr>
        <p:spPr>
          <a:xfrm>
            <a:off x="838199" y="291090"/>
            <a:ext cx="10515599" cy="9326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chemeClr val="tx1"/>
                </a:solidFill>
                <a:latin typeface="+mj-lt"/>
                <a:ea typeface="+mj-ea"/>
                <a:cs typeface="+mj-cs"/>
              </a:rPr>
              <a:t>CASE 1 | REFERENCE</a:t>
            </a:r>
          </a:p>
        </p:txBody>
      </p:sp>
      <p:graphicFrame>
        <p:nvGraphicFramePr>
          <p:cNvPr id="5" name="Table 4">
            <a:extLst>
              <a:ext uri="{FF2B5EF4-FFF2-40B4-BE49-F238E27FC236}">
                <a16:creationId xmlns:a16="http://schemas.microsoft.com/office/drawing/2014/main" id="{34FDA41A-86E4-790F-206C-6E878CE471F6}"/>
              </a:ext>
            </a:extLst>
          </p:cNvPr>
          <p:cNvGraphicFramePr>
            <a:graphicFrameLocks noGrp="1"/>
          </p:cNvGraphicFramePr>
          <p:nvPr>
            <p:extLst>
              <p:ext uri="{D42A27DB-BD31-4B8C-83A1-F6EECF244321}">
                <p14:modId xmlns:p14="http://schemas.microsoft.com/office/powerpoint/2010/main" val="2822810316"/>
              </p:ext>
            </p:extLst>
          </p:nvPr>
        </p:nvGraphicFramePr>
        <p:xfrm>
          <a:off x="900726" y="1395171"/>
          <a:ext cx="10390544" cy="4623737"/>
        </p:xfrm>
        <a:graphic>
          <a:graphicData uri="http://schemas.openxmlformats.org/drawingml/2006/table">
            <a:tbl>
              <a:tblPr firstRow="1" firstCol="1" bandRow="1"/>
              <a:tblGrid>
                <a:gridCol w="10390544">
                  <a:extLst>
                    <a:ext uri="{9D8B030D-6E8A-4147-A177-3AD203B41FA5}">
                      <a16:colId xmlns:a16="http://schemas.microsoft.com/office/drawing/2014/main" val="2840539529"/>
                    </a:ext>
                  </a:extLst>
                </a:gridCol>
              </a:tblGrid>
              <a:tr h="983553">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[1] J. J., "Global Online Gambling Market &amp; Betting Market Size Worth $ 145.6 Billion by 2030 at a 12% CAGR: Custom Market Insights.," </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www.globenewswire.com</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 12 09 2022. [Online]. Available: https://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www.globenewswire.com</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en</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/news-release/2022/09/12/2513697/0/</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en</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/Global-Online-Gambling-Market-Betting-Market-Size-Worth-145-6-Billion-by-2030-at-a-12-CAGR-Custom-Market-Insights.html. [Accessed 26 Jan 2023].</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537975907"/>
                  </a:ext>
                </a:extLst>
              </a:tr>
              <a:tr h="526530">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[2] "Sports Outlook 2022 From media rights to NFTs, PwC unpacks the hottest industry trends.," [Online]. Available: https://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www.pwc.com</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/us/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en</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/industries/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tmt</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/library/assets/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pwc</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tmt</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-sports-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outlook.pdf</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 [Accessed 26 Jan 2023].</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1332619834"/>
                  </a:ext>
                </a:extLst>
              </a:tr>
              <a:tr h="755042">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[3] P. Giorgio, "2023 sports industry outlook," Deloitte United States, [Online]. Available: https://www2.deloitte.com/us/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en</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/pages/technology-media-and-telecommunications/articles/sports-business-trends-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disruption.html</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 [Accessed 26 Jan 2023].</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673452628"/>
                  </a:ext>
                </a:extLst>
              </a:tr>
              <a:tr h="526530">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[4] R. </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Vanderford</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 "As online gambling grows, so does the financial crime risk," Wall Street Journal, 29 August 2022. [Online]. Available: https://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www.wsj.com</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/articles/as-online-gambling-grows-so-does-the-financial-crime-risk-11661765402.</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2192890944"/>
                  </a:ext>
                </a:extLst>
              </a:tr>
              <a:tr h="526530">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[5] A. G. A. (AGA), "Interactive U.S. map: Sports betting," [Online]. Available: https://</a:t>
                      </a:r>
                      <a:r>
                        <a:rPr lang="en-US" sz="1500" b="0" i="0" u="none" strike="noStrike" dirty="0" err="1">
                          <a:effectLst/>
                          <a:latin typeface="Calibri" panose="020F0502020204030204" pitchFamily="34" charset="0"/>
                          <a:ea typeface="DengXian" panose="02010600030101010101" pitchFamily="2" charset="-122"/>
                          <a:cs typeface="Times New Roman" panose="02020603050405020304" pitchFamily="18" charset="0"/>
                        </a:rPr>
                        <a:t>www.americangaming.org</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/research/state-gaming-map/. [Accessed 26 Jan 2023].</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3958511143"/>
                  </a:ext>
                </a:extLst>
              </a:tr>
              <a:tr h="298018">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[6] "Internet Sports Betting Market Insights, 2021-2031," Transparency Market Research, 2021.</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61743238"/>
                  </a:ext>
                </a:extLst>
              </a:tr>
              <a:tr h="526530">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[7] M. U. Joseph S. Chen, "MARKET POSITIONING ANALYSIS A Hybrid Approach," </a:t>
                      </a:r>
                      <a:r>
                        <a:rPr lang="en-US" sz="1500" b="0" i="1" u="none" strike="noStrike" dirty="0">
                          <a:effectLst/>
                          <a:latin typeface="Calibri" panose="020F0502020204030204" pitchFamily="34" charset="0"/>
                          <a:ea typeface="DengXian" panose="02010600030101010101" pitchFamily="2" charset="-122"/>
                          <a:cs typeface="Times New Roman" panose="02020603050405020304" pitchFamily="18" charset="0"/>
                        </a:rPr>
                        <a:t>Annals of Tourism Research, </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vol. 29, no. 4, pp. 987-1003, 2002. </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3076080798"/>
                  </a:ext>
                </a:extLst>
              </a:tr>
              <a:tr h="298018">
                <a:tc>
                  <a:txBody>
                    <a:bodyPr/>
                    <a:lstStyle/>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[8] "Fortune 500 Companies 2022," Fortune, [Online]. Available: </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hlinkClick r:id="rId2"/>
                        </a:rPr>
                        <a:t>https://fortune.com/ranking/fortune500/2022/search/</a:t>
                      </a: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a:t>
                      </a:r>
                    </a:p>
                    <a:p>
                      <a:pPr marL="0" marR="0" algn="l" fontAlgn="t">
                        <a:spcBef>
                          <a:spcPts val="0"/>
                        </a:spcBef>
                        <a:spcAft>
                          <a:spcPts val="0"/>
                        </a:spcAft>
                      </a:pPr>
                      <a:r>
                        <a:rPr lang="en-US" sz="1500" b="0" i="0" u="none" strike="noStrike" dirty="0">
                          <a:effectLst/>
                          <a:latin typeface="Calibri" panose="020F0502020204030204" pitchFamily="34" charset="0"/>
                          <a:ea typeface="DengXian" panose="02010600030101010101" pitchFamily="2" charset="-122"/>
                          <a:cs typeface="Times New Roman" panose="02020603050405020304" pitchFamily="18" charset="0"/>
                        </a:rPr>
                        <a:t>[9,10,11,12] Annual Reports</a:t>
                      </a:r>
                      <a:endParaRPr lang="en-US" sz="2200" b="0" i="0" u="none" strike="noStrike" dirty="0">
                        <a:effectLst/>
                        <a:latin typeface="Arial" panose="020B0604020202020204" pitchFamily="34" charset="0"/>
                      </a:endParaRPr>
                    </a:p>
                  </a:txBody>
                  <a:tcPr marL="11902" marR="11902" marT="11902" marB="11902">
                    <a:lnL>
                      <a:noFill/>
                    </a:lnL>
                    <a:lnR>
                      <a:noFill/>
                    </a:lnR>
                    <a:lnT>
                      <a:noFill/>
                    </a:lnT>
                    <a:lnB>
                      <a:noFill/>
                    </a:lnB>
                  </a:tcPr>
                </a:tc>
                <a:extLst>
                  <a:ext uri="{0D108BD9-81ED-4DB2-BD59-A6C34878D82A}">
                    <a16:rowId xmlns:a16="http://schemas.microsoft.com/office/drawing/2014/main" val="3022937800"/>
                  </a:ext>
                </a:extLst>
              </a:tr>
            </a:tbl>
          </a:graphicData>
        </a:graphic>
      </p:graphicFrame>
    </p:spTree>
    <p:extLst>
      <p:ext uri="{BB962C8B-B14F-4D97-AF65-F5344CB8AC3E}">
        <p14:creationId xmlns:p14="http://schemas.microsoft.com/office/powerpoint/2010/main" val="175504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CB7465-A75C-4984-A71B-D5E9EC57C697}"/>
              </a:ext>
            </a:extLst>
          </p:cNvPr>
          <p:cNvSpPr txBox="1"/>
          <p:nvPr/>
        </p:nvSpPr>
        <p:spPr>
          <a:xfrm>
            <a:off x="914152" y="674400"/>
            <a:ext cx="8434745" cy="5509200"/>
          </a:xfrm>
          <a:prstGeom prst="rect">
            <a:avLst/>
          </a:prstGeom>
          <a:noFill/>
        </p:spPr>
        <p:txBody>
          <a:bodyPr wrap="none" rtlCol="0">
            <a:spAutoFit/>
          </a:bodyPr>
          <a:lstStyle/>
          <a:p>
            <a:r>
              <a:rPr lang="en-US" sz="4400" dirty="0"/>
              <a:t>Content</a:t>
            </a:r>
          </a:p>
          <a:p>
            <a:endParaRPr lang="en-US" sz="4400" dirty="0"/>
          </a:p>
          <a:p>
            <a:pPr marL="285750" indent="-285750">
              <a:buFont typeface="Arial" panose="020B0604020202020204" pitchFamily="34" charset="0"/>
              <a:buChar char="•"/>
            </a:pPr>
            <a:r>
              <a:rPr lang="en-US" sz="4400" dirty="0"/>
              <a:t>Abstract</a:t>
            </a:r>
          </a:p>
          <a:p>
            <a:pPr marL="285750" indent="-285750">
              <a:buFont typeface="Arial" panose="020B0604020202020204" pitchFamily="34" charset="0"/>
              <a:buChar char="•"/>
            </a:pPr>
            <a:r>
              <a:rPr lang="en-US" sz="4400" dirty="0"/>
              <a:t>Data Identification</a:t>
            </a:r>
          </a:p>
          <a:p>
            <a:pPr marL="285750" indent="-285750">
              <a:buFont typeface="Arial" panose="020B0604020202020204" pitchFamily="34" charset="0"/>
              <a:buChar char="•"/>
            </a:pPr>
            <a:r>
              <a:rPr lang="en-US" sz="4400" dirty="0"/>
              <a:t>Brief Analysis</a:t>
            </a:r>
          </a:p>
          <a:p>
            <a:pPr marL="285750" indent="-285750">
              <a:buFont typeface="Arial" panose="020B0604020202020204" pitchFamily="34" charset="0"/>
              <a:buChar char="•"/>
            </a:pPr>
            <a:r>
              <a:rPr lang="en-US" sz="4400" dirty="0"/>
              <a:t>Integration with Computer Science</a:t>
            </a:r>
          </a:p>
          <a:p>
            <a:pPr marL="285750" indent="-285750">
              <a:buFont typeface="Arial" panose="020B0604020202020204" pitchFamily="34" charset="0"/>
              <a:buChar char="•"/>
            </a:pPr>
            <a:r>
              <a:rPr lang="en-US" sz="4400" dirty="0"/>
              <a:t>Reference</a:t>
            </a:r>
          </a:p>
          <a:p>
            <a:pPr marL="285750" indent="-285750">
              <a:buFont typeface="Arial" panose="020B0604020202020204" pitchFamily="34" charset="0"/>
              <a:buChar char="•"/>
            </a:pPr>
            <a:endParaRPr lang="en-US" sz="4400" dirty="0"/>
          </a:p>
        </p:txBody>
      </p:sp>
    </p:spTree>
    <p:extLst>
      <p:ext uri="{BB962C8B-B14F-4D97-AF65-F5344CB8AC3E}">
        <p14:creationId xmlns:p14="http://schemas.microsoft.com/office/powerpoint/2010/main" val="49640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map&#10;&#10;Description automatically generated">
            <a:extLst>
              <a:ext uri="{FF2B5EF4-FFF2-40B4-BE49-F238E27FC236}">
                <a16:creationId xmlns:a16="http://schemas.microsoft.com/office/drawing/2014/main" id="{9C2538C7-FCE8-2327-2C63-2410AC4B3BC2}"/>
              </a:ext>
            </a:extLst>
          </p:cNvPr>
          <p:cNvPicPr>
            <a:picLocks noChangeAspect="1"/>
          </p:cNvPicPr>
          <p:nvPr/>
        </p:nvPicPr>
        <p:blipFill rotWithShape="1">
          <a:blip r:embed="rId3"/>
          <a:srcRect r="24734" b="9091"/>
          <a:stretch/>
        </p:blipFill>
        <p:spPr>
          <a:xfrm>
            <a:off x="5155064" y="10"/>
            <a:ext cx="8668512" cy="6857990"/>
          </a:xfrm>
          <a:prstGeom prst="rect">
            <a:avLst/>
          </a:prstGeom>
        </p:spPr>
      </p:pic>
      <p:sp>
        <p:nvSpPr>
          <p:cNvPr id="38" name="Rectangle 3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805457E-A7A6-8F27-865F-4F015055DD99}"/>
              </a:ext>
            </a:extLst>
          </p:cNvPr>
          <p:cNvSpPr txBox="1"/>
          <p:nvPr/>
        </p:nvSpPr>
        <p:spPr>
          <a:xfrm>
            <a:off x="228219" y="210185"/>
            <a:ext cx="3438144"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ABSTRACT</a:t>
            </a:r>
          </a:p>
        </p:txBody>
      </p:sp>
      <p:sp>
        <p:nvSpPr>
          <p:cNvPr id="40" name="Rectangle 3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BE81084-CE33-CC6C-357D-1E5FB417EEC2}"/>
              </a:ext>
            </a:extLst>
          </p:cNvPr>
          <p:cNvSpPr/>
          <p:nvPr/>
        </p:nvSpPr>
        <p:spPr>
          <a:xfrm>
            <a:off x="296333" y="710819"/>
            <a:ext cx="3589867" cy="1846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740715-AA4A-6B81-AE96-245FDE350E80}"/>
              </a:ext>
            </a:extLst>
          </p:cNvPr>
          <p:cNvSpPr txBox="1"/>
          <p:nvPr/>
        </p:nvSpPr>
        <p:spPr>
          <a:xfrm>
            <a:off x="228218" y="867854"/>
            <a:ext cx="5611749" cy="5018405"/>
          </a:xfrm>
          <a:prstGeom prst="rect">
            <a:avLst/>
          </a:prstGeom>
        </p:spPr>
        <p:txBody>
          <a:bodyPr vert="horz" lIns="91440" tIns="45720" rIns="91440" bIns="45720" rtlCol="0" anchor="t">
            <a:noAutofit/>
          </a:bodyPr>
          <a:lstStyle/>
          <a:p>
            <a:pPr marL="0" marR="0" indent="-228600">
              <a:lnSpc>
                <a:spcPct val="110000"/>
              </a:lnSpc>
              <a:spcBef>
                <a:spcPts val="0"/>
              </a:spcBef>
              <a:spcAft>
                <a:spcPts val="600"/>
              </a:spcAft>
              <a:buFont typeface="Arial" panose="020B0604020202020204" pitchFamily="34" charset="0"/>
              <a:buChar char="•"/>
            </a:pPr>
            <a:r>
              <a:rPr lang="en-US" sz="1400" dirty="0">
                <a:effectLst/>
              </a:rPr>
              <a:t>Sports Betting and Online Casino takes around </a:t>
            </a:r>
            <a:r>
              <a:rPr lang="en-US" sz="1400" dirty="0">
                <a:solidFill>
                  <a:srgbClr val="C00000"/>
                </a:solidFill>
                <a:effectLst/>
              </a:rPr>
              <a:t>33.3% of online gambling </a:t>
            </a:r>
            <a:r>
              <a:rPr lang="en-US" sz="1400" dirty="0">
                <a:effectLst/>
              </a:rPr>
              <a:t>in 2022 and will be experiencing a compound annual growth rate (CAGR) of approximately 12% during the forecast period 2022 to 2030 [2] as the sports industry keeps growing [3] [4] and the online gambling industry in the U.S. becomes more mature and more profitable [5] [6] [7]. </a:t>
            </a:r>
          </a:p>
          <a:p>
            <a:pPr marL="0" marR="0" indent="-228600">
              <a:lnSpc>
                <a:spcPct val="110000"/>
              </a:lnSpc>
              <a:spcBef>
                <a:spcPts val="0"/>
              </a:spcBef>
              <a:spcAft>
                <a:spcPts val="600"/>
              </a:spcAft>
              <a:buFont typeface="Arial" panose="020B0604020202020204" pitchFamily="34" charset="0"/>
              <a:buChar char="•"/>
            </a:pPr>
            <a:endParaRPr lang="en-US" sz="1400" dirty="0">
              <a:effectLst/>
            </a:endParaRPr>
          </a:p>
          <a:p>
            <a:pPr marL="0" marR="0" indent="-228600">
              <a:lnSpc>
                <a:spcPct val="110000"/>
              </a:lnSpc>
              <a:spcBef>
                <a:spcPts val="0"/>
              </a:spcBef>
              <a:spcAft>
                <a:spcPts val="600"/>
              </a:spcAft>
              <a:buFont typeface="Arial" panose="020B0604020202020204" pitchFamily="34" charset="0"/>
              <a:buChar char="•"/>
            </a:pPr>
            <a:r>
              <a:rPr lang="en-US" sz="1400" dirty="0">
                <a:effectLst/>
              </a:rPr>
              <a:t>This case study aims to identify data as prerequisites to conduct future analysis on the relative positions of smaller players in Sports Betting and Online Casino Industry. This case study mainly focuses on identifying and extracting necessary data while analyzing smaller players' relative positions. To provide a more structured and detailed analysis, data were categorized into three buckets: </a:t>
            </a:r>
            <a:r>
              <a:rPr lang="en-US" sz="1400" dirty="0">
                <a:solidFill>
                  <a:srgbClr val="C00000"/>
                </a:solidFill>
              </a:rPr>
              <a:t>C</a:t>
            </a:r>
            <a:r>
              <a:rPr lang="en-US" sz="1400" dirty="0">
                <a:solidFill>
                  <a:srgbClr val="C00000"/>
                </a:solidFill>
                <a:effectLst/>
              </a:rPr>
              <a:t>ompany, Market/Industry, and Customer. </a:t>
            </a:r>
          </a:p>
          <a:p>
            <a:pPr marL="0" marR="0" indent="-228600">
              <a:lnSpc>
                <a:spcPct val="110000"/>
              </a:lnSpc>
              <a:spcBef>
                <a:spcPts val="0"/>
              </a:spcBef>
              <a:spcAft>
                <a:spcPts val="600"/>
              </a:spcAft>
              <a:buFont typeface="Arial" panose="020B0604020202020204" pitchFamily="34" charset="0"/>
              <a:buChar char="•"/>
            </a:pPr>
            <a:endParaRPr lang="en-US" sz="1400" dirty="0">
              <a:effectLst/>
            </a:endParaRPr>
          </a:p>
          <a:p>
            <a:pPr marL="0" marR="0" indent="-228600">
              <a:lnSpc>
                <a:spcPct val="110000"/>
              </a:lnSpc>
              <a:spcBef>
                <a:spcPts val="0"/>
              </a:spcBef>
              <a:spcAft>
                <a:spcPts val="600"/>
              </a:spcAft>
              <a:buFont typeface="Arial" panose="020B0604020202020204" pitchFamily="34" charset="0"/>
              <a:buChar char="•"/>
            </a:pPr>
            <a:r>
              <a:rPr lang="en-US" sz="1400" dirty="0">
                <a:effectLst/>
              </a:rPr>
              <a:t>Data gathered from different sources were usually messy, so they were cleaned, processed, and transformed into a structured dataset. Then, a machine learning model (for the sake of time, DL </a:t>
            </a:r>
            <a:r>
              <a:rPr lang="en-US" sz="1400" dirty="0"/>
              <a:t>can be firstly applied</a:t>
            </a:r>
            <a:r>
              <a:rPr lang="en-US" sz="1400" dirty="0">
                <a:effectLst/>
              </a:rPr>
              <a:t>) was designed and trained to predict the future relative positions of companies. A brief analysis was conducted based on the data gathered by extracting websites and open-source databases, and the Market Position Index and Relative Position Index showing the relationship among smaller players in Sports Betting and Online Casino were proposed. </a:t>
            </a:r>
          </a:p>
          <a:p>
            <a:pPr indent="-228600">
              <a:lnSpc>
                <a:spcPct val="11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760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FE8043-CB10-40E5-0098-3B5393F29F6B}"/>
              </a:ext>
            </a:extLst>
          </p:cNvPr>
          <p:cNvPicPr>
            <a:picLocks noChangeAspect="1"/>
          </p:cNvPicPr>
          <p:nvPr/>
        </p:nvPicPr>
        <p:blipFill>
          <a:blip r:embed="rId3"/>
          <a:stretch>
            <a:fillRect/>
          </a:stretch>
        </p:blipFill>
        <p:spPr>
          <a:xfrm>
            <a:off x="6826841" y="1206500"/>
            <a:ext cx="4279900" cy="4445000"/>
          </a:xfrm>
          <a:prstGeom prst="rect">
            <a:avLst/>
          </a:prstGeom>
        </p:spPr>
      </p:pic>
      <p:sp>
        <p:nvSpPr>
          <p:cNvPr id="3" name="TextBox 2">
            <a:extLst>
              <a:ext uri="{FF2B5EF4-FFF2-40B4-BE49-F238E27FC236}">
                <a16:creationId xmlns:a16="http://schemas.microsoft.com/office/drawing/2014/main" id="{846A6864-7A0D-A301-3928-294E177A149A}"/>
              </a:ext>
            </a:extLst>
          </p:cNvPr>
          <p:cNvSpPr txBox="1"/>
          <p:nvPr/>
        </p:nvSpPr>
        <p:spPr>
          <a:xfrm>
            <a:off x="366824" y="1596656"/>
            <a:ext cx="5729176" cy="2862322"/>
          </a:xfrm>
          <a:prstGeom prst="rect">
            <a:avLst/>
          </a:prstGeom>
          <a:noFill/>
        </p:spPr>
        <p:txBody>
          <a:bodyPr wrap="square" rtlCol="0">
            <a:spAutoFit/>
          </a:bodyPr>
          <a:lstStyle/>
          <a:p>
            <a:r>
              <a:rPr lang="en-US" dirty="0" err="1"/>
              <a:t>Companywise</a:t>
            </a:r>
            <a:r>
              <a:rPr lang="en-US" dirty="0"/>
              <a:t> data reflect the current situation and the profitability of the company itself. They can normally be found in the annual report or other public records published by the company. Also, many indexes can show the company’s current situation on a scale of percentage and work as indicators of the company’s overall financial health. So, I categorized </a:t>
            </a:r>
            <a:r>
              <a:rPr lang="en-US" dirty="0" err="1"/>
              <a:t>companywise</a:t>
            </a:r>
            <a:r>
              <a:rPr lang="en-US" dirty="0"/>
              <a:t> data into </a:t>
            </a:r>
            <a:r>
              <a:rPr lang="en-US" sz="2400" dirty="0">
                <a:solidFill>
                  <a:srgbClr val="C00000"/>
                </a:solidFill>
              </a:rPr>
              <a:t>direct data </a:t>
            </a:r>
            <a:r>
              <a:rPr lang="en-US" dirty="0"/>
              <a:t>(revenue, assets, liability, costs, etc.) and </a:t>
            </a:r>
            <a:r>
              <a:rPr lang="en-US" sz="2400" dirty="0">
                <a:solidFill>
                  <a:srgbClr val="C00000"/>
                </a:solidFill>
              </a:rPr>
              <a:t>indirect data</a:t>
            </a:r>
            <a:r>
              <a:rPr lang="en-US" dirty="0"/>
              <a:t> (net profit margin, D/E ratio, operating margin). </a:t>
            </a:r>
          </a:p>
        </p:txBody>
      </p:sp>
      <p:sp>
        <p:nvSpPr>
          <p:cNvPr id="6" name="TextBox 5">
            <a:extLst>
              <a:ext uri="{FF2B5EF4-FFF2-40B4-BE49-F238E27FC236}">
                <a16:creationId xmlns:a16="http://schemas.microsoft.com/office/drawing/2014/main" id="{E3FA9828-FFE8-82F9-BA67-246BE78FAC2E}"/>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DATA IDENTIFICATION</a:t>
            </a:r>
          </a:p>
        </p:txBody>
      </p:sp>
      <p:sp>
        <p:nvSpPr>
          <p:cNvPr id="8" name="TextBox 7">
            <a:extLst>
              <a:ext uri="{FF2B5EF4-FFF2-40B4-BE49-F238E27FC236}">
                <a16:creationId xmlns:a16="http://schemas.microsoft.com/office/drawing/2014/main" id="{F4149C63-BD28-C0AB-38C7-8973A18B665D}"/>
              </a:ext>
            </a:extLst>
          </p:cNvPr>
          <p:cNvSpPr txBox="1"/>
          <p:nvPr/>
        </p:nvSpPr>
        <p:spPr>
          <a:xfrm>
            <a:off x="366824" y="6168005"/>
            <a:ext cx="8760860" cy="369332"/>
          </a:xfrm>
          <a:prstGeom prst="rect">
            <a:avLst/>
          </a:prstGeom>
          <a:noFill/>
        </p:spPr>
        <p:txBody>
          <a:bodyPr wrap="none" rtlCol="0">
            <a:spAutoFit/>
          </a:bodyPr>
          <a:lstStyle/>
          <a:p>
            <a:r>
              <a:rPr lang="en-US" dirty="0">
                <a:solidFill>
                  <a:srgbClr val="C00000"/>
                </a:solidFill>
              </a:rPr>
              <a:t>Data Source</a:t>
            </a:r>
            <a:r>
              <a:rPr lang="en-US" dirty="0"/>
              <a:t>: Annual Report, online website, </a:t>
            </a:r>
            <a:r>
              <a:rPr lang="en-US" sz="1800" dirty="0">
                <a:effectLst/>
                <a:latin typeface="Calibri" panose="020F0502020204030204" pitchFamily="34" charset="0"/>
                <a:ea typeface="DengXian" panose="02010600030101010101" pitchFamily="2" charset="-122"/>
                <a:cs typeface="Times New Roman" panose="02020603050405020304" pitchFamily="18" charset="0"/>
              </a:rPr>
              <a:t>yahoo finance, google finance)/annual reports</a:t>
            </a:r>
            <a:r>
              <a:rPr lang="en-US" dirty="0">
                <a:effectLst/>
              </a:rPr>
              <a:t> </a:t>
            </a:r>
            <a:endParaRPr lang="en-US" dirty="0"/>
          </a:p>
        </p:txBody>
      </p:sp>
    </p:spTree>
    <p:extLst>
      <p:ext uri="{BB962C8B-B14F-4D97-AF65-F5344CB8AC3E}">
        <p14:creationId xmlns:p14="http://schemas.microsoft.com/office/powerpoint/2010/main" val="347311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29830-F309-0778-4B3D-1A563EBAE0A4}"/>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DATA IDENTIFICATION</a:t>
            </a:r>
          </a:p>
        </p:txBody>
      </p:sp>
      <p:pic>
        <p:nvPicPr>
          <p:cNvPr id="3" name="Picture 2">
            <a:extLst>
              <a:ext uri="{FF2B5EF4-FFF2-40B4-BE49-F238E27FC236}">
                <a16:creationId xmlns:a16="http://schemas.microsoft.com/office/drawing/2014/main" id="{16B2A9CC-F1B7-7F45-4059-39D28588E146}"/>
              </a:ext>
            </a:extLst>
          </p:cNvPr>
          <p:cNvPicPr>
            <a:picLocks noChangeAspect="1"/>
          </p:cNvPicPr>
          <p:nvPr/>
        </p:nvPicPr>
        <p:blipFill>
          <a:blip r:embed="rId2"/>
          <a:stretch>
            <a:fillRect/>
          </a:stretch>
        </p:blipFill>
        <p:spPr>
          <a:xfrm>
            <a:off x="6826841" y="1206500"/>
            <a:ext cx="4279900" cy="3492500"/>
          </a:xfrm>
          <a:prstGeom prst="rect">
            <a:avLst/>
          </a:prstGeom>
        </p:spPr>
      </p:pic>
      <p:sp>
        <p:nvSpPr>
          <p:cNvPr id="5" name="TextBox 4">
            <a:extLst>
              <a:ext uri="{FF2B5EF4-FFF2-40B4-BE49-F238E27FC236}">
                <a16:creationId xmlns:a16="http://schemas.microsoft.com/office/drawing/2014/main" id="{F806C3BC-42B9-DD8B-74D9-92F6D074A017}"/>
              </a:ext>
            </a:extLst>
          </p:cNvPr>
          <p:cNvSpPr txBox="1"/>
          <p:nvPr/>
        </p:nvSpPr>
        <p:spPr>
          <a:xfrm>
            <a:off x="376899" y="1166842"/>
            <a:ext cx="5772673" cy="4708981"/>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Industry Data were categorized into 3, which are data related to the </a:t>
            </a:r>
            <a:r>
              <a:rPr lang="en-US" sz="24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company itself </a:t>
            </a:r>
            <a:r>
              <a:rPr lang="en-US" sz="1800" dirty="0">
                <a:effectLst/>
                <a:latin typeface="Calibri" panose="020F0502020204030204" pitchFamily="34" charset="0"/>
                <a:ea typeface="DengXian" panose="02010600030101010101" pitchFamily="2" charset="-122"/>
                <a:cs typeface="Times New Roman" panose="02020603050405020304" pitchFamily="18" charset="0"/>
              </a:rPr>
              <a:t>and the </a:t>
            </a:r>
            <a:r>
              <a:rPr lang="en-US" sz="24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data of the competitors</a:t>
            </a:r>
            <a:r>
              <a:rPr lang="en-US" dirty="0">
                <a:solidFill>
                  <a:srgbClr val="C00000"/>
                </a:solidFill>
                <a:latin typeface="Calibri" panose="020F0502020204030204" pitchFamily="34" charset="0"/>
                <a:ea typeface="DengXian" panose="02010600030101010101" pitchFamily="2" charset="-122"/>
                <a:cs typeface="Times New Roman" panose="02020603050405020304" pitchFamily="18" charset="0"/>
              </a:rPr>
              <a:t> </a:t>
            </a:r>
            <a:r>
              <a:rPr lang="en-US" dirty="0">
                <a:latin typeface="Calibri" panose="020F0502020204030204" pitchFamily="34" charset="0"/>
                <a:ea typeface="DengXian" panose="02010600030101010101" pitchFamily="2" charset="-122"/>
                <a:cs typeface="Times New Roman" panose="02020603050405020304" pitchFamily="18" charset="0"/>
              </a:rPr>
              <a:t>and the </a:t>
            </a:r>
            <a:r>
              <a:rPr lang="en-US" sz="2400" dirty="0">
                <a:solidFill>
                  <a:srgbClr val="C00000"/>
                </a:solidFill>
                <a:latin typeface="Calibri" panose="020F0502020204030204" pitchFamily="34" charset="0"/>
                <a:ea typeface="DengXian" panose="02010600030101010101" pitchFamily="2" charset="-122"/>
                <a:cs typeface="Times New Roman" panose="02020603050405020304" pitchFamily="18" charset="0"/>
              </a:rPr>
              <a:t>data of the market</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One key metric for analyzing a company's market position is market share. Market share is simply calculated by taking the company's sales over a given period and dividing it by the total sales of the industry over the same period. This metric gives a clear picture of how much of the total market the company is capturing and can be used to compare the company's performance to that of its competitors. TAM, SAM, SOM are also data from the company’s perspective. Distribution data, product and pricing data should be taken into consideration since they can also be used to calculate and compare the company’s current situation with its competitors and reflect the market position of it.</a:t>
            </a:r>
          </a:p>
          <a:p>
            <a:endParaRPr lang="en-US" dirty="0"/>
          </a:p>
        </p:txBody>
      </p:sp>
      <p:sp>
        <p:nvSpPr>
          <p:cNvPr id="6" name="TextBox 5">
            <a:extLst>
              <a:ext uri="{FF2B5EF4-FFF2-40B4-BE49-F238E27FC236}">
                <a16:creationId xmlns:a16="http://schemas.microsoft.com/office/drawing/2014/main" id="{3DAED91F-1ADD-3208-0B7B-56F942EC6FDD}"/>
              </a:ext>
            </a:extLst>
          </p:cNvPr>
          <p:cNvSpPr txBox="1"/>
          <p:nvPr/>
        </p:nvSpPr>
        <p:spPr>
          <a:xfrm>
            <a:off x="376899" y="6147180"/>
            <a:ext cx="4263283" cy="369332"/>
          </a:xfrm>
          <a:prstGeom prst="rect">
            <a:avLst/>
          </a:prstGeom>
          <a:noFill/>
        </p:spPr>
        <p:txBody>
          <a:bodyPr wrap="none" rtlCol="0">
            <a:spAutoFit/>
          </a:bodyPr>
          <a:lstStyle/>
          <a:p>
            <a:r>
              <a:rPr lang="en-US" dirty="0">
                <a:solidFill>
                  <a:srgbClr val="C00000"/>
                </a:solidFill>
              </a:rPr>
              <a:t>Data Source</a:t>
            </a:r>
            <a:r>
              <a:rPr lang="en-US" dirty="0"/>
              <a:t>: Online website, online reports</a:t>
            </a:r>
          </a:p>
        </p:txBody>
      </p:sp>
    </p:spTree>
    <p:extLst>
      <p:ext uri="{BB962C8B-B14F-4D97-AF65-F5344CB8AC3E}">
        <p14:creationId xmlns:p14="http://schemas.microsoft.com/office/powerpoint/2010/main" val="148147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5B915B-35F4-66E5-C8F4-4F7437B0D32F}"/>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DATA IDENTIFICATION</a:t>
            </a:r>
          </a:p>
        </p:txBody>
      </p:sp>
      <p:pic>
        <p:nvPicPr>
          <p:cNvPr id="6" name="Picture 5">
            <a:extLst>
              <a:ext uri="{FF2B5EF4-FFF2-40B4-BE49-F238E27FC236}">
                <a16:creationId xmlns:a16="http://schemas.microsoft.com/office/drawing/2014/main" id="{437085F5-CD78-2812-5FE2-40B2974C4663}"/>
              </a:ext>
            </a:extLst>
          </p:cNvPr>
          <p:cNvPicPr>
            <a:picLocks noChangeAspect="1"/>
          </p:cNvPicPr>
          <p:nvPr/>
        </p:nvPicPr>
        <p:blipFill>
          <a:blip r:embed="rId3"/>
          <a:stretch>
            <a:fillRect/>
          </a:stretch>
        </p:blipFill>
        <p:spPr>
          <a:xfrm>
            <a:off x="6826841" y="1206500"/>
            <a:ext cx="4279900" cy="3962400"/>
          </a:xfrm>
          <a:prstGeom prst="rect">
            <a:avLst/>
          </a:prstGeom>
        </p:spPr>
      </p:pic>
      <p:sp>
        <p:nvSpPr>
          <p:cNvPr id="7" name="TextBox 6">
            <a:hlinkClick r:id="rId4"/>
            <a:extLst>
              <a:ext uri="{FF2B5EF4-FFF2-40B4-BE49-F238E27FC236}">
                <a16:creationId xmlns:a16="http://schemas.microsoft.com/office/drawing/2014/main" id="{71855EBA-BC04-9F5C-512E-BF3D9E19E92E}"/>
              </a:ext>
            </a:extLst>
          </p:cNvPr>
          <p:cNvSpPr txBox="1"/>
          <p:nvPr/>
        </p:nvSpPr>
        <p:spPr>
          <a:xfrm>
            <a:off x="366824" y="6171169"/>
            <a:ext cx="7336688" cy="369332"/>
          </a:xfrm>
          <a:prstGeom prst="rect">
            <a:avLst/>
          </a:prstGeom>
          <a:noFill/>
        </p:spPr>
        <p:txBody>
          <a:bodyPr wrap="none" rtlCol="0">
            <a:spAutoFit/>
          </a:bodyPr>
          <a:lstStyle/>
          <a:p>
            <a:r>
              <a:rPr lang="en-US" dirty="0">
                <a:solidFill>
                  <a:srgbClr val="C00000"/>
                </a:solidFill>
              </a:rPr>
              <a:t>Data Source</a:t>
            </a:r>
            <a:r>
              <a:rPr lang="en-US" dirty="0"/>
              <a:t>: Third-party website(fetched thru API), </a:t>
            </a:r>
            <a:r>
              <a:rPr lang="en-US" dirty="0" err="1"/>
              <a:t>similarweb</a:t>
            </a:r>
            <a:r>
              <a:rPr lang="en-US" dirty="0"/>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CrunchBase</a:t>
            </a:r>
            <a:r>
              <a:rPr lang="en-US" dirty="0">
                <a:effectLst/>
              </a:rPr>
              <a:t> </a:t>
            </a:r>
            <a:endParaRPr lang="en-US" dirty="0"/>
          </a:p>
        </p:txBody>
      </p:sp>
      <p:sp>
        <p:nvSpPr>
          <p:cNvPr id="9" name="TextBox 8">
            <a:extLst>
              <a:ext uri="{FF2B5EF4-FFF2-40B4-BE49-F238E27FC236}">
                <a16:creationId xmlns:a16="http://schemas.microsoft.com/office/drawing/2014/main" id="{33A634A8-4A8A-9DB8-D6D5-2F620B1D1431}"/>
              </a:ext>
            </a:extLst>
          </p:cNvPr>
          <p:cNvSpPr txBox="1"/>
          <p:nvPr/>
        </p:nvSpPr>
        <p:spPr>
          <a:xfrm>
            <a:off x="366824" y="2449036"/>
            <a:ext cx="6098058" cy="1477328"/>
          </a:xfrm>
          <a:prstGeom prst="rect">
            <a:avLst/>
          </a:prstGeom>
          <a:noFill/>
        </p:spPr>
        <p:txBody>
          <a:bodyPr wrap="square">
            <a:spAutoFit/>
          </a:bodyPr>
          <a:lstStyle/>
          <a:p>
            <a:pPr marL="0" marR="0">
              <a:spcBef>
                <a:spcPts val="0"/>
              </a:spcBef>
              <a:spcAft>
                <a:spcPts val="0"/>
              </a:spcAft>
            </a:pPr>
            <a:r>
              <a:rPr lang="en-US" sz="1800">
                <a:effectLst/>
                <a:latin typeface="Calibri" panose="020F0502020204030204" pitchFamily="34" charset="0"/>
                <a:ea typeface="DengXian" panose="02010600030101010101" pitchFamily="2" charset="-122"/>
                <a:cs typeface="Times New Roman" panose="02020603050405020304" pitchFamily="18" charset="0"/>
              </a:rPr>
              <a:t>Customer data is information about a company's customers, such as demographics, purchasing habits, and feedback. </a:t>
            </a:r>
            <a:r>
              <a:rPr lang="en-US" sz="1800" dirty="0">
                <a:effectLst/>
                <a:latin typeface="Calibri" panose="020F0502020204030204" pitchFamily="34" charset="0"/>
                <a:ea typeface="DengXian" panose="02010600030101010101" pitchFamily="2" charset="-122"/>
                <a:cs typeface="Times New Roman" panose="02020603050405020304" pitchFamily="18" charset="0"/>
              </a:rPr>
              <a:t>It is crucial for companies to understand their customers as it helps them to make informed decisions and tailor their products and services to meet customer needs and preferences.</a:t>
            </a:r>
          </a:p>
        </p:txBody>
      </p:sp>
    </p:spTree>
    <p:extLst>
      <p:ext uri="{BB962C8B-B14F-4D97-AF65-F5344CB8AC3E}">
        <p14:creationId xmlns:p14="http://schemas.microsoft.com/office/powerpoint/2010/main" val="76035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284D-DFB7-5D3C-7E81-ACD864D7C035}"/>
              </a:ext>
            </a:extLst>
          </p:cNvPr>
          <p:cNvSpPr txBox="1"/>
          <p:nvPr/>
        </p:nvSpPr>
        <p:spPr>
          <a:xfrm>
            <a:off x="228218" y="210185"/>
            <a:ext cx="7667750"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a:t>
            </a:r>
          </a:p>
        </p:txBody>
      </p:sp>
      <p:grpSp>
        <p:nvGrpSpPr>
          <p:cNvPr id="9" name="Group 8">
            <a:extLst>
              <a:ext uri="{FF2B5EF4-FFF2-40B4-BE49-F238E27FC236}">
                <a16:creationId xmlns:a16="http://schemas.microsoft.com/office/drawing/2014/main" id="{CFAAE518-2210-FC9B-DD70-615BA61EAB31}"/>
              </a:ext>
            </a:extLst>
          </p:cNvPr>
          <p:cNvGrpSpPr/>
          <p:nvPr/>
        </p:nvGrpSpPr>
        <p:grpSpPr>
          <a:xfrm>
            <a:off x="1033932" y="1505540"/>
            <a:ext cx="10124135" cy="3667292"/>
            <a:chOff x="547722" y="1680504"/>
            <a:chExt cx="9992153" cy="3557692"/>
          </a:xfrm>
        </p:grpSpPr>
        <p:sp>
          <p:nvSpPr>
            <p:cNvPr id="10" name="Freeform 9">
              <a:extLst>
                <a:ext uri="{FF2B5EF4-FFF2-40B4-BE49-F238E27FC236}">
                  <a16:creationId xmlns:a16="http://schemas.microsoft.com/office/drawing/2014/main" id="{B5278FD2-6E5E-BBC3-DA1A-8632D0FDE62D}"/>
                </a:ext>
              </a:extLst>
            </p:cNvPr>
            <p:cNvSpPr/>
            <p:nvPr/>
          </p:nvSpPr>
          <p:spPr>
            <a:xfrm>
              <a:off x="4294212" y="3436490"/>
              <a:ext cx="675382" cy="1286933"/>
            </a:xfrm>
            <a:custGeom>
              <a:avLst/>
              <a:gdLst>
                <a:gd name="connsiteX0" fmla="*/ 0 w 675382"/>
                <a:gd name="connsiteY0" fmla="*/ 0 h 1286933"/>
                <a:gd name="connsiteX1" fmla="*/ 337691 w 675382"/>
                <a:gd name="connsiteY1" fmla="*/ 0 h 1286933"/>
                <a:gd name="connsiteX2" fmla="*/ 337691 w 675382"/>
                <a:gd name="connsiteY2" fmla="*/ 1286933 h 1286933"/>
                <a:gd name="connsiteX3" fmla="*/ 675382 w 675382"/>
                <a:gd name="connsiteY3" fmla="*/ 1286933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0"/>
                  </a:moveTo>
                  <a:lnTo>
                    <a:pt x="337691" y="0"/>
                  </a:lnTo>
                  <a:lnTo>
                    <a:pt x="337691" y="1286933"/>
                  </a:lnTo>
                  <a:lnTo>
                    <a:pt x="675382" y="1286933"/>
                  </a:lnTo>
                </a:path>
              </a:pathLst>
            </a:custGeom>
            <a:noFill/>
            <a:ln>
              <a:solidFill>
                <a:srgbClr val="00206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4056" tIns="607132" rIns="314057" bIns="60713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10">
              <a:extLst>
                <a:ext uri="{FF2B5EF4-FFF2-40B4-BE49-F238E27FC236}">
                  <a16:creationId xmlns:a16="http://schemas.microsoft.com/office/drawing/2014/main" id="{2DEA13E2-F9DD-2786-2109-C616635B833B}"/>
                </a:ext>
              </a:extLst>
            </p:cNvPr>
            <p:cNvSpPr/>
            <p:nvPr/>
          </p:nvSpPr>
          <p:spPr>
            <a:xfrm>
              <a:off x="4294212" y="3390770"/>
              <a:ext cx="675382" cy="91440"/>
            </a:xfrm>
            <a:custGeom>
              <a:avLst/>
              <a:gdLst>
                <a:gd name="connsiteX0" fmla="*/ 0 w 675382"/>
                <a:gd name="connsiteY0" fmla="*/ 45720 h 91440"/>
                <a:gd name="connsiteX1" fmla="*/ 675382 w 675382"/>
                <a:gd name="connsiteY1" fmla="*/ 45720 h 91440"/>
              </a:gdLst>
              <a:ahLst/>
              <a:cxnLst>
                <a:cxn ang="0">
                  <a:pos x="connsiteX0" y="connsiteY0"/>
                </a:cxn>
                <a:cxn ang="0">
                  <a:pos x="connsiteX1" y="connsiteY1"/>
                </a:cxn>
              </a:cxnLst>
              <a:rect l="l" t="t" r="r" b="b"/>
              <a:pathLst>
                <a:path w="675382" h="91440">
                  <a:moveTo>
                    <a:pt x="0" y="45720"/>
                  </a:moveTo>
                  <a:lnTo>
                    <a:pt x="67538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3506" tIns="28835" rIns="333507" bIns="28836"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2" name="Freeform 11">
              <a:extLst>
                <a:ext uri="{FF2B5EF4-FFF2-40B4-BE49-F238E27FC236}">
                  <a16:creationId xmlns:a16="http://schemas.microsoft.com/office/drawing/2014/main" id="{198BCB54-33CB-339F-B737-4F0166E279E1}"/>
                </a:ext>
              </a:extLst>
            </p:cNvPr>
            <p:cNvSpPr/>
            <p:nvPr/>
          </p:nvSpPr>
          <p:spPr>
            <a:xfrm>
              <a:off x="4294212" y="2149557"/>
              <a:ext cx="675382" cy="1286933"/>
            </a:xfrm>
            <a:custGeom>
              <a:avLst/>
              <a:gdLst>
                <a:gd name="connsiteX0" fmla="*/ 0 w 675382"/>
                <a:gd name="connsiteY0" fmla="*/ 1286933 h 1286933"/>
                <a:gd name="connsiteX1" fmla="*/ 337691 w 675382"/>
                <a:gd name="connsiteY1" fmla="*/ 1286933 h 1286933"/>
                <a:gd name="connsiteX2" fmla="*/ 337691 w 675382"/>
                <a:gd name="connsiteY2" fmla="*/ 0 h 1286933"/>
                <a:gd name="connsiteX3" fmla="*/ 675382 w 675382"/>
                <a:gd name="connsiteY3" fmla="*/ 0 h 1286933"/>
              </a:gdLst>
              <a:ahLst/>
              <a:cxnLst>
                <a:cxn ang="0">
                  <a:pos x="connsiteX0" y="connsiteY0"/>
                </a:cxn>
                <a:cxn ang="0">
                  <a:pos x="connsiteX1" y="connsiteY1"/>
                </a:cxn>
                <a:cxn ang="0">
                  <a:pos x="connsiteX2" y="connsiteY2"/>
                </a:cxn>
                <a:cxn ang="0">
                  <a:pos x="connsiteX3" y="connsiteY3"/>
                </a:cxn>
              </a:cxnLst>
              <a:rect l="l" t="t" r="r" b="b"/>
              <a:pathLst>
                <a:path w="675382" h="1286933">
                  <a:moveTo>
                    <a:pt x="0" y="1286933"/>
                  </a:moveTo>
                  <a:lnTo>
                    <a:pt x="337691" y="1286933"/>
                  </a:lnTo>
                  <a:lnTo>
                    <a:pt x="337691" y="0"/>
                  </a:lnTo>
                  <a:lnTo>
                    <a:pt x="675382" y="0"/>
                  </a:lnTo>
                </a:path>
              </a:pathLst>
            </a:custGeom>
            <a:noFill/>
            <a:ln>
              <a:solidFill>
                <a:srgbClr val="00206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4056" tIns="607132" rIns="314057" bIns="60713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3" name="Freeform 12">
              <a:extLst>
                <a:ext uri="{FF2B5EF4-FFF2-40B4-BE49-F238E27FC236}">
                  <a16:creationId xmlns:a16="http://schemas.microsoft.com/office/drawing/2014/main" id="{A0364C0E-FB59-E5C0-9909-A378C11777DF}"/>
                </a:ext>
              </a:extLst>
            </p:cNvPr>
            <p:cNvSpPr/>
            <p:nvPr/>
          </p:nvSpPr>
          <p:spPr>
            <a:xfrm>
              <a:off x="547722" y="3103578"/>
              <a:ext cx="3653267" cy="665823"/>
            </a:xfrm>
            <a:custGeom>
              <a:avLst/>
              <a:gdLst>
                <a:gd name="connsiteX0" fmla="*/ 0 w 3678353"/>
                <a:gd name="connsiteY0" fmla="*/ 0 h 678090"/>
                <a:gd name="connsiteX1" fmla="*/ 3678353 w 3678353"/>
                <a:gd name="connsiteY1" fmla="*/ 0 h 678090"/>
                <a:gd name="connsiteX2" fmla="*/ 3678353 w 3678353"/>
                <a:gd name="connsiteY2" fmla="*/ 678090 h 678090"/>
                <a:gd name="connsiteX3" fmla="*/ 0 w 3678353"/>
                <a:gd name="connsiteY3" fmla="*/ 678090 h 678090"/>
                <a:gd name="connsiteX4" fmla="*/ 0 w 3678353"/>
                <a:gd name="connsiteY4" fmla="*/ 0 h 678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8353" h="678090">
                  <a:moveTo>
                    <a:pt x="3678353" y="1"/>
                  </a:moveTo>
                  <a:lnTo>
                    <a:pt x="0" y="1"/>
                  </a:lnTo>
                  <a:lnTo>
                    <a:pt x="0" y="678089"/>
                  </a:lnTo>
                  <a:lnTo>
                    <a:pt x="3678353" y="678089"/>
                  </a:lnTo>
                  <a:lnTo>
                    <a:pt x="3678353" y="1"/>
                  </a:lnTo>
                  <a:close/>
                </a:path>
              </a:pathLst>
            </a:custGeom>
            <a:solidFill>
              <a:srgbClr val="C00000"/>
            </a:solidFill>
            <a:ln w="38100">
              <a:solidFill>
                <a:schemeClr val="bg2">
                  <a:lumMod val="50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939" tIns="27939" rIns="27941" bIns="27941" numCol="1" spcCol="1270" anchor="ctr" anchorCtr="0">
              <a:spAutoFit/>
            </a:bodyPr>
            <a:lstStyle/>
            <a:p>
              <a:pPr marL="0" lvl="0" indent="0" algn="ctr" defTabSz="1955800">
                <a:lnSpc>
                  <a:spcPct val="90000"/>
                </a:lnSpc>
                <a:spcBef>
                  <a:spcPct val="0"/>
                </a:spcBef>
                <a:spcAft>
                  <a:spcPct val="35000"/>
                </a:spcAft>
                <a:buNone/>
              </a:pPr>
              <a:r>
                <a:rPr lang="en-US" sz="4400" kern="1200" dirty="0"/>
                <a:t>Market Position</a:t>
              </a:r>
            </a:p>
          </p:txBody>
        </p:sp>
        <p:sp>
          <p:nvSpPr>
            <p:cNvPr id="14" name="Freeform 13">
              <a:extLst>
                <a:ext uri="{FF2B5EF4-FFF2-40B4-BE49-F238E27FC236}">
                  <a16:creationId xmlns:a16="http://schemas.microsoft.com/office/drawing/2014/main" id="{36F430F4-DCD3-91AB-0C94-D7A3AE182EB0}"/>
                </a:ext>
              </a:extLst>
            </p:cNvPr>
            <p:cNvSpPr/>
            <p:nvPr/>
          </p:nvSpPr>
          <p:spPr>
            <a:xfrm>
              <a:off x="4969594" y="1680504"/>
              <a:ext cx="5570281" cy="983826"/>
            </a:xfrm>
            <a:custGeom>
              <a:avLst/>
              <a:gdLst>
                <a:gd name="connsiteX0" fmla="*/ 0 w 3376913"/>
                <a:gd name="connsiteY0" fmla="*/ 0 h 1029546"/>
                <a:gd name="connsiteX1" fmla="*/ 3376913 w 3376913"/>
                <a:gd name="connsiteY1" fmla="*/ 0 h 1029546"/>
                <a:gd name="connsiteX2" fmla="*/ 3376913 w 3376913"/>
                <a:gd name="connsiteY2" fmla="*/ 1029546 h 1029546"/>
                <a:gd name="connsiteX3" fmla="*/ 0 w 3376913"/>
                <a:gd name="connsiteY3" fmla="*/ 1029546 h 1029546"/>
                <a:gd name="connsiteX4" fmla="*/ 0 w 3376913"/>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913" h="1029546">
                  <a:moveTo>
                    <a:pt x="0" y="0"/>
                  </a:moveTo>
                  <a:lnTo>
                    <a:pt x="3376913" y="0"/>
                  </a:lnTo>
                  <a:lnTo>
                    <a:pt x="3376913" y="1029546"/>
                  </a:lnTo>
                  <a:lnTo>
                    <a:pt x="0" y="1029546"/>
                  </a:lnTo>
                  <a:lnTo>
                    <a:pt x="0" y="0"/>
                  </a:lnTo>
                  <a:close/>
                </a:path>
              </a:pathLst>
            </a:custGeom>
            <a:solidFill>
              <a:srgbClr val="C00000"/>
            </a:solidFill>
            <a:ln w="38100">
              <a:solidFill>
                <a:schemeClr val="bg2">
                  <a:lumMod val="50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dirty="0"/>
                <a:t>Financial performance</a:t>
              </a:r>
              <a:endParaRPr lang="en-US" sz="4400" kern="1200" dirty="0"/>
            </a:p>
          </p:txBody>
        </p:sp>
        <p:sp>
          <p:nvSpPr>
            <p:cNvPr id="15" name="Freeform 14">
              <a:extLst>
                <a:ext uri="{FF2B5EF4-FFF2-40B4-BE49-F238E27FC236}">
                  <a16:creationId xmlns:a16="http://schemas.microsoft.com/office/drawing/2014/main" id="{F52797BB-3DF1-0A5E-34BD-76A8E28A3502}"/>
                </a:ext>
              </a:extLst>
            </p:cNvPr>
            <p:cNvSpPr/>
            <p:nvPr/>
          </p:nvSpPr>
          <p:spPr>
            <a:xfrm>
              <a:off x="4969594" y="2921717"/>
              <a:ext cx="5570281" cy="1029546"/>
            </a:xfrm>
            <a:custGeom>
              <a:avLst/>
              <a:gdLst>
                <a:gd name="connsiteX0" fmla="*/ 0 w 3376913"/>
                <a:gd name="connsiteY0" fmla="*/ 0 h 1029546"/>
                <a:gd name="connsiteX1" fmla="*/ 3376913 w 3376913"/>
                <a:gd name="connsiteY1" fmla="*/ 0 h 1029546"/>
                <a:gd name="connsiteX2" fmla="*/ 3376913 w 3376913"/>
                <a:gd name="connsiteY2" fmla="*/ 1029546 h 1029546"/>
                <a:gd name="connsiteX3" fmla="*/ 0 w 3376913"/>
                <a:gd name="connsiteY3" fmla="*/ 1029546 h 1029546"/>
                <a:gd name="connsiteX4" fmla="*/ 0 w 3376913"/>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913" h="1029546">
                  <a:moveTo>
                    <a:pt x="0" y="0"/>
                  </a:moveTo>
                  <a:lnTo>
                    <a:pt x="3376913" y="0"/>
                  </a:lnTo>
                  <a:lnTo>
                    <a:pt x="3376913" y="1029546"/>
                  </a:lnTo>
                  <a:lnTo>
                    <a:pt x="0" y="1029546"/>
                  </a:lnTo>
                  <a:lnTo>
                    <a:pt x="0" y="0"/>
                  </a:lnTo>
                  <a:close/>
                </a:path>
              </a:pathLst>
            </a:custGeom>
            <a:solidFill>
              <a:srgbClr val="C90002"/>
            </a:solidFill>
            <a:ln w="38100">
              <a:solidFill>
                <a:schemeClr val="bg2">
                  <a:lumMod val="50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dirty="0"/>
                <a:t>Customer experience</a:t>
              </a:r>
              <a:endParaRPr lang="en-US" sz="4400" kern="1200" dirty="0"/>
            </a:p>
          </p:txBody>
        </p:sp>
        <p:sp>
          <p:nvSpPr>
            <p:cNvPr id="16" name="Freeform 15">
              <a:extLst>
                <a:ext uri="{FF2B5EF4-FFF2-40B4-BE49-F238E27FC236}">
                  <a16:creationId xmlns:a16="http://schemas.microsoft.com/office/drawing/2014/main" id="{5C8596A5-37E7-F9C4-4606-58B3CB26297F}"/>
                </a:ext>
              </a:extLst>
            </p:cNvPr>
            <p:cNvSpPr/>
            <p:nvPr/>
          </p:nvSpPr>
          <p:spPr>
            <a:xfrm>
              <a:off x="4969594" y="4208650"/>
              <a:ext cx="5570281" cy="1029546"/>
            </a:xfrm>
            <a:custGeom>
              <a:avLst/>
              <a:gdLst>
                <a:gd name="connsiteX0" fmla="*/ 0 w 3376913"/>
                <a:gd name="connsiteY0" fmla="*/ 0 h 1029546"/>
                <a:gd name="connsiteX1" fmla="*/ 3376913 w 3376913"/>
                <a:gd name="connsiteY1" fmla="*/ 0 h 1029546"/>
                <a:gd name="connsiteX2" fmla="*/ 3376913 w 3376913"/>
                <a:gd name="connsiteY2" fmla="*/ 1029546 h 1029546"/>
                <a:gd name="connsiteX3" fmla="*/ 0 w 3376913"/>
                <a:gd name="connsiteY3" fmla="*/ 1029546 h 1029546"/>
                <a:gd name="connsiteX4" fmla="*/ 0 w 3376913"/>
                <a:gd name="connsiteY4" fmla="*/ 0 h 102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913" h="1029546">
                  <a:moveTo>
                    <a:pt x="0" y="0"/>
                  </a:moveTo>
                  <a:lnTo>
                    <a:pt x="3376913" y="0"/>
                  </a:lnTo>
                  <a:lnTo>
                    <a:pt x="3376913" y="1029546"/>
                  </a:lnTo>
                  <a:lnTo>
                    <a:pt x="0" y="1029546"/>
                  </a:lnTo>
                  <a:lnTo>
                    <a:pt x="0" y="0"/>
                  </a:lnTo>
                  <a:close/>
                </a:path>
              </a:pathLst>
            </a:custGeom>
            <a:solidFill>
              <a:srgbClr val="C90002"/>
            </a:solidFill>
            <a:ln w="38100">
              <a:solidFill>
                <a:schemeClr val="bg2">
                  <a:lumMod val="50000"/>
                </a:schemeClr>
              </a:solid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3600" dirty="0"/>
                <a:t>Innovation and Regulatory compliance</a:t>
              </a:r>
              <a:endParaRPr lang="en-US" sz="3600" kern="1200" dirty="0"/>
            </a:p>
          </p:txBody>
        </p:sp>
      </p:grpSp>
      <p:sp>
        <p:nvSpPr>
          <p:cNvPr id="3" name="TextBox 2">
            <a:extLst>
              <a:ext uri="{FF2B5EF4-FFF2-40B4-BE49-F238E27FC236}">
                <a16:creationId xmlns:a16="http://schemas.microsoft.com/office/drawing/2014/main" id="{E8624240-8E62-0D70-642D-BFF87653CDAC}"/>
              </a:ext>
            </a:extLst>
          </p:cNvPr>
          <p:cNvSpPr txBox="1"/>
          <p:nvPr/>
        </p:nvSpPr>
        <p:spPr>
          <a:xfrm>
            <a:off x="228218" y="5724485"/>
            <a:ext cx="11757836" cy="923330"/>
          </a:xfrm>
          <a:prstGeom prst="rect">
            <a:avLst/>
          </a:prstGeom>
          <a:noFill/>
        </p:spPr>
        <p:txBody>
          <a:bodyPr wrap="square" rtlCol="0">
            <a:spAutoFit/>
          </a:bodyPr>
          <a:lstStyle/>
          <a:p>
            <a:r>
              <a:rPr lang="en-US" dirty="0">
                <a:solidFill>
                  <a:srgbClr val="FF0000"/>
                </a:solidFill>
              </a:rPr>
              <a:t>Since as an individual, I was not able to get fully access to data websites such as </a:t>
            </a:r>
            <a:r>
              <a:rPr lang="en-US" dirty="0" err="1">
                <a:solidFill>
                  <a:srgbClr val="FF0000"/>
                </a:solidFill>
              </a:rPr>
              <a:t>SimilarWeb</a:t>
            </a:r>
            <a:r>
              <a:rPr lang="en-US" dirty="0">
                <a:solidFill>
                  <a:srgbClr val="FF0000"/>
                </a:solidFill>
              </a:rPr>
              <a:t>, Crunchbase, Data40.com, </a:t>
            </a:r>
            <a:r>
              <a:rPr lang="en-US" dirty="0" err="1">
                <a:solidFill>
                  <a:srgbClr val="FF0000"/>
                </a:solidFill>
              </a:rPr>
              <a:t>etc</a:t>
            </a:r>
            <a:r>
              <a:rPr lang="en-US" dirty="0">
                <a:solidFill>
                  <a:srgbClr val="FF0000"/>
                </a:solidFill>
              </a:rPr>
              <a:t>, so I only chose some critical parameters to do a brief analysis on the market position. Comprehensive analysis should be based on multiple datasets.</a:t>
            </a:r>
          </a:p>
        </p:txBody>
      </p:sp>
    </p:spTree>
    <p:extLst>
      <p:ext uri="{BB962C8B-B14F-4D97-AF65-F5344CB8AC3E}">
        <p14:creationId xmlns:p14="http://schemas.microsoft.com/office/powerpoint/2010/main" val="176044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284D-DFB7-5D3C-7E81-ACD864D7C035}"/>
              </a:ext>
            </a:extLst>
          </p:cNvPr>
          <p:cNvSpPr txBox="1"/>
          <p:nvPr/>
        </p:nvSpPr>
        <p:spPr>
          <a:xfrm>
            <a:off x="228218" y="210185"/>
            <a:ext cx="7667750"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(Market Share &amp; Revenue)</a:t>
            </a:r>
          </a:p>
        </p:txBody>
      </p:sp>
      <p:graphicFrame>
        <p:nvGraphicFramePr>
          <p:cNvPr id="3" name="Chart 2">
            <a:extLst>
              <a:ext uri="{FF2B5EF4-FFF2-40B4-BE49-F238E27FC236}">
                <a16:creationId xmlns:a16="http://schemas.microsoft.com/office/drawing/2014/main" id="{492E530F-1684-2E3F-50FF-3574261EB380}"/>
              </a:ext>
            </a:extLst>
          </p:cNvPr>
          <p:cNvGraphicFramePr/>
          <p:nvPr/>
        </p:nvGraphicFramePr>
        <p:xfrm>
          <a:off x="5720772" y="1322465"/>
          <a:ext cx="6872702" cy="460495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7A8E556-904E-9B21-32B8-F1B056FF5A59}"/>
              </a:ext>
            </a:extLst>
          </p:cNvPr>
          <p:cNvSpPr txBox="1"/>
          <p:nvPr/>
        </p:nvSpPr>
        <p:spPr>
          <a:xfrm>
            <a:off x="524487" y="808786"/>
            <a:ext cx="4797379" cy="5632311"/>
          </a:xfrm>
          <a:prstGeom prst="rect">
            <a:avLst/>
          </a:prstGeom>
          <a:noFill/>
        </p:spPr>
        <p:txBody>
          <a:bodyPr wrap="square" rtlCol="0">
            <a:spAutoFit/>
          </a:bodyPr>
          <a:lstStyle/>
          <a:p>
            <a:pPr algn="l"/>
            <a:r>
              <a:rPr lang="en-US" b="0" i="0" dirty="0">
                <a:solidFill>
                  <a:srgbClr val="374151"/>
                </a:solidFill>
                <a:effectLst/>
                <a:latin typeface="Söhne"/>
              </a:rPr>
              <a:t>A strong market position of FanDuel, owned by Flutter Entertainment can be observed by this pie chart. The brand is estimated to hold 46.6% of the Gross Gaming Revenue (GGR) in states where online sports betting is available. DraftKings comes in second with 20.2% of the GGR, while </a:t>
            </a:r>
            <a:r>
              <a:rPr lang="en-US" b="0" i="0" dirty="0" err="1">
                <a:solidFill>
                  <a:srgbClr val="374151"/>
                </a:solidFill>
                <a:effectLst/>
                <a:latin typeface="Söhne"/>
              </a:rPr>
              <a:t>BetMGM</a:t>
            </a:r>
            <a:r>
              <a:rPr lang="en-US" b="0" i="0" dirty="0">
                <a:solidFill>
                  <a:srgbClr val="374151"/>
                </a:solidFill>
                <a:effectLst/>
                <a:latin typeface="Söhne"/>
              </a:rPr>
              <a:t> and Caesars hold 14.1% and 7.5% respectively.</a:t>
            </a:r>
          </a:p>
          <a:p>
            <a:pPr algn="l"/>
            <a:endParaRPr lang="en-US" b="0" i="0" dirty="0">
              <a:solidFill>
                <a:srgbClr val="374151"/>
              </a:solidFill>
              <a:effectLst/>
              <a:latin typeface="Söhne"/>
            </a:endParaRPr>
          </a:p>
          <a:p>
            <a:pPr algn="l"/>
            <a:r>
              <a:rPr lang="en-US" b="0" i="0" dirty="0">
                <a:solidFill>
                  <a:srgbClr val="374151"/>
                </a:solidFill>
                <a:effectLst/>
                <a:latin typeface="Söhne"/>
              </a:rPr>
              <a:t>Additionally, </a:t>
            </a:r>
            <a:r>
              <a:rPr lang="en-US" b="0" i="0" dirty="0" err="1">
                <a:solidFill>
                  <a:srgbClr val="374151"/>
                </a:solidFill>
                <a:effectLst/>
                <a:latin typeface="Söhne"/>
              </a:rPr>
              <a:t>BetRivers</a:t>
            </a:r>
            <a:r>
              <a:rPr lang="en-US" b="0" i="0" dirty="0">
                <a:solidFill>
                  <a:srgbClr val="374151"/>
                </a:solidFill>
                <a:effectLst/>
                <a:latin typeface="Söhne"/>
              </a:rPr>
              <a:t>, Barstool Sportsbook, and </a:t>
            </a:r>
            <a:r>
              <a:rPr lang="en-US" b="0" i="0" dirty="0" err="1">
                <a:solidFill>
                  <a:srgbClr val="374151"/>
                </a:solidFill>
                <a:effectLst/>
                <a:latin typeface="Söhne"/>
              </a:rPr>
              <a:t>PointsBet</a:t>
            </a:r>
            <a:r>
              <a:rPr lang="en-US" b="0" i="0" dirty="0">
                <a:solidFill>
                  <a:srgbClr val="374151"/>
                </a:solidFill>
                <a:effectLst/>
                <a:latin typeface="Söhne"/>
              </a:rPr>
              <a:t> also contribute with 2.9%, 2.8% and 2.6% of the GGR, respectively. Out of the 60 operational online sports betting operators, only seven brands have a market share greater than 1%, with the remaining 53 firms competing for the remaining market share.</a:t>
            </a:r>
          </a:p>
          <a:p>
            <a:pPr algn="l"/>
            <a:endParaRPr lang="en-US" b="0" i="0" dirty="0">
              <a:solidFill>
                <a:srgbClr val="374151"/>
              </a:solidFill>
              <a:effectLst/>
              <a:latin typeface="Söhne"/>
            </a:endParaRPr>
          </a:p>
          <a:p>
            <a:pPr algn="l"/>
            <a:r>
              <a:rPr lang="en-US" b="0" i="0" dirty="0">
                <a:solidFill>
                  <a:srgbClr val="374151"/>
                </a:solidFill>
                <a:effectLst/>
                <a:latin typeface="Söhne"/>
              </a:rPr>
              <a:t>These seven brands account for a combined 96.7% of the GGR, leaving just 3% for the other 53 companies.</a:t>
            </a:r>
          </a:p>
        </p:txBody>
      </p:sp>
    </p:spTree>
    <p:extLst>
      <p:ext uri="{BB962C8B-B14F-4D97-AF65-F5344CB8AC3E}">
        <p14:creationId xmlns:p14="http://schemas.microsoft.com/office/powerpoint/2010/main" val="303003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284D-DFB7-5D3C-7E81-ACD864D7C035}"/>
              </a:ext>
            </a:extLst>
          </p:cNvPr>
          <p:cNvSpPr txBox="1"/>
          <p:nvPr/>
        </p:nvSpPr>
        <p:spPr>
          <a:xfrm>
            <a:off x="228218" y="210185"/>
            <a:ext cx="7667750"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1 | BRIEF ANALYSIS (Market Share &amp; Revenue)</a:t>
            </a:r>
          </a:p>
        </p:txBody>
      </p:sp>
      <p:sp>
        <p:nvSpPr>
          <p:cNvPr id="4" name="TextBox 3">
            <a:extLst>
              <a:ext uri="{FF2B5EF4-FFF2-40B4-BE49-F238E27FC236}">
                <a16:creationId xmlns:a16="http://schemas.microsoft.com/office/drawing/2014/main" id="{F7A8E556-904E-9B21-32B8-F1B056FF5A59}"/>
              </a:ext>
            </a:extLst>
          </p:cNvPr>
          <p:cNvSpPr txBox="1"/>
          <p:nvPr/>
        </p:nvSpPr>
        <p:spPr>
          <a:xfrm>
            <a:off x="524487" y="808786"/>
            <a:ext cx="4797379" cy="5632311"/>
          </a:xfrm>
          <a:prstGeom prst="rect">
            <a:avLst/>
          </a:prstGeom>
          <a:noFill/>
        </p:spPr>
        <p:txBody>
          <a:bodyPr wrap="square" rtlCol="0">
            <a:spAutoFit/>
          </a:bodyPr>
          <a:lstStyle/>
          <a:p>
            <a:pPr algn="l"/>
            <a:r>
              <a:rPr lang="en-US" b="0" i="0" dirty="0">
                <a:solidFill>
                  <a:srgbClr val="374151"/>
                </a:solidFill>
                <a:effectLst/>
                <a:latin typeface="Söhne"/>
              </a:rPr>
              <a:t>A strong market position of FanDuel, owned by Flutter Entertainment can be observed by this pie chart. The brand is estimated to hold 46.6% of the Gross Gaming Revenue (GGR) in states where online sports betting is available. DraftKings comes in second with 20.2% of the GGR, while </a:t>
            </a:r>
            <a:r>
              <a:rPr lang="en-US" b="0" i="0" dirty="0" err="1">
                <a:solidFill>
                  <a:srgbClr val="374151"/>
                </a:solidFill>
                <a:effectLst/>
                <a:latin typeface="Söhne"/>
              </a:rPr>
              <a:t>BetMGM</a:t>
            </a:r>
            <a:r>
              <a:rPr lang="en-US" b="0" i="0" dirty="0">
                <a:solidFill>
                  <a:srgbClr val="374151"/>
                </a:solidFill>
                <a:effectLst/>
                <a:latin typeface="Söhne"/>
              </a:rPr>
              <a:t> and Caesars hold 14.1% and 7.5% respectively.</a:t>
            </a:r>
          </a:p>
          <a:p>
            <a:pPr algn="l"/>
            <a:endParaRPr lang="en-US" b="0" i="0" dirty="0">
              <a:solidFill>
                <a:srgbClr val="374151"/>
              </a:solidFill>
              <a:effectLst/>
              <a:latin typeface="Söhne"/>
            </a:endParaRPr>
          </a:p>
          <a:p>
            <a:pPr algn="l"/>
            <a:r>
              <a:rPr lang="en-US" b="0" i="0" dirty="0">
                <a:solidFill>
                  <a:srgbClr val="374151"/>
                </a:solidFill>
                <a:effectLst/>
                <a:latin typeface="Söhne"/>
              </a:rPr>
              <a:t>Additionally, </a:t>
            </a:r>
            <a:r>
              <a:rPr lang="en-US" b="0" i="0" dirty="0" err="1">
                <a:solidFill>
                  <a:srgbClr val="374151"/>
                </a:solidFill>
                <a:effectLst/>
                <a:latin typeface="Söhne"/>
              </a:rPr>
              <a:t>BetRivers</a:t>
            </a:r>
            <a:r>
              <a:rPr lang="en-US" b="0" i="0" dirty="0">
                <a:solidFill>
                  <a:srgbClr val="374151"/>
                </a:solidFill>
                <a:effectLst/>
                <a:latin typeface="Söhne"/>
              </a:rPr>
              <a:t>, Barstool Sportsbook, and </a:t>
            </a:r>
            <a:r>
              <a:rPr lang="en-US" b="0" i="0" dirty="0" err="1">
                <a:solidFill>
                  <a:srgbClr val="374151"/>
                </a:solidFill>
                <a:effectLst/>
                <a:latin typeface="Söhne"/>
              </a:rPr>
              <a:t>PointsBet</a:t>
            </a:r>
            <a:r>
              <a:rPr lang="en-US" b="0" i="0" dirty="0">
                <a:solidFill>
                  <a:srgbClr val="374151"/>
                </a:solidFill>
                <a:effectLst/>
                <a:latin typeface="Söhne"/>
              </a:rPr>
              <a:t> also contribute with 2.9%, 2.8% and 2.6% of the GGR, respectively. Out of the 60 operational online sports betting operators, only seven brands have a market share greater than 1%, with the remaining 53 firms competing for the remaining market share.</a:t>
            </a:r>
          </a:p>
          <a:p>
            <a:pPr algn="l"/>
            <a:endParaRPr lang="en-US" b="0" i="0" dirty="0">
              <a:solidFill>
                <a:srgbClr val="374151"/>
              </a:solidFill>
              <a:effectLst/>
              <a:latin typeface="Söhne"/>
            </a:endParaRPr>
          </a:p>
          <a:p>
            <a:pPr algn="l"/>
            <a:r>
              <a:rPr lang="en-US" b="0" i="0" dirty="0">
                <a:solidFill>
                  <a:srgbClr val="374151"/>
                </a:solidFill>
                <a:effectLst/>
                <a:latin typeface="Söhne"/>
              </a:rPr>
              <a:t>These seven brands account for a combined 96.7% of the GGR, leaving just 3% for the other 53 companies.</a:t>
            </a:r>
          </a:p>
        </p:txBody>
      </p:sp>
      <p:graphicFrame>
        <p:nvGraphicFramePr>
          <p:cNvPr id="5" name="Chart 4">
            <a:extLst>
              <a:ext uri="{FF2B5EF4-FFF2-40B4-BE49-F238E27FC236}">
                <a16:creationId xmlns:a16="http://schemas.microsoft.com/office/drawing/2014/main" id="{C56A2522-8737-CF52-9AA5-5BDF827096F6}"/>
              </a:ext>
            </a:extLst>
          </p:cNvPr>
          <p:cNvGraphicFramePr/>
          <p:nvPr>
            <p:extLst>
              <p:ext uri="{D42A27DB-BD31-4B8C-83A1-F6EECF244321}">
                <p14:modId xmlns:p14="http://schemas.microsoft.com/office/powerpoint/2010/main" val="2002286694"/>
              </p:ext>
            </p:extLst>
          </p:nvPr>
        </p:nvGraphicFramePr>
        <p:xfrm>
          <a:off x="5278570" y="1153681"/>
          <a:ext cx="6825956" cy="4550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606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2199</Words>
  <Application>Microsoft Macintosh PowerPoint</Application>
  <PresentationFormat>Widescreen</PresentationFormat>
  <Paragraphs>124</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Söhne</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Shixuan Zhao</dc:creator>
  <cp:lastModifiedBy>Shixuan Zhao</cp:lastModifiedBy>
  <cp:revision>7</cp:revision>
  <dcterms:created xsi:type="dcterms:W3CDTF">2023-01-26T19:47:51Z</dcterms:created>
  <dcterms:modified xsi:type="dcterms:W3CDTF">2023-02-03T01:36:36Z</dcterms:modified>
</cp:coreProperties>
</file>