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5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EF0BF-6B39-964E-8C2F-8648D1C59E70}" v="149" dt="2023-01-28T20:40:48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668"/>
  </p:normalViewPr>
  <p:slideViewPr>
    <p:cSldViewPr snapToGrid="0">
      <p:cViewPr varScale="1">
        <p:scale>
          <a:sx n="140" d="100"/>
          <a:sy n="140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xuan Zhao" userId="ce5290d52f7ef26e" providerId="LiveId" clId="{445EF0BF-6B39-964E-8C2F-8648D1C59E70}"/>
    <pc:docChg chg="undo custSel addSld delSld modSld">
      <pc:chgData name="Shixuan Zhao" userId="ce5290d52f7ef26e" providerId="LiveId" clId="{445EF0BF-6B39-964E-8C2F-8648D1C59E70}" dt="2023-02-03T00:34:02.266" v="918" actId="2696"/>
      <pc:docMkLst>
        <pc:docMk/>
      </pc:docMkLst>
      <pc:sldChg chg="del">
        <pc:chgData name="Shixuan Zhao" userId="ce5290d52f7ef26e" providerId="LiveId" clId="{445EF0BF-6B39-964E-8C2F-8648D1C59E70}" dt="2023-02-03T00:34:01.426" v="917" actId="2696"/>
        <pc:sldMkLst>
          <pc:docMk/>
          <pc:sldMk cId="3073110225" sldId="256"/>
        </pc:sldMkLst>
      </pc:sldChg>
      <pc:sldChg chg="addSp delSp modSp new mod">
        <pc:chgData name="Shixuan Zhao" userId="ce5290d52f7ef26e" providerId="LiveId" clId="{445EF0BF-6B39-964E-8C2F-8648D1C59E70}" dt="2023-01-28T20:34:05.638" v="899" actId="1037"/>
        <pc:sldMkLst>
          <pc:docMk/>
          <pc:sldMk cId="294970682" sldId="257"/>
        </pc:sldMkLst>
        <pc:spChg chg="del">
          <ac:chgData name="Shixuan Zhao" userId="ce5290d52f7ef26e" providerId="LiveId" clId="{445EF0BF-6B39-964E-8C2F-8648D1C59E70}" dt="2023-01-28T20:09:49.491" v="2" actId="478"/>
          <ac:spMkLst>
            <pc:docMk/>
            <pc:sldMk cId="294970682" sldId="257"/>
            <ac:spMk id="2" creationId="{0A555CAF-27FC-AF75-9134-DB9E53103994}"/>
          </ac:spMkLst>
        </pc:spChg>
        <pc:spChg chg="del">
          <ac:chgData name="Shixuan Zhao" userId="ce5290d52f7ef26e" providerId="LiveId" clId="{445EF0BF-6B39-964E-8C2F-8648D1C59E70}" dt="2023-01-28T20:09:48.197" v="1" actId="478"/>
          <ac:spMkLst>
            <pc:docMk/>
            <pc:sldMk cId="294970682" sldId="257"/>
            <ac:spMk id="3" creationId="{F0B698D7-E3F6-6E2B-8812-FC1B2B197F6E}"/>
          </ac:spMkLst>
        </pc:spChg>
        <pc:spChg chg="add mod">
          <ac:chgData name="Shixuan Zhao" userId="ce5290d52f7ef26e" providerId="LiveId" clId="{445EF0BF-6B39-964E-8C2F-8648D1C59E70}" dt="2023-01-28T20:18:19.335" v="113" actId="14100"/>
          <ac:spMkLst>
            <pc:docMk/>
            <pc:sldMk cId="294970682" sldId="257"/>
            <ac:spMk id="4" creationId="{980ADC6E-FBAC-F5DD-873B-D4B93D277219}"/>
          </ac:spMkLst>
        </pc:spChg>
        <pc:spChg chg="add del mod">
          <ac:chgData name="Shixuan Zhao" userId="ce5290d52f7ef26e" providerId="LiveId" clId="{445EF0BF-6B39-964E-8C2F-8648D1C59E70}" dt="2023-01-28T20:10:28.789" v="7" actId="478"/>
          <ac:spMkLst>
            <pc:docMk/>
            <pc:sldMk cId="294970682" sldId="257"/>
            <ac:spMk id="5" creationId="{557E690E-41A4-EA70-8EF1-E1F7D924DA29}"/>
          </ac:spMkLst>
        </pc:spChg>
        <pc:spChg chg="add mod">
          <ac:chgData name="Shixuan Zhao" userId="ce5290d52f7ef26e" providerId="LiveId" clId="{445EF0BF-6B39-964E-8C2F-8648D1C59E70}" dt="2023-01-28T20:17:27.067" v="97" actId="14100"/>
          <ac:spMkLst>
            <pc:docMk/>
            <pc:sldMk cId="294970682" sldId="257"/>
            <ac:spMk id="6" creationId="{7489AAC0-A9ED-5CDF-6C43-8389352BE209}"/>
          </ac:spMkLst>
        </pc:spChg>
        <pc:spChg chg="add del mod">
          <ac:chgData name="Shixuan Zhao" userId="ce5290d52f7ef26e" providerId="LiveId" clId="{445EF0BF-6B39-964E-8C2F-8648D1C59E70}" dt="2023-01-28T20:15:17.919" v="37"/>
          <ac:spMkLst>
            <pc:docMk/>
            <pc:sldMk cId="294970682" sldId="257"/>
            <ac:spMk id="9" creationId="{1E1D52E4-6C7A-A9F9-D910-D9D2AC9C9369}"/>
          </ac:spMkLst>
        </pc:spChg>
        <pc:spChg chg="add mod">
          <ac:chgData name="Shixuan Zhao" userId="ce5290d52f7ef26e" providerId="LiveId" clId="{445EF0BF-6B39-964E-8C2F-8648D1C59E70}" dt="2023-01-28T20:30:13.744" v="635" actId="20577"/>
          <ac:spMkLst>
            <pc:docMk/>
            <pc:sldMk cId="294970682" sldId="257"/>
            <ac:spMk id="10" creationId="{EEAF4701-38AC-9CBA-F1BC-0D75140F6EC2}"/>
          </ac:spMkLst>
        </pc:spChg>
        <pc:spChg chg="add mod">
          <ac:chgData name="Shixuan Zhao" userId="ce5290d52f7ef26e" providerId="LiveId" clId="{445EF0BF-6B39-964E-8C2F-8648D1C59E70}" dt="2023-01-28T20:19:42.266" v="284" actId="1076"/>
          <ac:spMkLst>
            <pc:docMk/>
            <pc:sldMk cId="294970682" sldId="257"/>
            <ac:spMk id="18" creationId="{0577FBB3-0F7A-F6F8-B32C-452205DD6B48}"/>
          </ac:spMkLst>
        </pc:spChg>
        <pc:spChg chg="add mod">
          <ac:chgData name="Shixuan Zhao" userId="ce5290d52f7ef26e" providerId="LiveId" clId="{445EF0BF-6B39-964E-8C2F-8648D1C59E70}" dt="2023-01-28T20:19:45.087" v="285" actId="1076"/>
          <ac:spMkLst>
            <pc:docMk/>
            <pc:sldMk cId="294970682" sldId="257"/>
            <ac:spMk id="21" creationId="{6690FC2B-70B8-6B0B-A292-5CEEE385E117}"/>
          </ac:spMkLst>
        </pc:spChg>
        <pc:spChg chg="add mod">
          <ac:chgData name="Shixuan Zhao" userId="ce5290d52f7ef26e" providerId="LiveId" clId="{445EF0BF-6B39-964E-8C2F-8648D1C59E70}" dt="2023-01-28T20:18:26.767" v="143" actId="1037"/>
          <ac:spMkLst>
            <pc:docMk/>
            <pc:sldMk cId="294970682" sldId="257"/>
            <ac:spMk id="23" creationId="{2284CC8F-5E4C-B67A-E165-890C98CDF988}"/>
          </ac:spMkLst>
        </pc:spChg>
        <pc:spChg chg="add mod">
          <ac:chgData name="Shixuan Zhao" userId="ce5290d52f7ef26e" providerId="LiveId" clId="{445EF0BF-6B39-964E-8C2F-8648D1C59E70}" dt="2023-01-28T20:31:55.719" v="826" actId="20577"/>
          <ac:spMkLst>
            <pc:docMk/>
            <pc:sldMk cId="294970682" sldId="257"/>
            <ac:spMk id="28" creationId="{5CCFB566-B960-8FC7-FFE7-27B2E511F6AC}"/>
          </ac:spMkLst>
        </pc:spChg>
        <pc:spChg chg="add mod">
          <ac:chgData name="Shixuan Zhao" userId="ce5290d52f7ef26e" providerId="LiveId" clId="{445EF0BF-6B39-964E-8C2F-8648D1C59E70}" dt="2023-01-28T20:21:43.411" v="437" actId="14100"/>
          <ac:spMkLst>
            <pc:docMk/>
            <pc:sldMk cId="294970682" sldId="257"/>
            <ac:spMk id="30" creationId="{21080522-AB9F-3178-4467-FCFAB445C780}"/>
          </ac:spMkLst>
        </pc:spChg>
        <pc:spChg chg="add mod">
          <ac:chgData name="Shixuan Zhao" userId="ce5290d52f7ef26e" providerId="LiveId" clId="{445EF0BF-6B39-964E-8C2F-8648D1C59E70}" dt="2023-01-28T20:28:08.081" v="596" actId="207"/>
          <ac:spMkLst>
            <pc:docMk/>
            <pc:sldMk cId="294970682" sldId="257"/>
            <ac:spMk id="35" creationId="{B8D4D795-BAB9-2F78-02F9-1E5EAA22BFB7}"/>
          </ac:spMkLst>
        </pc:spChg>
        <pc:spChg chg="add mod">
          <ac:chgData name="Shixuan Zhao" userId="ce5290d52f7ef26e" providerId="LiveId" clId="{445EF0BF-6B39-964E-8C2F-8648D1C59E70}" dt="2023-01-28T20:28:02.380" v="595" actId="207"/>
          <ac:spMkLst>
            <pc:docMk/>
            <pc:sldMk cId="294970682" sldId="257"/>
            <ac:spMk id="36" creationId="{DD6C3FA1-0B28-EA13-2411-92C9453DDC18}"/>
          </ac:spMkLst>
        </pc:spChg>
        <pc:spChg chg="add mod">
          <ac:chgData name="Shixuan Zhao" userId="ce5290d52f7ef26e" providerId="LiveId" clId="{445EF0BF-6B39-964E-8C2F-8648D1C59E70}" dt="2023-01-28T20:29:06.776" v="605" actId="14100"/>
          <ac:spMkLst>
            <pc:docMk/>
            <pc:sldMk cId="294970682" sldId="257"/>
            <ac:spMk id="39" creationId="{35583E15-1FD4-4BC7-6A6C-66F323738715}"/>
          </ac:spMkLst>
        </pc:spChg>
        <pc:spChg chg="add mod">
          <ac:chgData name="Shixuan Zhao" userId="ce5290d52f7ef26e" providerId="LiveId" clId="{445EF0BF-6B39-964E-8C2F-8648D1C59E70}" dt="2023-01-28T20:28:49.025" v="602" actId="14100"/>
          <ac:spMkLst>
            <pc:docMk/>
            <pc:sldMk cId="294970682" sldId="257"/>
            <ac:spMk id="40" creationId="{DC1EDBC2-A01C-67F5-CE76-0CFFE090E10C}"/>
          </ac:spMkLst>
        </pc:spChg>
        <pc:spChg chg="add mod">
          <ac:chgData name="Shixuan Zhao" userId="ce5290d52f7ef26e" providerId="LiveId" clId="{445EF0BF-6B39-964E-8C2F-8648D1C59E70}" dt="2023-01-28T20:29:46.698" v="623" actId="20577"/>
          <ac:spMkLst>
            <pc:docMk/>
            <pc:sldMk cId="294970682" sldId="257"/>
            <ac:spMk id="42" creationId="{5661BA88-D555-AE12-83C6-99902E770ACD}"/>
          </ac:spMkLst>
        </pc:spChg>
        <pc:spChg chg="add mod">
          <ac:chgData name="Shixuan Zhao" userId="ce5290d52f7ef26e" providerId="LiveId" clId="{445EF0BF-6B39-964E-8C2F-8648D1C59E70}" dt="2023-01-28T20:30:42.652" v="643" actId="1076"/>
          <ac:spMkLst>
            <pc:docMk/>
            <pc:sldMk cId="294970682" sldId="257"/>
            <ac:spMk id="45" creationId="{3CC04659-8AE8-E3AF-4CE9-6703CCFC6EF0}"/>
          </ac:spMkLst>
        </pc:spChg>
        <pc:spChg chg="add mod">
          <ac:chgData name="Shixuan Zhao" userId="ce5290d52f7ef26e" providerId="LiveId" clId="{445EF0BF-6B39-964E-8C2F-8648D1C59E70}" dt="2023-01-28T20:34:02.665" v="893" actId="1037"/>
          <ac:spMkLst>
            <pc:docMk/>
            <pc:sldMk cId="294970682" sldId="257"/>
            <ac:spMk id="48" creationId="{970CFB97-799D-CDD5-CC56-7778671EB16B}"/>
          </ac:spMkLst>
        </pc:spChg>
        <pc:spChg chg="add mod">
          <ac:chgData name="Shixuan Zhao" userId="ce5290d52f7ef26e" providerId="LiveId" clId="{445EF0BF-6B39-964E-8C2F-8648D1C59E70}" dt="2023-01-28T20:34:05.638" v="899" actId="1037"/>
          <ac:spMkLst>
            <pc:docMk/>
            <pc:sldMk cId="294970682" sldId="257"/>
            <ac:spMk id="51" creationId="{540D135A-4F04-B9EB-7E7D-B5D2A7C57AA7}"/>
          </ac:spMkLst>
        </pc:spChg>
        <pc:grpChg chg="add mod">
          <ac:chgData name="Shixuan Zhao" userId="ce5290d52f7ef26e" providerId="LiveId" clId="{445EF0BF-6B39-964E-8C2F-8648D1C59E70}" dt="2023-01-28T20:21:46.614" v="438" actId="1076"/>
          <ac:grpSpMkLst>
            <pc:docMk/>
            <pc:sldMk cId="294970682" sldId="257"/>
            <ac:grpSpMk id="29" creationId="{2B5DE7CB-7AE9-90A2-4AD7-04223ED8B2C6}"/>
          </ac:grpSpMkLst>
        </pc:grpChg>
        <pc:grpChg chg="add mod">
          <ac:chgData name="Shixuan Zhao" userId="ce5290d52f7ef26e" providerId="LiveId" clId="{445EF0BF-6B39-964E-8C2F-8648D1C59E70}" dt="2023-01-28T20:21:37.076" v="436" actId="14100"/>
          <ac:grpSpMkLst>
            <pc:docMk/>
            <pc:sldMk cId="294970682" sldId="257"/>
            <ac:grpSpMk id="32" creationId="{5E68AC1D-3021-AE1E-DAD7-9AB92B7E5772}"/>
          </ac:grpSpMkLst>
        </pc:grpChg>
        <pc:grpChg chg="add">
          <ac:chgData name="Shixuan Zhao" userId="ce5290d52f7ef26e" providerId="LiveId" clId="{445EF0BF-6B39-964E-8C2F-8648D1C59E70}" dt="2023-01-28T20:29:12.012" v="606" actId="164"/>
          <ac:grpSpMkLst>
            <pc:docMk/>
            <pc:sldMk cId="294970682" sldId="257"/>
            <ac:grpSpMk id="41" creationId="{8451F80E-B8E1-7809-DD7C-E030E2815F84}"/>
          </ac:grpSpMkLst>
        </pc:grpChg>
        <pc:picChg chg="add mod">
          <ac:chgData name="Shixuan Zhao" userId="ce5290d52f7ef26e" providerId="LiveId" clId="{445EF0BF-6B39-964E-8C2F-8648D1C59E70}" dt="2023-01-28T20:18:06.088" v="110" actId="1076"/>
          <ac:picMkLst>
            <pc:docMk/>
            <pc:sldMk cId="294970682" sldId="257"/>
            <ac:picMk id="7" creationId="{116AD3DE-CFC7-F60A-17FE-391F73651C3F}"/>
          </ac:picMkLst>
        </pc:picChg>
        <pc:picChg chg="add del mod">
          <ac:chgData name="Shixuan Zhao" userId="ce5290d52f7ef26e" providerId="LiveId" clId="{445EF0BF-6B39-964E-8C2F-8648D1C59E70}" dt="2023-01-28T20:14:49.272" v="35" actId="478"/>
          <ac:picMkLst>
            <pc:docMk/>
            <pc:sldMk cId="294970682" sldId="257"/>
            <ac:picMk id="8" creationId="{CCBB8A8D-37C1-6B07-EB76-BA92A2D92DC0}"/>
          </ac:picMkLst>
        </pc:picChg>
        <pc:picChg chg="add mod">
          <ac:chgData name="Shixuan Zhao" userId="ce5290d52f7ef26e" providerId="LiveId" clId="{445EF0BF-6B39-964E-8C2F-8648D1C59E70}" dt="2023-01-28T20:15:42.147" v="39" actId="1076"/>
          <ac:picMkLst>
            <pc:docMk/>
            <pc:sldMk cId="294970682" sldId="257"/>
            <ac:picMk id="11" creationId="{E64A4097-0A46-12E8-646E-E30FBB946EF7}"/>
          </ac:picMkLst>
        </pc:picChg>
        <pc:picChg chg="add mod">
          <ac:chgData name="Shixuan Zhao" userId="ce5290d52f7ef26e" providerId="LiveId" clId="{445EF0BF-6B39-964E-8C2F-8648D1C59E70}" dt="2023-01-28T20:18:26.767" v="143" actId="1037"/>
          <ac:picMkLst>
            <pc:docMk/>
            <pc:sldMk cId="294970682" sldId="257"/>
            <ac:picMk id="22" creationId="{62628F78-40CA-0D58-8F8D-A7BFC9B1A405}"/>
          </ac:picMkLst>
        </pc:picChg>
        <pc:picChg chg="add mod">
          <ac:chgData name="Shixuan Zhao" userId="ce5290d52f7ef26e" providerId="LiveId" clId="{445EF0BF-6B39-964E-8C2F-8648D1C59E70}" dt="2023-01-28T20:21:09.531" v="407" actId="1076"/>
          <ac:picMkLst>
            <pc:docMk/>
            <pc:sldMk cId="294970682" sldId="257"/>
            <ac:picMk id="31" creationId="{18B8B104-D2D5-1EBC-F424-C26BF34C8B61}"/>
          </ac:picMkLst>
        </pc:picChg>
        <pc:picChg chg="add mod">
          <ac:chgData name="Shixuan Zhao" userId="ce5290d52f7ef26e" providerId="LiveId" clId="{445EF0BF-6B39-964E-8C2F-8648D1C59E70}" dt="2023-01-28T20:25:55.333" v="440" actId="1076"/>
          <ac:picMkLst>
            <pc:docMk/>
            <pc:sldMk cId="294970682" sldId="257"/>
            <ac:picMk id="33" creationId="{15EB0DC6-3AF4-E622-EA0B-842F164DC9E4}"/>
          </ac:picMkLst>
        </pc:picChg>
        <pc:picChg chg="add mod">
          <ac:chgData name="Shixuan Zhao" userId="ce5290d52f7ef26e" providerId="LiveId" clId="{445EF0BF-6B39-964E-8C2F-8648D1C59E70}" dt="2023-01-28T20:26:00.305" v="443" actId="1076"/>
          <ac:picMkLst>
            <pc:docMk/>
            <pc:sldMk cId="294970682" sldId="257"/>
            <ac:picMk id="34" creationId="{39BB1B72-32CA-2AD3-4EE5-0704ABC1197C}"/>
          </ac:picMkLst>
        </pc:picChg>
        <pc:picChg chg="add mod">
          <ac:chgData name="Shixuan Zhao" userId="ce5290d52f7ef26e" providerId="LiveId" clId="{445EF0BF-6B39-964E-8C2F-8648D1C59E70}" dt="2023-01-28T20:29:32.461" v="610" actId="14100"/>
          <ac:picMkLst>
            <pc:docMk/>
            <pc:sldMk cId="294970682" sldId="257"/>
            <ac:picMk id="43" creationId="{64A23624-CE50-4280-8D01-0F0FBD1DC610}"/>
          </ac:picMkLst>
        </pc:picChg>
        <pc:picChg chg="add mod">
          <ac:chgData name="Shixuan Zhao" userId="ce5290d52f7ef26e" providerId="LiveId" clId="{445EF0BF-6B39-964E-8C2F-8648D1C59E70}" dt="2023-01-28T20:30:19.625" v="638" actId="1076"/>
          <ac:picMkLst>
            <pc:docMk/>
            <pc:sldMk cId="294970682" sldId="257"/>
            <ac:picMk id="44" creationId="{71E650B5-D4B8-D8DA-3AA3-B262A02053BF}"/>
          </ac:picMkLst>
        </pc:picChg>
        <pc:picChg chg="add mod">
          <ac:chgData name="Shixuan Zhao" userId="ce5290d52f7ef26e" providerId="LiveId" clId="{445EF0BF-6B39-964E-8C2F-8648D1C59E70}" dt="2023-01-28T20:34:02.665" v="893" actId="1037"/>
          <ac:picMkLst>
            <pc:docMk/>
            <pc:sldMk cId="294970682" sldId="257"/>
            <ac:picMk id="49" creationId="{8A3B639B-4118-6FB6-5537-A1B98B1FD093}"/>
          </ac:picMkLst>
        </pc:picChg>
        <pc:picChg chg="add mod">
          <ac:chgData name="Shixuan Zhao" userId="ce5290d52f7ef26e" providerId="LiveId" clId="{445EF0BF-6B39-964E-8C2F-8648D1C59E70}" dt="2023-01-28T20:34:05.638" v="899" actId="1037"/>
          <ac:picMkLst>
            <pc:docMk/>
            <pc:sldMk cId="294970682" sldId="257"/>
            <ac:picMk id="50" creationId="{EEF144EA-D1A5-EA07-374F-D7A2C7DCE82B}"/>
          </ac:picMkLst>
        </pc:picChg>
        <pc:cxnChg chg="add mod">
          <ac:chgData name="Shixuan Zhao" userId="ce5290d52f7ef26e" providerId="LiveId" clId="{445EF0BF-6B39-964E-8C2F-8648D1C59E70}" dt="2023-01-28T20:16:25.243" v="56" actId="14100"/>
          <ac:cxnSpMkLst>
            <pc:docMk/>
            <pc:sldMk cId="294970682" sldId="257"/>
            <ac:cxnSpMk id="12" creationId="{5B58979F-525B-F470-8B90-92FBD3F2B69F}"/>
          </ac:cxnSpMkLst>
        </pc:cxnChg>
        <pc:cxnChg chg="add mod">
          <ac:chgData name="Shixuan Zhao" userId="ce5290d52f7ef26e" providerId="LiveId" clId="{445EF0BF-6B39-964E-8C2F-8648D1C59E70}" dt="2023-01-28T20:16:25.243" v="56" actId="14100"/>
          <ac:cxnSpMkLst>
            <pc:docMk/>
            <pc:sldMk cId="294970682" sldId="257"/>
            <ac:cxnSpMk id="13" creationId="{D1962D87-FAED-6E06-8471-79ED27560896}"/>
          </ac:cxnSpMkLst>
        </pc:cxnChg>
        <pc:cxnChg chg="add del mod">
          <ac:chgData name="Shixuan Zhao" userId="ce5290d52f7ef26e" providerId="LiveId" clId="{445EF0BF-6B39-964E-8C2F-8648D1C59E70}" dt="2023-01-28T20:17:01.813" v="68"/>
          <ac:cxnSpMkLst>
            <pc:docMk/>
            <pc:sldMk cId="294970682" sldId="257"/>
            <ac:cxnSpMk id="19" creationId="{85EF4380-75A0-FEDC-E791-E8A5D999F70A}"/>
          </ac:cxnSpMkLst>
        </pc:cxnChg>
        <pc:cxnChg chg="add del mod">
          <ac:chgData name="Shixuan Zhao" userId="ce5290d52f7ef26e" providerId="LiveId" clId="{445EF0BF-6B39-964E-8C2F-8648D1C59E70}" dt="2023-01-28T20:17:01.813" v="68"/>
          <ac:cxnSpMkLst>
            <pc:docMk/>
            <pc:sldMk cId="294970682" sldId="257"/>
            <ac:cxnSpMk id="20" creationId="{78A6BEA4-D467-244E-9CAF-184998DBEEC2}"/>
          </ac:cxnSpMkLst>
        </pc:cxnChg>
        <pc:cxnChg chg="add mod">
          <ac:chgData name="Shixuan Zhao" userId="ce5290d52f7ef26e" providerId="LiveId" clId="{445EF0BF-6B39-964E-8C2F-8648D1C59E70}" dt="2023-01-28T20:18:26.767" v="143" actId="1037"/>
          <ac:cxnSpMkLst>
            <pc:docMk/>
            <pc:sldMk cId="294970682" sldId="257"/>
            <ac:cxnSpMk id="24" creationId="{C37BBD44-5D53-BAA5-2E17-7C533AF7117B}"/>
          </ac:cxnSpMkLst>
        </pc:cxnChg>
        <pc:cxnChg chg="add mod">
          <ac:chgData name="Shixuan Zhao" userId="ce5290d52f7ef26e" providerId="LiveId" clId="{445EF0BF-6B39-964E-8C2F-8648D1C59E70}" dt="2023-01-28T20:18:26.767" v="143" actId="1037"/>
          <ac:cxnSpMkLst>
            <pc:docMk/>
            <pc:sldMk cId="294970682" sldId="257"/>
            <ac:cxnSpMk id="25" creationId="{AF0D82B3-55C4-CDA4-4729-EAF4827366E6}"/>
          </ac:cxnSpMkLst>
        </pc:cxnChg>
        <pc:cxnChg chg="add mod">
          <ac:chgData name="Shixuan Zhao" userId="ce5290d52f7ef26e" providerId="LiveId" clId="{445EF0BF-6B39-964E-8C2F-8648D1C59E70}" dt="2023-01-28T20:18:33.704" v="145" actId="1076"/>
          <ac:cxnSpMkLst>
            <pc:docMk/>
            <pc:sldMk cId="294970682" sldId="257"/>
            <ac:cxnSpMk id="26" creationId="{6D2D6EEE-6F4E-5940-0C00-4170A9943E5A}"/>
          </ac:cxnSpMkLst>
        </pc:cxnChg>
        <pc:cxnChg chg="add mod">
          <ac:chgData name="Shixuan Zhao" userId="ce5290d52f7ef26e" providerId="LiveId" clId="{445EF0BF-6B39-964E-8C2F-8648D1C59E70}" dt="2023-01-28T20:18:33.704" v="145" actId="1076"/>
          <ac:cxnSpMkLst>
            <pc:docMk/>
            <pc:sldMk cId="294970682" sldId="257"/>
            <ac:cxnSpMk id="27" creationId="{F3DFFD42-DDF1-7002-9DD6-737A297E0015}"/>
          </ac:cxnSpMkLst>
        </pc:cxnChg>
        <pc:cxnChg chg="add del mod">
          <ac:chgData name="Shixuan Zhao" userId="ce5290d52f7ef26e" providerId="LiveId" clId="{445EF0BF-6B39-964E-8C2F-8648D1C59E70}" dt="2023-01-28T20:28:22.723" v="599" actId="478"/>
          <ac:cxnSpMkLst>
            <pc:docMk/>
            <pc:sldMk cId="294970682" sldId="257"/>
            <ac:cxnSpMk id="37" creationId="{10406573-CAF3-7E52-4AE6-9E4EF60F210F}"/>
          </ac:cxnSpMkLst>
        </pc:cxnChg>
        <pc:cxnChg chg="add del mod">
          <ac:chgData name="Shixuan Zhao" userId="ce5290d52f7ef26e" providerId="LiveId" clId="{445EF0BF-6B39-964E-8C2F-8648D1C59E70}" dt="2023-01-28T20:28:22.723" v="599" actId="478"/>
          <ac:cxnSpMkLst>
            <pc:docMk/>
            <pc:sldMk cId="294970682" sldId="257"/>
            <ac:cxnSpMk id="38" creationId="{E2CB0DF8-333C-307F-028D-DEE1E859C18A}"/>
          </ac:cxnSpMkLst>
        </pc:cxnChg>
        <pc:cxnChg chg="add mod">
          <ac:chgData name="Shixuan Zhao" userId="ce5290d52f7ef26e" providerId="LiveId" clId="{445EF0BF-6B39-964E-8C2F-8648D1C59E70}" dt="2023-01-28T20:33:57.804" v="877" actId="1035"/>
          <ac:cxnSpMkLst>
            <pc:docMk/>
            <pc:sldMk cId="294970682" sldId="257"/>
            <ac:cxnSpMk id="46" creationId="{5AAF68C3-734F-6C08-9E7C-4A2DFE5EC320}"/>
          </ac:cxnSpMkLst>
        </pc:cxnChg>
        <pc:cxnChg chg="add mod">
          <ac:chgData name="Shixuan Zhao" userId="ce5290d52f7ef26e" providerId="LiveId" clId="{445EF0BF-6B39-964E-8C2F-8648D1C59E70}" dt="2023-01-28T20:33:57.804" v="877" actId="1035"/>
          <ac:cxnSpMkLst>
            <pc:docMk/>
            <pc:sldMk cId="294970682" sldId="257"/>
            <ac:cxnSpMk id="47" creationId="{DAEC0BDF-B672-1B99-0256-981B1D244316}"/>
          </ac:cxnSpMkLst>
        </pc:cxnChg>
      </pc:sldChg>
      <pc:sldChg chg="addSp delSp modSp new del mod">
        <pc:chgData name="Shixuan Zhao" userId="ce5290d52f7ef26e" providerId="LiveId" clId="{445EF0BF-6B39-964E-8C2F-8648D1C59E70}" dt="2023-02-03T00:34:02.266" v="918" actId="2696"/>
        <pc:sldMkLst>
          <pc:docMk/>
          <pc:sldMk cId="4237925161" sldId="258"/>
        </pc:sldMkLst>
        <pc:spChg chg="del">
          <ac:chgData name="Shixuan Zhao" userId="ce5290d52f7ef26e" providerId="LiveId" clId="{445EF0BF-6B39-964E-8C2F-8648D1C59E70}" dt="2023-01-28T20:39:36.564" v="902" actId="478"/>
          <ac:spMkLst>
            <pc:docMk/>
            <pc:sldMk cId="4237925161" sldId="258"/>
            <ac:spMk id="2" creationId="{C7F9C636-852C-2C13-B7FC-F5DEF38F7162}"/>
          </ac:spMkLst>
        </pc:spChg>
        <pc:spChg chg="del">
          <ac:chgData name="Shixuan Zhao" userId="ce5290d52f7ef26e" providerId="LiveId" clId="{445EF0BF-6B39-964E-8C2F-8648D1C59E70}" dt="2023-01-28T20:39:35.980" v="901" actId="478"/>
          <ac:spMkLst>
            <pc:docMk/>
            <pc:sldMk cId="4237925161" sldId="258"/>
            <ac:spMk id="3" creationId="{73482AAC-9AEC-F205-FB28-E07E665A9D09}"/>
          </ac:spMkLst>
        </pc:spChg>
        <pc:graphicFrameChg chg="add del mod modGraphic">
          <ac:chgData name="Shixuan Zhao" userId="ce5290d52f7ef26e" providerId="LiveId" clId="{445EF0BF-6B39-964E-8C2F-8648D1C59E70}" dt="2023-01-28T20:40:52.491" v="916" actId="478"/>
          <ac:graphicFrameMkLst>
            <pc:docMk/>
            <pc:sldMk cId="4237925161" sldId="258"/>
            <ac:graphicFrameMk id="5" creationId="{23FD88F0-67C3-668B-E461-DAE86E3A600D}"/>
          </ac:graphicFrameMkLst>
        </pc:graphicFrameChg>
        <pc:picChg chg="add del mod">
          <ac:chgData name="Shixuan Zhao" userId="ce5290d52f7ef26e" providerId="LiveId" clId="{445EF0BF-6B39-964E-8C2F-8648D1C59E70}" dt="2023-01-28T20:39:49.800" v="904" actId="478"/>
          <ac:picMkLst>
            <pc:docMk/>
            <pc:sldMk cId="4237925161" sldId="258"/>
            <ac:picMk id="4" creationId="{9F8694C5-EB64-DD14-F6A5-AD5C6507BC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5060-5104-2E80-9E07-97F1C0D6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D5330-B9B0-72C9-4179-8FEE9BF8B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EEF09-9850-9064-FEBA-5E2479DD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5B90-8A7A-004B-AFF5-7727FB12C45F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3E6F-CC59-B0BE-FFF5-169BCF83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D58C-0EF7-270E-E7E9-832C833E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6E13-E5E2-9A48-AD5E-DC0B0266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6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F10A-F730-5E8D-A1F5-83A66219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1D79D-9D7D-621A-7717-5CF69DB14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41E5-C7F1-0105-9B4E-CD6FAD46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5B90-8A7A-004B-AFF5-7727FB12C45F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F6CFA-C877-611C-1421-19B14DA9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55FD5-E09B-3112-0339-7EABBD21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6E13-E5E2-9A48-AD5E-DC0B0266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5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34721-5FD8-57ED-761B-63EE1AE75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91E6F-A7CD-087D-5A10-D8881B266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931A6-F4B6-A26B-975F-4B9E264C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5B90-8A7A-004B-AFF5-7727FB12C45F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8873-EA9E-3F1A-D9BD-2FFB4E5A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E7A70-2C21-95B1-5CA4-CC0932D1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6E13-E5E2-9A48-AD5E-DC0B0266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1266-803F-A1B4-4182-EE8A3B03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563A-A42E-B387-93FF-0023D1E6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68FFB-4DB1-A2C4-A3BA-AF536B9E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5B90-8A7A-004B-AFF5-7727FB12C45F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CBEE-0EC0-C322-9F9A-0491654B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59E8-7A1F-B9F2-94AC-B1EF9C12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6E13-E5E2-9A48-AD5E-DC0B0266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4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1362-0294-010D-D3D5-96D9FDCF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CCA48-5428-E4A1-1B03-4B415C9F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7682-F21A-82EA-C33E-B0FC2FE1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5B90-8A7A-004B-AFF5-7727FB12C45F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3A64-AC9C-F093-484E-F4B4927C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A6077-1288-05FE-A35E-3F6A266A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6E13-E5E2-9A48-AD5E-DC0B0266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200C-0C0B-8FBA-20E3-CEAD5D16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704C-394D-192A-E08D-4378F2192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D4AAE-9EA2-01F5-52BF-E369278D2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C818-A815-8AE5-F403-831122BC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5B90-8A7A-004B-AFF5-7727FB12C45F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D900A-09BF-AC72-AAA2-BEAF2EF7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5A65B-15C8-D42D-F83D-5DD2DE11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6E13-E5E2-9A48-AD5E-DC0B0266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257-6C06-6B05-5801-079DECAA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E204C-4214-FA6D-6F47-B7FAE5A5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BF621-F93B-99BD-682F-85234D6CB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52C34-3458-C07E-C77D-E8636F460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17647-1782-9F8D-BCF0-43C38C553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BC1F6-6D73-2FD6-4B94-68E548D1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5B90-8A7A-004B-AFF5-7727FB12C45F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F58A8-874E-9812-CAE8-8A80020E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CD808-E147-B7A2-4FE7-9E627D6C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6E13-E5E2-9A48-AD5E-DC0B0266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4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C1ED-2775-3639-4485-57F8046D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A7B43-F629-7737-6553-0CE5C6E3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5B90-8A7A-004B-AFF5-7727FB12C45F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81DD3-F668-F36B-8E5C-32C7F467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81F48-886C-F19A-8E84-2CF5F3A5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6E13-E5E2-9A48-AD5E-DC0B0266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6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CE518-8B54-7E42-9A26-B29BF59C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5B90-8A7A-004B-AFF5-7727FB12C45F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37846-0D95-E542-E29A-2AD9FEF4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4F5CE-59A7-EF32-055A-82BFD7D2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6E13-E5E2-9A48-AD5E-DC0B0266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F22A-17AA-C6D5-54CA-21460A8A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2E7D-66B0-36FA-A0D2-0F425AD8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3062D-2737-1F69-29CE-51AC9DE7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0FAE1-499A-301D-D0C7-9C547CE0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5B90-8A7A-004B-AFF5-7727FB12C45F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7B98C-8EAB-00D1-091B-97148C94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0AED3-A6A8-2216-D0FE-B84B89A0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6E13-E5E2-9A48-AD5E-DC0B0266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6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B0CD-D8CE-154A-53CB-26EEBE7E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23CF3-5A04-BA24-4846-5CF50ED4D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351C1-1EA6-673A-2DFD-773888EA2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8FA4A-1D75-319F-8C38-A83E906F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5B90-8A7A-004B-AFF5-7727FB12C45F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B7841-5CC9-6586-7C56-F75FC47E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CF3F0-B684-CB41-5B14-88B6F68D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6E13-E5E2-9A48-AD5E-DC0B0266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A5BAC-E44D-0B34-F7A8-AF1D1FCE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03A05-BF14-55E4-153A-93848916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280C-C53A-8B45-5E57-26F6AA5A3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F5B90-8A7A-004B-AFF5-7727FB12C45F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F9D4F-C5C4-3C8F-C340-215A33A12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FDDA-BC9C-FC4A-DEDA-ECA2E6B82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E6E13-E5E2-9A48-AD5E-DC0B0266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3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80ADC6E-FBAC-F5DD-873B-D4B93D277219}"/>
              </a:ext>
            </a:extLst>
          </p:cNvPr>
          <p:cNvSpPr/>
          <p:nvPr/>
        </p:nvSpPr>
        <p:spPr>
          <a:xfrm>
            <a:off x="1920240" y="675289"/>
            <a:ext cx="2723743" cy="5507422"/>
          </a:xfrm>
          <a:prstGeom prst="roundRect">
            <a:avLst/>
          </a:prstGeom>
          <a:noFill/>
          <a:ln w="317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489AAC0-A9ED-5CDF-6C43-8389352BE209}"/>
              </a:ext>
            </a:extLst>
          </p:cNvPr>
          <p:cNvSpPr/>
          <p:nvPr/>
        </p:nvSpPr>
        <p:spPr>
          <a:xfrm>
            <a:off x="7410759" y="675288"/>
            <a:ext cx="4175760" cy="5507421"/>
          </a:xfrm>
          <a:prstGeom prst="roundRect">
            <a:avLst/>
          </a:prstGeom>
          <a:noFill/>
          <a:ln w="317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116AD3DE-CFC7-F60A-17FE-391F73651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440379" y="319404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B5DE7CB-7AE9-90A2-4AD7-04223ED8B2C6}"/>
              </a:ext>
            </a:extLst>
          </p:cNvPr>
          <p:cNvGrpSpPr/>
          <p:nvPr/>
        </p:nvGrpSpPr>
        <p:grpSpPr>
          <a:xfrm>
            <a:off x="9498639" y="4755105"/>
            <a:ext cx="1772615" cy="892162"/>
            <a:chOff x="9095082" y="4635808"/>
            <a:chExt cx="1772615" cy="89216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AF4701-38AC-9CBA-F1BC-0D75140F6EC2}"/>
                </a:ext>
              </a:extLst>
            </p:cNvPr>
            <p:cNvSpPr/>
            <p:nvPr/>
          </p:nvSpPr>
          <p:spPr>
            <a:xfrm>
              <a:off x="9095082" y="4637382"/>
              <a:ext cx="1772615" cy="890588"/>
            </a:xfrm>
            <a:prstGeom prst="rect">
              <a:avLst/>
            </a:prstGeom>
            <a:noFill/>
            <a:ln w="12700">
              <a:solidFill>
                <a:srgbClr val="1B7B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B7B6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64A4097-0A46-12E8-646E-E30FBB946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095083" y="4635808"/>
              <a:ext cx="381000" cy="381000"/>
            </a:xfrm>
            <a:prstGeom prst="rect">
              <a:avLst/>
            </a:prstGeom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58979F-525B-F470-8B90-92FBD3F2B69F}"/>
              </a:ext>
            </a:extLst>
          </p:cNvPr>
          <p:cNvCxnSpPr>
            <a:cxnSpLocks/>
          </p:cNvCxnSpPr>
          <p:nvPr/>
        </p:nvCxnSpPr>
        <p:spPr>
          <a:xfrm>
            <a:off x="995589" y="3528786"/>
            <a:ext cx="73886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962D87-FAED-6E06-8471-79ED27560896}"/>
              </a:ext>
            </a:extLst>
          </p:cNvPr>
          <p:cNvCxnSpPr>
            <a:cxnSpLocks/>
          </p:cNvCxnSpPr>
          <p:nvPr/>
        </p:nvCxnSpPr>
        <p:spPr>
          <a:xfrm>
            <a:off x="995589" y="3325586"/>
            <a:ext cx="73886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77FBB3-0F7A-F6F8-B32C-452205DD6B48}"/>
              </a:ext>
            </a:extLst>
          </p:cNvPr>
          <p:cNvSpPr txBox="1"/>
          <p:nvPr/>
        </p:nvSpPr>
        <p:spPr>
          <a:xfrm>
            <a:off x="2094482" y="771695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0FC2B-70B8-6B0B-A292-5CEEE385E117}"/>
              </a:ext>
            </a:extLst>
          </p:cNvPr>
          <p:cNvSpPr txBox="1"/>
          <p:nvPr/>
        </p:nvSpPr>
        <p:spPr>
          <a:xfrm>
            <a:off x="7634297" y="771695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 &amp; DB</a:t>
            </a:r>
          </a:p>
        </p:txBody>
      </p:sp>
      <p:pic>
        <p:nvPicPr>
          <p:cNvPr id="22" name="Graphic 17">
            <a:extLst>
              <a:ext uri="{FF2B5EF4-FFF2-40B4-BE49-F238E27FC236}">
                <a16:creationId xmlns:a16="http://schemas.microsoft.com/office/drawing/2014/main" id="{62628F78-40CA-0D58-8F8D-A7BFC9B1A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5653568" y="30479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9">
            <a:extLst>
              <a:ext uri="{FF2B5EF4-FFF2-40B4-BE49-F238E27FC236}">
                <a16:creationId xmlns:a16="http://schemas.microsoft.com/office/drawing/2014/main" id="{2284CC8F-5E4C-B67A-E165-890C98CDF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2061" y="3891020"/>
            <a:ext cx="1474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7BBD44-5D53-BAA5-2E17-7C533AF7117B}"/>
              </a:ext>
            </a:extLst>
          </p:cNvPr>
          <p:cNvCxnSpPr>
            <a:cxnSpLocks/>
          </p:cNvCxnSpPr>
          <p:nvPr/>
        </p:nvCxnSpPr>
        <p:spPr>
          <a:xfrm>
            <a:off x="4759375" y="3516696"/>
            <a:ext cx="73886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0D82B3-55C4-CDA4-4729-EAF4827366E6}"/>
              </a:ext>
            </a:extLst>
          </p:cNvPr>
          <p:cNvCxnSpPr>
            <a:cxnSpLocks/>
          </p:cNvCxnSpPr>
          <p:nvPr/>
        </p:nvCxnSpPr>
        <p:spPr>
          <a:xfrm>
            <a:off x="4759375" y="3313496"/>
            <a:ext cx="73886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D6EEE-6F4E-5940-0C00-4170A9943E5A}"/>
              </a:ext>
            </a:extLst>
          </p:cNvPr>
          <p:cNvCxnSpPr>
            <a:cxnSpLocks/>
          </p:cNvCxnSpPr>
          <p:nvPr/>
        </p:nvCxnSpPr>
        <p:spPr>
          <a:xfrm>
            <a:off x="6554308" y="3516696"/>
            <a:ext cx="73886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DFFD42-DDF1-7002-9DD6-737A297E0015}"/>
              </a:ext>
            </a:extLst>
          </p:cNvPr>
          <p:cNvCxnSpPr>
            <a:cxnSpLocks/>
          </p:cNvCxnSpPr>
          <p:nvPr/>
        </p:nvCxnSpPr>
        <p:spPr>
          <a:xfrm>
            <a:off x="6554308" y="3313496"/>
            <a:ext cx="73886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CCFB566-B960-8FC7-FFE7-27B2E511F6AC}"/>
              </a:ext>
            </a:extLst>
          </p:cNvPr>
          <p:cNvSpPr txBox="1"/>
          <p:nvPr/>
        </p:nvSpPr>
        <p:spPr>
          <a:xfrm>
            <a:off x="2209982" y="1205769"/>
            <a:ext cx="22912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functions can be realized by frontend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any company’s data and its market position index (on the scale of 100%)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relative positions of companies (on the scale of R)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68AC1D-3021-AE1E-DAD7-9AB92B7E5772}"/>
              </a:ext>
            </a:extLst>
          </p:cNvPr>
          <p:cNvGrpSpPr/>
          <p:nvPr/>
        </p:nvGrpSpPr>
        <p:grpSpPr>
          <a:xfrm>
            <a:off x="7713381" y="1353455"/>
            <a:ext cx="1264119" cy="4293812"/>
            <a:chOff x="7713381" y="1353455"/>
            <a:chExt cx="1264119" cy="429381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080522-AB9F-3178-4467-FCFAB445C780}"/>
                </a:ext>
              </a:extLst>
            </p:cNvPr>
            <p:cNvSpPr/>
            <p:nvPr/>
          </p:nvSpPr>
          <p:spPr>
            <a:xfrm>
              <a:off x="7713382" y="1353455"/>
              <a:ext cx="1264118" cy="4293812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18B8B104-D2D5-1EBC-F424-C26BF34C8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7713381" y="1353455"/>
              <a:ext cx="381000" cy="381000"/>
            </a:xfrm>
            <a:prstGeom prst="rect">
              <a:avLst/>
            </a:prstGeom>
          </p:spPr>
        </p:pic>
      </p:grpSp>
      <p:pic>
        <p:nvPicPr>
          <p:cNvPr id="33" name="Graphic 10">
            <a:extLst>
              <a:ext uri="{FF2B5EF4-FFF2-40B4-BE49-F238E27FC236}">
                <a16:creationId xmlns:a16="http://schemas.microsoft.com/office/drawing/2014/main" id="{15EB0DC6-3AF4-E622-EA0B-842F164D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41" y="203917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10">
            <a:extLst>
              <a:ext uri="{FF2B5EF4-FFF2-40B4-BE49-F238E27FC236}">
                <a16:creationId xmlns:a16="http://schemas.microsoft.com/office/drawing/2014/main" id="{39BB1B72-32CA-2AD3-4EE5-0704ABC11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41" y="36758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0">
            <a:extLst>
              <a:ext uri="{FF2B5EF4-FFF2-40B4-BE49-F238E27FC236}">
                <a16:creationId xmlns:a16="http://schemas.microsoft.com/office/drawing/2014/main" id="{B8D4D795-BAB9-2F78-02F9-1E5EAA22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382" y="2817214"/>
            <a:ext cx="12641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D45F14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1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Used to scrape data online</a:t>
            </a:r>
          </a:p>
        </p:txBody>
      </p:sp>
      <p:sp>
        <p:nvSpPr>
          <p:cNvPr id="36" name="TextBox 20">
            <a:extLst>
              <a:ext uri="{FF2B5EF4-FFF2-40B4-BE49-F238E27FC236}">
                <a16:creationId xmlns:a16="http://schemas.microsoft.com/office/drawing/2014/main" id="{DD6C3FA1-0B28-EA13-2411-92C9453DD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324" y="4437822"/>
            <a:ext cx="11962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D45F14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2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Used to link with ML and calculate the relative position index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51F80E-B8E1-7809-DD7C-E030E2815F84}"/>
              </a:ext>
            </a:extLst>
          </p:cNvPr>
          <p:cNvGrpSpPr/>
          <p:nvPr/>
        </p:nvGrpSpPr>
        <p:grpSpPr>
          <a:xfrm>
            <a:off x="8777089" y="4062287"/>
            <a:ext cx="854959" cy="1311686"/>
            <a:chOff x="8777089" y="4062287"/>
            <a:chExt cx="854959" cy="1311686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5583E15-1FD4-4BC7-6A6C-66F323738715}"/>
                </a:ext>
              </a:extLst>
            </p:cNvPr>
            <p:cNvSpPr/>
            <p:nvPr/>
          </p:nvSpPr>
          <p:spPr>
            <a:xfrm flipH="1" flipV="1">
              <a:off x="9160674" y="4543190"/>
              <a:ext cx="471374" cy="830783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C1EDBC2-A01C-67F5-CE76-0CFFE090E10C}"/>
                </a:ext>
              </a:extLst>
            </p:cNvPr>
            <p:cNvSpPr/>
            <p:nvPr/>
          </p:nvSpPr>
          <p:spPr>
            <a:xfrm rot="10800000" flipH="1" flipV="1">
              <a:off x="8777089" y="4062287"/>
              <a:ext cx="383585" cy="484017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661BA88-D555-AE12-83C6-99902E770ACD}"/>
              </a:ext>
            </a:extLst>
          </p:cNvPr>
          <p:cNvSpPr/>
          <p:nvPr/>
        </p:nvSpPr>
        <p:spPr>
          <a:xfrm>
            <a:off x="9498639" y="1353455"/>
            <a:ext cx="1772615" cy="2999230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64A23624-CE50-4280-8D01-0F0FBD1DC6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98639" y="1353454"/>
            <a:ext cx="381000" cy="381000"/>
          </a:xfrm>
          <a:prstGeom prst="rect">
            <a:avLst/>
          </a:prstGeom>
        </p:spPr>
      </p:pic>
      <p:pic>
        <p:nvPicPr>
          <p:cNvPr id="44" name="Graphic 22">
            <a:extLst>
              <a:ext uri="{FF2B5EF4-FFF2-40B4-BE49-F238E27FC236}">
                <a16:creationId xmlns:a16="http://schemas.microsoft.com/office/drawing/2014/main" id="{71E650B5-D4B8-D8DA-3AA3-B262A0205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574" y="518347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5">
            <a:extLst>
              <a:ext uri="{FF2B5EF4-FFF2-40B4-BE49-F238E27FC236}">
                <a16:creationId xmlns:a16="http://schemas.microsoft.com/office/drawing/2014/main" id="{3CC04659-8AE8-E3AF-4CE9-6703CCFC6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596" y="5136105"/>
            <a:ext cx="10350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AF68C3-734F-6C08-9E7C-4A2DFE5EC320}"/>
              </a:ext>
            </a:extLst>
          </p:cNvPr>
          <p:cNvCxnSpPr>
            <a:cxnSpLocks/>
          </p:cNvCxnSpPr>
          <p:nvPr/>
        </p:nvCxnSpPr>
        <p:spPr>
          <a:xfrm>
            <a:off x="8863363" y="3047901"/>
            <a:ext cx="73886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EC0BDF-B672-1B99-0256-981B1D244316}"/>
              </a:ext>
            </a:extLst>
          </p:cNvPr>
          <p:cNvCxnSpPr>
            <a:cxnSpLocks/>
          </p:cNvCxnSpPr>
          <p:nvPr/>
        </p:nvCxnSpPr>
        <p:spPr>
          <a:xfrm>
            <a:off x="8863363" y="2844701"/>
            <a:ext cx="73886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6">
            <a:extLst>
              <a:ext uri="{FF2B5EF4-FFF2-40B4-BE49-F238E27FC236}">
                <a16:creationId xmlns:a16="http://schemas.microsoft.com/office/drawing/2014/main" id="{970CFB97-799D-CDD5-CC56-7778671EB16B}"/>
              </a:ext>
            </a:extLst>
          </p:cNvPr>
          <p:cNvSpPr txBox="1">
            <a:spLocks noChangeArrowheads="1"/>
          </p:cNvSpPr>
          <p:nvPr/>
        </p:nvSpPr>
        <p:spPr>
          <a:xfrm>
            <a:off x="10128541" y="2117442"/>
            <a:ext cx="1035095" cy="5428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200" b="1" dirty="0"/>
              <a:t>DynamoDB</a:t>
            </a:r>
            <a:endParaRPr lang="en-US" altLang="en-US" sz="1200" dirty="0"/>
          </a:p>
        </p:txBody>
      </p:sp>
      <p:pic>
        <p:nvPicPr>
          <p:cNvPr id="49" name="Graphic 7">
            <a:extLst>
              <a:ext uri="{FF2B5EF4-FFF2-40B4-BE49-F238E27FC236}">
                <a16:creationId xmlns:a16="http://schemas.microsoft.com/office/drawing/2014/main" id="{8A3B639B-4118-6FB6-5537-A1B98B1FD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656429" y="2117442"/>
            <a:ext cx="472111" cy="47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18">
            <a:extLst>
              <a:ext uri="{FF2B5EF4-FFF2-40B4-BE49-F238E27FC236}">
                <a16:creationId xmlns:a16="http://schemas.microsoft.com/office/drawing/2014/main" id="{EEF144EA-D1A5-EA07-374F-D7A2C7DCE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533" y="3342645"/>
            <a:ext cx="472111" cy="47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9">
            <a:extLst>
              <a:ext uri="{FF2B5EF4-FFF2-40B4-BE49-F238E27FC236}">
                <a16:creationId xmlns:a16="http://schemas.microsoft.com/office/drawing/2014/main" id="{540D135A-4F04-B9EB-7E7D-B5D2A7C57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203" y="3274789"/>
            <a:ext cx="13847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OpenSearch Service</a:t>
            </a:r>
          </a:p>
        </p:txBody>
      </p:sp>
    </p:spTree>
    <p:extLst>
      <p:ext uri="{BB962C8B-B14F-4D97-AF65-F5344CB8AC3E}">
        <p14:creationId xmlns:p14="http://schemas.microsoft.com/office/powerpoint/2010/main" val="29497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72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Shixuan Zhao</dc:creator>
  <cp:lastModifiedBy>Shixuan Zhao</cp:lastModifiedBy>
  <cp:revision>1</cp:revision>
  <dcterms:created xsi:type="dcterms:W3CDTF">2023-01-27T01:26:22Z</dcterms:created>
  <dcterms:modified xsi:type="dcterms:W3CDTF">2023-02-03T00:34:04Z</dcterms:modified>
</cp:coreProperties>
</file>