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1524000"/>
            <a:ext cx="20764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543050"/>
            <a:ext cx="16478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642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2539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680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8990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7875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0890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9775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276350" y="276161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s_t</a:t>
            </a:r>
            <a:endParaRPr lang="x-none" alt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2426335" y="2761615"/>
            <a:ext cx="659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s_(t+1)</a:t>
            </a:r>
            <a:endParaRPr lang="x-none" alt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4839970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s_(t+n-1)</a:t>
            </a:r>
            <a:endParaRPr lang="x-none" altLang="en-US" sz="1000"/>
          </a:p>
        </p:txBody>
      </p:sp>
      <p:sp>
        <p:nvSpPr>
          <p:cNvPr id="15" name="Text Box 14"/>
          <p:cNvSpPr txBox="1"/>
          <p:nvPr/>
        </p:nvSpPr>
        <p:spPr>
          <a:xfrm>
            <a:off x="6104255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s_(t+n)</a:t>
            </a:r>
            <a:endParaRPr lang="x-none" altLang="en-US" sz="1000"/>
          </a:p>
        </p:txBody>
      </p:sp>
      <p:sp>
        <p:nvSpPr>
          <p:cNvPr id="16" name="Text Box 15"/>
          <p:cNvSpPr txBox="1"/>
          <p:nvPr/>
        </p:nvSpPr>
        <p:spPr>
          <a:xfrm>
            <a:off x="1470025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a_t</a:t>
            </a:r>
            <a:endParaRPr lang="x-none" altLang="en-US" sz="1000"/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725930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6862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04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4335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75082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a_(t+1)</a:t>
            </a:r>
            <a:endParaRPr lang="x-none" alt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524510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a_(t+n-1)</a:t>
            </a:r>
            <a:endParaRPr lang="x-none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173609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r_(t+1)</a:t>
            </a:r>
            <a:endParaRPr lang="x-none" altLang="en-US" sz="1000"/>
          </a:p>
        </p:txBody>
      </p:sp>
      <p:sp>
        <p:nvSpPr>
          <p:cNvPr id="25" name="Text Box 24"/>
          <p:cNvSpPr txBox="1"/>
          <p:nvPr/>
        </p:nvSpPr>
        <p:spPr>
          <a:xfrm>
            <a:off x="2969895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r_(t+2)</a:t>
            </a:r>
            <a:endParaRPr lang="x-none" altLang="en-US" sz="1000"/>
          </a:p>
        </p:txBody>
      </p:sp>
      <p:sp>
        <p:nvSpPr>
          <p:cNvPr id="26" name="Text Box 25"/>
          <p:cNvSpPr txBox="1"/>
          <p:nvPr/>
        </p:nvSpPr>
        <p:spPr>
          <a:xfrm>
            <a:off x="547878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r_(t+n)</a:t>
            </a:r>
            <a:endParaRPr lang="x-none" altLang="en-US" sz="10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2973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51637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a_(t+n)</a:t>
            </a:r>
            <a:endParaRPr lang="x-none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微软雅黑</vt:lpstr>
      <vt:lpstr>Noto Sans CJK SC</vt:lpstr>
      <vt:lpstr>Arial Unicode MS</vt:lpstr>
      <vt:lpstr>Calibri Light</vt:lpstr>
      <vt:lpstr>SimSun</vt:lpstr>
      <vt:lpstr>Calibri</vt:lpstr>
      <vt:lpstr>MT Extra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aaron</cp:lastModifiedBy>
  <cp:revision>4</cp:revision>
  <dcterms:created xsi:type="dcterms:W3CDTF">2020-03-01T22:10:14Z</dcterms:created>
  <dcterms:modified xsi:type="dcterms:W3CDTF">2020-03-01T22:10:14Z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