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1524000"/>
            <a:ext cx="20764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543050"/>
            <a:ext cx="16478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26428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2539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6808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8990" y="2484120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7875" y="2483485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80890" y="2483485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9775" y="2484120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276350" y="276161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s_t</a:t>
            </a:r>
            <a:endParaRPr lang="x-none" alt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2426335" y="2761615"/>
            <a:ext cx="659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s_(t+1)</a:t>
            </a:r>
            <a:endParaRPr lang="x-none" altLang="en-US" sz="1000"/>
          </a:p>
        </p:txBody>
      </p:sp>
      <p:sp>
        <p:nvSpPr>
          <p:cNvPr id="14" name="Text Box 13"/>
          <p:cNvSpPr txBox="1"/>
          <p:nvPr/>
        </p:nvSpPr>
        <p:spPr>
          <a:xfrm>
            <a:off x="4839970" y="2761615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s_(t+n-1)</a:t>
            </a:r>
            <a:endParaRPr lang="x-none" altLang="en-US" sz="1000"/>
          </a:p>
        </p:txBody>
      </p:sp>
      <p:sp>
        <p:nvSpPr>
          <p:cNvPr id="15" name="Text Box 14"/>
          <p:cNvSpPr txBox="1"/>
          <p:nvPr/>
        </p:nvSpPr>
        <p:spPr>
          <a:xfrm>
            <a:off x="6104255" y="2761615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s_(t+n)</a:t>
            </a:r>
            <a:endParaRPr lang="x-none" altLang="en-US" sz="1000"/>
          </a:p>
        </p:txBody>
      </p:sp>
      <p:sp>
        <p:nvSpPr>
          <p:cNvPr id="16" name="Text Box 15"/>
          <p:cNvSpPr txBox="1"/>
          <p:nvPr/>
        </p:nvSpPr>
        <p:spPr>
          <a:xfrm>
            <a:off x="1470025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a_t</a:t>
            </a:r>
            <a:endParaRPr lang="x-none" altLang="en-US" sz="1000"/>
          </a:p>
        </p:txBody>
      </p: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1725930" y="2531110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6862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04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4335" y="2531110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75082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a_(t+1)</a:t>
            </a:r>
            <a:endParaRPr lang="x-none" alt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524510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a_(t+n-1)</a:t>
            </a:r>
            <a:endParaRPr lang="x-none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1736090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r_(t+1)</a:t>
            </a:r>
            <a:endParaRPr lang="x-none" altLang="en-US" sz="1000"/>
          </a:p>
        </p:txBody>
      </p:sp>
      <p:sp>
        <p:nvSpPr>
          <p:cNvPr id="25" name="Text Box 24"/>
          <p:cNvSpPr txBox="1"/>
          <p:nvPr/>
        </p:nvSpPr>
        <p:spPr>
          <a:xfrm>
            <a:off x="2969895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r_(t+2)</a:t>
            </a:r>
            <a:endParaRPr lang="x-none" altLang="en-US" sz="1000"/>
          </a:p>
        </p:txBody>
      </p:sp>
      <p:sp>
        <p:nvSpPr>
          <p:cNvPr id="26" name="Text Box 25"/>
          <p:cNvSpPr txBox="1"/>
          <p:nvPr/>
        </p:nvSpPr>
        <p:spPr>
          <a:xfrm>
            <a:off x="5478780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r_(t+n)</a:t>
            </a:r>
            <a:endParaRPr lang="x-none" altLang="en-US" sz="10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2973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51637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a_(t+n)</a:t>
            </a:r>
            <a:endParaRPr lang="x-none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offline_nstep_td_results"/>
          <p:cNvPicPr>
            <a:picLocks noChangeAspect="1"/>
          </p:cNvPicPr>
          <p:nvPr/>
        </p:nvPicPr>
        <p:blipFill>
          <a:blip r:embed="rId1"/>
          <a:srcRect l="27264"/>
          <a:stretch>
            <a:fillRect/>
          </a:stretch>
        </p:blipFill>
        <p:spPr>
          <a:xfrm>
            <a:off x="5258435" y="2844800"/>
            <a:ext cx="3427095" cy="2408555"/>
          </a:xfrm>
          <a:prstGeom prst="rect">
            <a:avLst/>
          </a:prstGeom>
        </p:spPr>
      </p:pic>
      <p:pic>
        <p:nvPicPr>
          <p:cNvPr id="5" name="Picture 4" descr="online_nstep_td_results"/>
          <p:cNvPicPr>
            <a:picLocks noChangeAspect="1"/>
          </p:cNvPicPr>
          <p:nvPr/>
        </p:nvPicPr>
        <p:blipFill>
          <a:blip r:embed="rId2"/>
          <a:srcRect l="27212"/>
          <a:stretch>
            <a:fillRect/>
          </a:stretch>
        </p:blipFill>
        <p:spPr>
          <a:xfrm>
            <a:off x="1983740" y="2844800"/>
            <a:ext cx="3274695" cy="2351405"/>
          </a:xfrm>
          <a:prstGeom prst="rect">
            <a:avLst/>
          </a:prstGeom>
        </p:spPr>
      </p:pic>
      <p:pic>
        <p:nvPicPr>
          <p:cNvPr id="6" name="Picture 5" descr="offline_ET_results"/>
          <p:cNvPicPr>
            <a:picLocks noChangeAspect="1"/>
          </p:cNvPicPr>
          <p:nvPr/>
        </p:nvPicPr>
        <p:blipFill>
          <a:blip r:embed="rId3"/>
          <a:srcRect l="26402"/>
          <a:stretch>
            <a:fillRect/>
          </a:stretch>
        </p:blipFill>
        <p:spPr>
          <a:xfrm>
            <a:off x="5238115" y="384810"/>
            <a:ext cx="3467735" cy="2459990"/>
          </a:xfrm>
          <a:prstGeom prst="rect">
            <a:avLst/>
          </a:prstGeom>
        </p:spPr>
      </p:pic>
      <p:pic>
        <p:nvPicPr>
          <p:cNvPr id="7" name="Picture 6" descr="online_ET_results"/>
          <p:cNvPicPr>
            <a:picLocks noChangeAspect="1"/>
          </p:cNvPicPr>
          <p:nvPr/>
        </p:nvPicPr>
        <p:blipFill>
          <a:blip r:embed="rId4"/>
          <a:srcRect l="20816"/>
          <a:stretch>
            <a:fillRect/>
          </a:stretch>
        </p:blipFill>
        <p:spPr>
          <a:xfrm>
            <a:off x="1983740" y="384810"/>
            <a:ext cx="2748915" cy="2459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6245" y="231140"/>
            <a:ext cx="6238875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336290"/>
            <a:ext cx="62103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2015" y="2159635"/>
            <a:ext cx="2581910" cy="3019425"/>
          </a:xfrm>
          <a:prstGeom prst="rect">
            <a:avLst/>
          </a:prstGeom>
        </p:spPr>
      </p:pic>
      <p:pic>
        <p:nvPicPr>
          <p:cNvPr id="5" name="Picture 4" descr="eligibility_trace_on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2159635"/>
            <a:ext cx="481012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arsa_lamb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2195195"/>
            <a:ext cx="5648325" cy="30289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225" y="2195195"/>
            <a:ext cx="322072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0965" y="1083945"/>
            <a:ext cx="5219700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65" y="1083945"/>
            <a:ext cx="3190875" cy="357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微软雅黑</vt:lpstr>
      <vt:lpstr>Noto Sans CJK SC</vt:lpstr>
      <vt:lpstr>Arial Unicode MS</vt:lpstr>
      <vt:lpstr>Calibri Light</vt:lpstr>
      <vt:lpstr>SimSun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aaron</cp:lastModifiedBy>
  <cp:revision>6</cp:revision>
  <dcterms:created xsi:type="dcterms:W3CDTF">2020-03-03T03:00:48Z</dcterms:created>
  <dcterms:modified xsi:type="dcterms:W3CDTF">2020-03-03T03:00:48Z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