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49220" y="1524000"/>
            <a:ext cx="2076450" cy="17621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625" y="1543050"/>
            <a:ext cx="1647825" cy="172402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Oval 3"/>
          <p:cNvSpPr/>
          <p:nvPr/>
        </p:nvSpPr>
        <p:spPr>
          <a:xfrm>
            <a:off x="1264285" y="2299970"/>
            <a:ext cx="461645" cy="461645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525395" y="2299970"/>
            <a:ext cx="461645" cy="461645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003800" y="2299970"/>
            <a:ext cx="461645" cy="461645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268085" y="2299970"/>
            <a:ext cx="461645" cy="461645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078990" y="2484120"/>
            <a:ext cx="93980" cy="93980"/>
          </a:xfrm>
          <a:prstGeom prst="ellipse">
            <a:avLst/>
          </a:prstGeom>
          <a:solidFill>
            <a:schemeClr val="dk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317875" y="2483485"/>
            <a:ext cx="93980" cy="93980"/>
          </a:xfrm>
          <a:prstGeom prst="ellipse">
            <a:avLst/>
          </a:prstGeom>
          <a:solidFill>
            <a:schemeClr val="dk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580890" y="2483485"/>
            <a:ext cx="93980" cy="93980"/>
          </a:xfrm>
          <a:prstGeom prst="ellipse">
            <a:avLst/>
          </a:prstGeom>
          <a:solidFill>
            <a:schemeClr val="dk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819775" y="2484120"/>
            <a:ext cx="93980" cy="93980"/>
          </a:xfrm>
          <a:prstGeom prst="ellipse">
            <a:avLst/>
          </a:prstGeom>
          <a:solidFill>
            <a:schemeClr val="dk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Text Box 11"/>
          <p:cNvSpPr txBox="1"/>
          <p:nvPr/>
        </p:nvSpPr>
        <p:spPr>
          <a:xfrm>
            <a:off x="1276350" y="2761615"/>
            <a:ext cx="44958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1000"/>
              <a:t>s_t</a:t>
            </a:r>
            <a:endParaRPr lang="x-none" altLang="en-US" sz="1000"/>
          </a:p>
        </p:txBody>
      </p:sp>
      <p:sp>
        <p:nvSpPr>
          <p:cNvPr id="13" name="Text Box 12"/>
          <p:cNvSpPr txBox="1"/>
          <p:nvPr/>
        </p:nvSpPr>
        <p:spPr>
          <a:xfrm>
            <a:off x="2426335" y="2761615"/>
            <a:ext cx="65976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1000"/>
              <a:t>s_(t+1)</a:t>
            </a:r>
            <a:endParaRPr lang="x-none" altLang="en-US" sz="1000"/>
          </a:p>
        </p:txBody>
      </p:sp>
      <p:sp>
        <p:nvSpPr>
          <p:cNvPr id="14" name="Text Box 13"/>
          <p:cNvSpPr txBox="1"/>
          <p:nvPr/>
        </p:nvSpPr>
        <p:spPr>
          <a:xfrm>
            <a:off x="4839970" y="2761615"/>
            <a:ext cx="78930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1000"/>
              <a:t>s_(t+n-1)</a:t>
            </a:r>
            <a:endParaRPr lang="x-none" altLang="en-US" sz="1000"/>
          </a:p>
        </p:txBody>
      </p:sp>
      <p:sp>
        <p:nvSpPr>
          <p:cNvPr id="15" name="Text Box 14"/>
          <p:cNvSpPr txBox="1"/>
          <p:nvPr/>
        </p:nvSpPr>
        <p:spPr>
          <a:xfrm>
            <a:off x="6104255" y="2761615"/>
            <a:ext cx="78930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1000"/>
              <a:t>s_(t+n)</a:t>
            </a:r>
            <a:endParaRPr lang="x-none" altLang="en-US" sz="1000"/>
          </a:p>
        </p:txBody>
      </p:sp>
      <p:sp>
        <p:nvSpPr>
          <p:cNvPr id="16" name="Text Box 15"/>
          <p:cNvSpPr txBox="1"/>
          <p:nvPr/>
        </p:nvSpPr>
        <p:spPr>
          <a:xfrm>
            <a:off x="1470025" y="2054860"/>
            <a:ext cx="78930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1000"/>
              <a:t>a_t</a:t>
            </a:r>
            <a:endParaRPr lang="x-none" altLang="en-US" sz="1000"/>
          </a:p>
        </p:txBody>
      </p:sp>
      <p:cxnSp>
        <p:nvCxnSpPr>
          <p:cNvPr id="17" name="Straight Arrow Connector 16"/>
          <p:cNvCxnSpPr>
            <a:stCxn id="4" idx="6"/>
            <a:endCxn id="5" idx="2"/>
          </p:cNvCxnSpPr>
          <p:nvPr/>
        </p:nvCxnSpPr>
        <p:spPr>
          <a:xfrm>
            <a:off x="1725930" y="2531110"/>
            <a:ext cx="79946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468620" y="2530475"/>
            <a:ext cx="79946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987040" y="2530475"/>
            <a:ext cx="79946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204335" y="2531110"/>
            <a:ext cx="79946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 Box 20"/>
          <p:cNvSpPr txBox="1"/>
          <p:nvPr/>
        </p:nvSpPr>
        <p:spPr>
          <a:xfrm>
            <a:off x="2750820" y="2054860"/>
            <a:ext cx="78930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1000"/>
              <a:t>a_(t+1)</a:t>
            </a:r>
            <a:endParaRPr lang="x-none" altLang="en-US" sz="1000"/>
          </a:p>
        </p:txBody>
      </p:sp>
      <p:sp>
        <p:nvSpPr>
          <p:cNvPr id="22" name="Text Box 21"/>
          <p:cNvSpPr txBox="1"/>
          <p:nvPr/>
        </p:nvSpPr>
        <p:spPr>
          <a:xfrm>
            <a:off x="5245100" y="2054860"/>
            <a:ext cx="78930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1000"/>
              <a:t>a_(t+n-1)</a:t>
            </a:r>
            <a:endParaRPr lang="x-none" altLang="en-US" sz="1000"/>
          </a:p>
        </p:txBody>
      </p:sp>
      <p:sp>
        <p:nvSpPr>
          <p:cNvPr id="24" name="Text Box 23"/>
          <p:cNvSpPr txBox="1"/>
          <p:nvPr/>
        </p:nvSpPr>
        <p:spPr>
          <a:xfrm>
            <a:off x="1736090" y="2578100"/>
            <a:ext cx="78930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1000"/>
              <a:t>r_(t+1)</a:t>
            </a:r>
            <a:endParaRPr lang="x-none" altLang="en-US" sz="1000"/>
          </a:p>
        </p:txBody>
      </p:sp>
      <p:sp>
        <p:nvSpPr>
          <p:cNvPr id="25" name="Text Box 24"/>
          <p:cNvSpPr txBox="1"/>
          <p:nvPr/>
        </p:nvSpPr>
        <p:spPr>
          <a:xfrm>
            <a:off x="2969895" y="2578100"/>
            <a:ext cx="78930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1000"/>
              <a:t>r_(t+2)</a:t>
            </a:r>
            <a:endParaRPr lang="x-none" altLang="en-US" sz="1000"/>
          </a:p>
        </p:txBody>
      </p:sp>
      <p:sp>
        <p:nvSpPr>
          <p:cNvPr id="26" name="Text Box 25"/>
          <p:cNvSpPr txBox="1"/>
          <p:nvPr/>
        </p:nvSpPr>
        <p:spPr>
          <a:xfrm>
            <a:off x="5478780" y="2578100"/>
            <a:ext cx="78930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1000"/>
              <a:t>r_(t+n)</a:t>
            </a:r>
            <a:endParaRPr lang="x-none" altLang="en-US" sz="1000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6729730" y="2530475"/>
            <a:ext cx="79946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 Box 28"/>
          <p:cNvSpPr txBox="1"/>
          <p:nvPr/>
        </p:nvSpPr>
        <p:spPr>
          <a:xfrm>
            <a:off x="6516370" y="2054860"/>
            <a:ext cx="78930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1000"/>
              <a:t>a_(t+n)</a:t>
            </a:r>
            <a:endParaRPr lang="x-none" altLang="en-US" sz="1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offline_nstep_td_results"/>
          <p:cNvPicPr>
            <a:picLocks noChangeAspect="1"/>
          </p:cNvPicPr>
          <p:nvPr/>
        </p:nvPicPr>
        <p:blipFill>
          <a:blip r:embed="rId1"/>
          <a:srcRect l="27264"/>
          <a:stretch>
            <a:fillRect/>
          </a:stretch>
        </p:blipFill>
        <p:spPr>
          <a:xfrm>
            <a:off x="5258435" y="2844800"/>
            <a:ext cx="3427095" cy="2408555"/>
          </a:xfrm>
          <a:prstGeom prst="rect">
            <a:avLst/>
          </a:prstGeom>
        </p:spPr>
      </p:pic>
      <p:pic>
        <p:nvPicPr>
          <p:cNvPr id="5" name="Picture 4" descr="online_nstep_td_results"/>
          <p:cNvPicPr>
            <a:picLocks noChangeAspect="1"/>
          </p:cNvPicPr>
          <p:nvPr/>
        </p:nvPicPr>
        <p:blipFill>
          <a:blip r:embed="rId2"/>
          <a:srcRect l="27212"/>
          <a:stretch>
            <a:fillRect/>
          </a:stretch>
        </p:blipFill>
        <p:spPr>
          <a:xfrm>
            <a:off x="1983740" y="2844800"/>
            <a:ext cx="3274695" cy="2351405"/>
          </a:xfrm>
          <a:prstGeom prst="rect">
            <a:avLst/>
          </a:prstGeom>
        </p:spPr>
      </p:pic>
      <p:pic>
        <p:nvPicPr>
          <p:cNvPr id="6" name="Picture 5" descr="offline_ET_results"/>
          <p:cNvPicPr>
            <a:picLocks noChangeAspect="1"/>
          </p:cNvPicPr>
          <p:nvPr/>
        </p:nvPicPr>
        <p:blipFill>
          <a:blip r:embed="rId3"/>
          <a:srcRect l="26402"/>
          <a:stretch>
            <a:fillRect/>
          </a:stretch>
        </p:blipFill>
        <p:spPr>
          <a:xfrm>
            <a:off x="5238115" y="384810"/>
            <a:ext cx="3467735" cy="2459990"/>
          </a:xfrm>
          <a:prstGeom prst="rect">
            <a:avLst/>
          </a:prstGeom>
        </p:spPr>
      </p:pic>
      <p:pic>
        <p:nvPicPr>
          <p:cNvPr id="7" name="Picture 6" descr="online_ET_results"/>
          <p:cNvPicPr>
            <a:picLocks noChangeAspect="1"/>
          </p:cNvPicPr>
          <p:nvPr/>
        </p:nvPicPr>
        <p:blipFill>
          <a:blip r:embed="rId4"/>
          <a:srcRect l="20816"/>
          <a:stretch>
            <a:fillRect/>
          </a:stretch>
        </p:blipFill>
        <p:spPr>
          <a:xfrm>
            <a:off x="1983740" y="384810"/>
            <a:ext cx="2748915" cy="245999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</Words>
  <Application>WPS Presentation</Application>
  <PresentationFormat>宽屏</PresentationFormat>
  <Paragraphs>22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4" baseType="lpstr">
      <vt:lpstr>Arial</vt:lpstr>
      <vt:lpstr>SimSun</vt:lpstr>
      <vt:lpstr>Wingdings</vt:lpstr>
      <vt:lpstr>DejaVu Sans</vt:lpstr>
      <vt:lpstr>微软雅黑</vt:lpstr>
      <vt:lpstr>Noto Sans CJK SC</vt:lpstr>
      <vt:lpstr>Arial Unicode MS</vt:lpstr>
      <vt:lpstr>Calibri Light</vt:lpstr>
      <vt:lpstr>SimSun</vt:lpstr>
      <vt:lpstr>Calibri</vt:lpstr>
      <vt:lpstr>Office 主题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wps</dc:creator>
  <cp:lastModifiedBy>aaron</cp:lastModifiedBy>
  <cp:revision>5</cp:revision>
  <dcterms:created xsi:type="dcterms:W3CDTF">2020-03-03T00:23:26Z</dcterms:created>
  <dcterms:modified xsi:type="dcterms:W3CDTF">2020-03-03T00:23:26Z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1033-11.1.0.8865</vt:lpwstr>
  </property>
</Properties>
</file>