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920"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21A554-3680-7C4E-A585-FF75C264CD17}" type="datetimeFigureOut">
              <a:rPr lang="en-US" smtClean="0"/>
              <a:t>7/23/16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330796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1A554-3680-7C4E-A585-FF75C264CD17}" type="datetimeFigureOut">
              <a:rPr lang="en-US" smtClean="0"/>
              <a:t>7/23/16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250115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1A554-3680-7C4E-A585-FF75C264CD17}" type="datetimeFigureOut">
              <a:rPr lang="en-US" smtClean="0"/>
              <a:t>7/23/16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398789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1A554-3680-7C4E-A585-FF75C264CD17}" type="datetimeFigureOut">
              <a:rPr lang="en-US" smtClean="0"/>
              <a:t>7/23/16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284689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1A554-3680-7C4E-A585-FF75C264CD17}" type="datetimeFigureOut">
              <a:rPr lang="en-US" smtClean="0"/>
              <a:t>7/23/16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390084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21A554-3680-7C4E-A585-FF75C264CD17}" type="datetimeFigureOut">
              <a:rPr lang="en-US" smtClean="0"/>
              <a:t>7/23/16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27505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21A554-3680-7C4E-A585-FF75C264CD17}" type="datetimeFigureOut">
              <a:rPr lang="en-US" smtClean="0"/>
              <a:t>7/23/16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26875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21A554-3680-7C4E-A585-FF75C264CD17}" type="datetimeFigureOut">
              <a:rPr lang="en-US" smtClean="0"/>
              <a:t>7/23/16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346521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1A554-3680-7C4E-A585-FF75C264CD17}" type="datetimeFigureOut">
              <a:rPr lang="en-US" smtClean="0"/>
              <a:t>7/23/16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23710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1A554-3680-7C4E-A585-FF75C264CD17}" type="datetimeFigureOut">
              <a:rPr lang="en-US" smtClean="0"/>
              <a:t>7/23/16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39740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1A554-3680-7C4E-A585-FF75C264CD17}" type="datetimeFigureOut">
              <a:rPr lang="en-US" smtClean="0"/>
              <a:t>7/23/16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4BC7-0282-8941-9AE1-ED1750EA5A2A}" type="slidenum">
              <a:rPr lang="en-US" smtClean="0"/>
              <a:t>‹#›</a:t>
            </a:fld>
            <a:endParaRPr lang="en-US"/>
          </a:p>
        </p:txBody>
      </p:sp>
    </p:spTree>
    <p:extLst>
      <p:ext uri="{BB962C8B-B14F-4D97-AF65-F5344CB8AC3E}">
        <p14:creationId xmlns:p14="http://schemas.microsoft.com/office/powerpoint/2010/main" val="23856970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1A554-3680-7C4E-A585-FF75C264CD17}" type="datetimeFigureOut">
              <a:rPr lang="en-US" smtClean="0"/>
              <a:t>7/23/16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04BC7-0282-8941-9AE1-ED1750EA5A2A}" type="slidenum">
              <a:rPr lang="en-US" smtClean="0"/>
              <a:t>‹#›</a:t>
            </a:fld>
            <a:endParaRPr lang="en-US"/>
          </a:p>
        </p:txBody>
      </p:sp>
    </p:spTree>
    <p:extLst>
      <p:ext uri="{BB962C8B-B14F-4D97-AF65-F5344CB8AC3E}">
        <p14:creationId xmlns:p14="http://schemas.microsoft.com/office/powerpoint/2010/main" val="231635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Fuel</a:t>
            </a:r>
            <a:r>
              <a:rPr lang="en-US" dirty="0" smtClean="0"/>
              <a:t/>
            </a:r>
            <a:br>
              <a:rPr lang="en-US" dirty="0" smtClean="0"/>
            </a:br>
            <a:r>
              <a:rPr lang="en-US" dirty="0" smtClean="0"/>
              <a:t>Flow Outline</a:t>
            </a:r>
            <a:endParaRPr lang="en-US" dirty="0"/>
          </a:p>
        </p:txBody>
      </p:sp>
      <p:sp>
        <p:nvSpPr>
          <p:cNvPr id="3" name="Subtitle 2"/>
          <p:cNvSpPr>
            <a:spLocks noGrp="1"/>
          </p:cNvSpPr>
          <p:nvPr>
            <p:ph type="subTitle" idx="1"/>
          </p:nvPr>
        </p:nvSpPr>
        <p:spPr>
          <a:xfrm>
            <a:off x="381000" y="3886200"/>
            <a:ext cx="8382000" cy="1752600"/>
          </a:xfrm>
        </p:spPr>
        <p:txBody>
          <a:bodyPr>
            <a:normAutofit/>
          </a:bodyPr>
          <a:lstStyle/>
          <a:p>
            <a:r>
              <a:rPr lang="en-US" sz="2400" dirty="0" smtClean="0"/>
              <a:t>https://</a:t>
            </a:r>
            <a:r>
              <a:rPr lang="en-US" sz="2400" dirty="0" err="1" smtClean="0"/>
              <a:t>github.com</a:t>
            </a:r>
            <a:r>
              <a:rPr lang="en-US" sz="2400" dirty="0" smtClean="0"/>
              <a:t>/</a:t>
            </a:r>
            <a:r>
              <a:rPr lang="en-US" sz="2400" dirty="0" err="1" smtClean="0"/>
              <a:t>aarontharris</a:t>
            </a:r>
            <a:r>
              <a:rPr lang="en-US" sz="2400" dirty="0" smtClean="0"/>
              <a:t>/Fuel/tree/release_1.0.0</a:t>
            </a:r>
            <a:endParaRPr lang="en-US" sz="2400" dirty="0"/>
          </a:p>
        </p:txBody>
      </p:sp>
    </p:spTree>
    <p:extLst>
      <p:ext uri="{BB962C8B-B14F-4D97-AF65-F5344CB8AC3E}">
        <p14:creationId xmlns:p14="http://schemas.microsoft.com/office/powerpoint/2010/main" val="19184512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the Module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Before Fuel is considered ready for use, Fuel must be initialized with a </a:t>
            </a:r>
            <a:r>
              <a:rPr lang="en-US" sz="2400" dirty="0" err="1" smtClean="0"/>
              <a:t>FuelModule</a:t>
            </a:r>
            <a:r>
              <a:rPr lang="en-US" sz="2400" dirty="0" smtClean="0"/>
              <a:t>.  The </a:t>
            </a:r>
            <a:r>
              <a:rPr lang="en-US" sz="2400" dirty="0" err="1" smtClean="0"/>
              <a:t>FuelModule</a:t>
            </a:r>
            <a:r>
              <a:rPr lang="en-US" sz="2400" dirty="0" smtClean="0"/>
              <a:t> contains all the customizations unique to your project.  It is recommended that Fuel be initialized from within </a:t>
            </a:r>
            <a:r>
              <a:rPr lang="en-US" sz="2400" dirty="0" err="1" smtClean="0"/>
              <a:t>App.onCreate</a:t>
            </a:r>
            <a:r>
              <a:rPr lang="en-US" sz="2400" dirty="0" smtClean="0"/>
              <a:t>() or as early as possible.</a:t>
            </a:r>
          </a:p>
          <a:p>
            <a:pPr marL="0" indent="0">
              <a:buNone/>
            </a:pPr>
            <a:endParaRPr lang="en-US" sz="2400" dirty="0"/>
          </a:p>
          <a:p>
            <a:pPr marL="0" indent="0">
              <a:buNone/>
            </a:pPr>
            <a:r>
              <a:rPr lang="en-US" sz="2400" dirty="0" err="1" smtClean="0"/>
              <a:t>FuelInjector.initialize</a:t>
            </a:r>
            <a:r>
              <a:rPr lang="en-US" sz="2400" dirty="0" smtClean="0"/>
              <a:t>( app, new </a:t>
            </a:r>
            <a:r>
              <a:rPr lang="en-US" sz="2400" dirty="0" err="1" smtClean="0"/>
              <a:t>MyFuelModule</a:t>
            </a:r>
            <a:r>
              <a:rPr lang="en-US" sz="2400" dirty="0" smtClean="0"/>
              <a:t>() );</a:t>
            </a:r>
          </a:p>
          <a:p>
            <a:pPr marL="0" indent="0">
              <a:buNone/>
            </a:pPr>
            <a:endParaRPr lang="en-US" sz="2400" dirty="0"/>
          </a:p>
          <a:p>
            <a:pPr marL="0" indent="0">
              <a:buNone/>
            </a:pPr>
            <a:r>
              <a:rPr lang="en-US" sz="2400" dirty="0" smtClean="0"/>
              <a:t>Initialize ignites the app making it Fuel’s first singleton and how Fuel is ready to process any queued up injections that may have occurred prior to initialization.</a:t>
            </a:r>
          </a:p>
        </p:txBody>
      </p:sp>
    </p:spTree>
    <p:extLst>
      <p:ext uri="{BB962C8B-B14F-4D97-AF65-F5344CB8AC3E}">
        <p14:creationId xmlns:p14="http://schemas.microsoft.com/office/powerpoint/2010/main" val="12880225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smtClean="0"/>
              <a:t>Lazy&lt;Box&gt; injection = </a:t>
            </a:r>
            <a:r>
              <a:rPr lang="en-US" sz="1800" dirty="0" err="1" smtClean="0"/>
              <a:t>Lazy.attain</a:t>
            </a:r>
            <a:r>
              <a:rPr lang="en-US" sz="1800" dirty="0" smtClean="0"/>
              <a:t>( this, </a:t>
            </a:r>
            <a:r>
              <a:rPr lang="en-US" sz="1800" dirty="0" err="1" smtClean="0"/>
              <a:t>Box.class</a:t>
            </a:r>
            <a:r>
              <a:rPr lang="en-US" sz="1800" dirty="0" smtClean="0"/>
              <a:t> );</a:t>
            </a:r>
          </a:p>
          <a:p>
            <a:pPr marL="0" indent="0">
              <a:buNone/>
            </a:pPr>
            <a:endParaRPr lang="en-US" sz="1800" dirty="0"/>
          </a:p>
          <a:p>
            <a:pPr marL="0" indent="0">
              <a:buNone/>
            </a:pPr>
            <a:r>
              <a:rPr lang="en-US" sz="1800" b="1" dirty="0" smtClean="0"/>
              <a:t>Notice the injection refers to “this”.</a:t>
            </a:r>
          </a:p>
          <a:p>
            <a:pPr marL="0" indent="0">
              <a:buNone/>
            </a:pPr>
            <a:r>
              <a:rPr lang="en-US" sz="1800" dirty="0" smtClean="0"/>
              <a:t>This is because Fuel maintains a tree relationship between </a:t>
            </a:r>
            <a:r>
              <a:rPr lang="en-US" sz="1800" dirty="0" err="1" smtClean="0"/>
              <a:t>injectables</a:t>
            </a:r>
            <a:r>
              <a:rPr lang="en-US" sz="1800" dirty="0" smtClean="0"/>
              <a:t> and their parent, the parent and its parent – recursively all the way up to the root.  The root being the ancestor that was ignited (this will come later).  Ultimately this is so that Fuel can find a context for the lazy and requested object if it should need to be constructed – we call this “context aware”.</a:t>
            </a:r>
          </a:p>
          <a:p>
            <a:pPr marL="0" indent="0">
              <a:buNone/>
            </a:pPr>
            <a:endParaRPr lang="en-US" sz="1800" dirty="0"/>
          </a:p>
          <a:p>
            <a:pPr marL="0" indent="0">
              <a:buNone/>
            </a:pPr>
            <a:r>
              <a:rPr lang="en-US" sz="1800" dirty="0" smtClean="0"/>
              <a:t>We also specify the type we wish to inject.  This type can be an interface, or abstract class, or concrete class.  Fuel doesn’t care as long as it maps to a concrete class in the </a:t>
            </a:r>
            <a:r>
              <a:rPr lang="en-US" sz="1800" dirty="0" err="1" smtClean="0"/>
              <a:t>FuelModule</a:t>
            </a:r>
            <a:r>
              <a:rPr lang="en-US" sz="1800" dirty="0" smtClean="0"/>
              <a:t>.</a:t>
            </a:r>
          </a:p>
          <a:p>
            <a:pPr marL="0" indent="0">
              <a:buNone/>
            </a:pPr>
            <a:endParaRPr lang="en-US" sz="1800" dirty="0"/>
          </a:p>
          <a:p>
            <a:pPr marL="0" indent="0">
              <a:buNone/>
            </a:pPr>
            <a:r>
              <a:rPr lang="en-US" sz="1800" dirty="0" err="1" smtClean="0"/>
              <a:t>Lazy.attain</a:t>
            </a:r>
            <a:r>
              <a:rPr lang="en-US" sz="1800" dirty="0" smtClean="0"/>
              <a:t>() returns a lightweight Lazy&lt;T&gt; wrapper that serves as your reference to the injectable.  Note that the injectable is not instantiated until </a:t>
            </a:r>
            <a:r>
              <a:rPr lang="en-US" sz="1800" dirty="0" err="1" smtClean="0"/>
              <a:t>Lazy.get</a:t>
            </a:r>
            <a:r>
              <a:rPr lang="en-US" sz="1800" dirty="0" smtClean="0"/>
              <a:t>() is called.</a:t>
            </a:r>
            <a:endParaRPr lang="en-US" sz="1800" dirty="0"/>
          </a:p>
        </p:txBody>
      </p:sp>
    </p:spTree>
    <p:extLst>
      <p:ext uri="{BB962C8B-B14F-4D97-AF65-F5344CB8AC3E}">
        <p14:creationId xmlns:p14="http://schemas.microsoft.com/office/powerpoint/2010/main" val="11374203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Initialization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When a lazy is attained, it goes through initialization – essentially it does some pre-checks to make sure no rules have been broken and primes the lazy for later processing.</a:t>
            </a:r>
          </a:p>
          <a:p>
            <a:pPr marL="0" indent="0">
              <a:buNone/>
            </a:pPr>
            <a:endParaRPr lang="en-US" sz="1800" dirty="0"/>
          </a:p>
          <a:p>
            <a:pPr marL="0" indent="0">
              <a:buNone/>
            </a:pPr>
            <a:r>
              <a:rPr lang="en-US" sz="1800" dirty="0" smtClean="0"/>
              <a:t>At this phase, the </a:t>
            </a:r>
            <a:r>
              <a:rPr lang="en-US" sz="1800" dirty="0" err="1" smtClean="0"/>
              <a:t>Lazy’s</a:t>
            </a:r>
            <a:r>
              <a:rPr lang="en-US" sz="1800" dirty="0" smtClean="0"/>
              <a:t> base-type “Box” may not have been evaluated to its leaf-type.  The base-type is what you requested, leaf-type is what your mapping determined you should get.  Leaf-type should always be derived from base-type.</a:t>
            </a:r>
          </a:p>
          <a:p>
            <a:pPr marL="0" indent="0">
              <a:buNone/>
            </a:pPr>
            <a:endParaRPr lang="en-US" sz="1800" dirty="0"/>
          </a:p>
          <a:p>
            <a:pPr marL="0" indent="0">
              <a:buNone/>
            </a:pPr>
            <a:r>
              <a:rPr lang="en-US" sz="1800" dirty="0" smtClean="0"/>
              <a:t>If the parent object is not yet context aware, the lazy will get queued up and wait until the parent becomes context aware so that it may then associate its context on to its children.  Typically parents that were injected, are context aware before their children are injected and queuing never occurs, however if a parent must be ignited, children are queued until ignite occurs.</a:t>
            </a:r>
            <a:endParaRPr lang="en-US" sz="1800" dirty="0"/>
          </a:p>
        </p:txBody>
      </p:sp>
    </p:spTree>
    <p:extLst>
      <p:ext uri="{BB962C8B-B14F-4D97-AF65-F5344CB8AC3E}">
        <p14:creationId xmlns:p14="http://schemas.microsoft.com/office/powerpoint/2010/main" val="6825116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 Ignite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The parent now becomes context aware, typically because it was ignited.  At this stage Fuel checks for any queued up injections associated with this parent.  If they are found, they are backfilled with the parent’s context thus making each of the injections now context aware. </a:t>
            </a:r>
          </a:p>
          <a:p>
            <a:pPr marL="0" indent="0">
              <a:buNone/>
            </a:pPr>
            <a:endParaRPr lang="en-US" sz="1800" dirty="0"/>
          </a:p>
          <a:p>
            <a:pPr marL="0" indent="0">
              <a:buNone/>
            </a:pPr>
            <a:r>
              <a:rPr lang="en-US" sz="1800" dirty="0" smtClean="0"/>
              <a:t>For each queued up injection we </a:t>
            </a:r>
            <a:r>
              <a:rPr lang="en-US" sz="1800" dirty="0" err="1" smtClean="0"/>
              <a:t>preProcess</a:t>
            </a:r>
            <a:r>
              <a:rPr lang="en-US" sz="1800" dirty="0" smtClean="0"/>
              <a:t> the lazy.</a:t>
            </a:r>
            <a:endParaRPr lang="en-US" sz="1800" dirty="0"/>
          </a:p>
        </p:txBody>
      </p:sp>
    </p:spTree>
    <p:extLst>
      <p:ext uri="{BB962C8B-B14F-4D97-AF65-F5344CB8AC3E}">
        <p14:creationId xmlns:p14="http://schemas.microsoft.com/office/powerpoint/2010/main" val="16943578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 Lazy</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A Lazy is pre-processed once it has become context aware.  We call this pre-process because it is processing that must occur pre-construction of its instance.  Pre-Processing will happen immediately for </a:t>
            </a:r>
            <a:r>
              <a:rPr lang="en-US" sz="1800" dirty="0" err="1" smtClean="0"/>
              <a:t>lazies</a:t>
            </a:r>
            <a:r>
              <a:rPr lang="en-US" sz="1800" dirty="0" smtClean="0"/>
              <a:t> that were injected by parents that were already context aware at time of injection.</a:t>
            </a:r>
          </a:p>
          <a:p>
            <a:pPr marL="0" indent="0">
              <a:buNone/>
            </a:pPr>
            <a:endParaRPr lang="en-US" sz="1800" dirty="0"/>
          </a:p>
          <a:p>
            <a:pPr marL="0" indent="0">
              <a:buNone/>
            </a:pPr>
            <a:r>
              <a:rPr lang="en-US" sz="1800" dirty="0" smtClean="0"/>
              <a:t>Pre-processing is when we determine the leaf-type based on the base-type and mappings in the </a:t>
            </a:r>
            <a:r>
              <a:rPr lang="en-US" sz="1800" dirty="0" err="1" smtClean="0"/>
              <a:t>FuelModule</a:t>
            </a:r>
            <a:r>
              <a:rPr lang="en-US" sz="1800" dirty="0" smtClean="0"/>
              <a:t>.  Fuel will also do safety scope checks at this time, now that it knows the context.</a:t>
            </a:r>
          </a:p>
          <a:p>
            <a:pPr marL="0" indent="0">
              <a:buNone/>
            </a:pPr>
            <a:endParaRPr lang="en-US" sz="1800" dirty="0"/>
          </a:p>
          <a:p>
            <a:pPr marL="0" indent="0">
              <a:buNone/>
            </a:pPr>
            <a:r>
              <a:rPr lang="en-US" sz="1800" dirty="0" smtClean="0"/>
              <a:t>Once pre-processing is complete, the lazy sits lazily waiting for a call to </a:t>
            </a:r>
            <a:r>
              <a:rPr lang="en-US" sz="1800" dirty="0" err="1" smtClean="0"/>
              <a:t>lazy.get</a:t>
            </a:r>
            <a:r>
              <a:rPr lang="en-US" sz="1800" dirty="0" smtClean="0"/>
              <a:t>() which tells fuel an instance is required.</a:t>
            </a:r>
            <a:endParaRPr lang="en-US" sz="1800" dirty="0"/>
          </a:p>
        </p:txBody>
      </p:sp>
    </p:spTree>
    <p:extLst>
      <p:ext uri="{BB962C8B-B14F-4D97-AF65-F5344CB8AC3E}">
        <p14:creationId xmlns:p14="http://schemas.microsoft.com/office/powerpoint/2010/main" val="11966019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attain Instance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smtClean="0"/>
              <a:t>Lazy.get</a:t>
            </a:r>
            <a:r>
              <a:rPr lang="en-US" sz="1800" dirty="0" smtClean="0"/>
              <a:t>() will construct a new instance of the previously determined leaf-type or throw an </a:t>
            </a:r>
            <a:r>
              <a:rPr lang="en-US" sz="1800" dirty="0" err="1" smtClean="0"/>
              <a:t>FuelUnableToObtainInstanceException</a:t>
            </a:r>
            <a:r>
              <a:rPr lang="en-US" sz="1800" dirty="0" smtClean="0"/>
              <a:t>.  Construction of the leaf-type is only performed once-per-lazy as the instance is cached within the lazy.  Note that when injecting contexts, an instance is not created, but rather obtained and held weakly by the lazy to avoid leaks.</a:t>
            </a:r>
          </a:p>
          <a:p>
            <a:pPr marL="0" indent="0">
              <a:buNone/>
            </a:pPr>
            <a:endParaRPr lang="en-US" sz="1800" dirty="0"/>
          </a:p>
          <a:p>
            <a:pPr marL="0" indent="0">
              <a:buNone/>
            </a:pPr>
            <a:r>
              <a:rPr lang="en-US" sz="1800" dirty="0" smtClean="0"/>
              <a:t>When dealing with singletons, the lazy will first check the cache for an instance prior to construction.</a:t>
            </a:r>
          </a:p>
          <a:p>
            <a:pPr marL="0" indent="0">
              <a:buNone/>
            </a:pPr>
            <a:endParaRPr lang="en-US" sz="1800" dirty="0" smtClean="0"/>
          </a:p>
          <a:p>
            <a:pPr marL="0" indent="0">
              <a:buNone/>
            </a:pPr>
            <a:r>
              <a:rPr lang="en-US" sz="1800" dirty="0" smtClean="0"/>
              <a:t>Construction order always gives precedence to empty constructors, otherwise Fuel seeks a constructor with arguments it knows how to construct.  If no suitable constructor can be found, an </a:t>
            </a:r>
            <a:r>
              <a:rPr lang="en-US" sz="1800" dirty="0" err="1" smtClean="0"/>
              <a:t>FuelNoSuitableConstructorException</a:t>
            </a:r>
            <a:r>
              <a:rPr lang="en-US" sz="1800" dirty="0" smtClean="0"/>
              <a:t> will be thrown.</a:t>
            </a:r>
          </a:p>
          <a:p>
            <a:pPr marL="0" indent="0">
              <a:buNone/>
            </a:pPr>
            <a:endParaRPr lang="en-US" sz="1800" dirty="0"/>
          </a:p>
        </p:txBody>
      </p:sp>
    </p:spTree>
    <p:extLst>
      <p:ext uri="{BB962C8B-B14F-4D97-AF65-F5344CB8AC3E}">
        <p14:creationId xmlns:p14="http://schemas.microsoft.com/office/powerpoint/2010/main" val="27259403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Instance Post-Process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Post processing is what makes the injection lifecycle recursive.  Once a lazy has an instance, and that instance has injections of its own – post processing begins the pre-process step on the injections to prepare them for a potential </a:t>
            </a:r>
            <a:r>
              <a:rPr lang="en-US" sz="1800" dirty="0" err="1" smtClean="0"/>
              <a:t>lazy.get</a:t>
            </a:r>
            <a:r>
              <a:rPr lang="en-US" sz="1800" dirty="0" smtClean="0"/>
              <a:t>() of their own.</a:t>
            </a:r>
          </a:p>
          <a:p>
            <a:pPr marL="0" indent="0">
              <a:buNone/>
            </a:pPr>
            <a:endParaRPr lang="en-US" sz="1800" dirty="0"/>
          </a:p>
          <a:p>
            <a:pPr marL="0" indent="0">
              <a:buNone/>
            </a:pPr>
            <a:r>
              <a:rPr lang="en-US" sz="1800" dirty="0" smtClean="0"/>
              <a:t>Once post-processing is complete, the lazy and its instance are ready for use and the </a:t>
            </a:r>
            <a:r>
              <a:rPr lang="en-US" sz="1800" dirty="0" err="1" smtClean="0"/>
              <a:t>Lazy.get</a:t>
            </a:r>
            <a:r>
              <a:rPr lang="en-US" sz="1800" dirty="0" smtClean="0"/>
              <a:t>() call that requested the instance that led to post-processing will now return the instance to the caller for use.  Future calls to </a:t>
            </a:r>
            <a:r>
              <a:rPr lang="en-US" sz="1800" dirty="0" err="1" smtClean="0"/>
              <a:t>Lazy.get</a:t>
            </a:r>
            <a:r>
              <a:rPr lang="en-US" sz="1800" dirty="0" smtClean="0"/>
              <a:t>() will refer to a cached copy of the instance and by pass any construction or processing.</a:t>
            </a:r>
          </a:p>
          <a:p>
            <a:pPr marL="0" indent="0">
              <a:buNone/>
            </a:pPr>
            <a:endParaRPr lang="en-US" sz="1800" dirty="0"/>
          </a:p>
          <a:p>
            <a:pPr marL="0" indent="0">
              <a:buNone/>
            </a:pPr>
            <a:r>
              <a:rPr lang="en-US" sz="1800" dirty="0" smtClean="0"/>
              <a:t>You may treat “</a:t>
            </a:r>
            <a:r>
              <a:rPr lang="en-US" sz="1800" dirty="0" err="1" smtClean="0"/>
              <a:t>lazy.get</a:t>
            </a:r>
            <a:r>
              <a:rPr lang="en-US" sz="1800" dirty="0" smtClean="0"/>
              <a:t>()” as you would a final instance.  The lazy is garbage collected normally, the instance is as well unless it</a:t>
            </a:r>
            <a:r>
              <a:rPr lang="uk-UA" sz="1800" dirty="0" smtClean="0"/>
              <a:t>’</a:t>
            </a:r>
            <a:r>
              <a:rPr lang="en-US" sz="1800" dirty="0" smtClean="0"/>
              <a:t>s a singleton in which case it will be garbage collected with its scope.</a:t>
            </a:r>
            <a:endParaRPr lang="en-US" sz="1800" dirty="0"/>
          </a:p>
        </p:txBody>
      </p:sp>
    </p:spTree>
    <p:extLst>
      <p:ext uri="{BB962C8B-B14F-4D97-AF65-F5344CB8AC3E}">
        <p14:creationId xmlns:p14="http://schemas.microsoft.com/office/powerpoint/2010/main" val="22490335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2016-07-24 01.5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93" y="0"/>
            <a:ext cx="8306215" cy="6858000"/>
          </a:xfrm>
          <a:prstGeom prst="rect">
            <a:avLst/>
          </a:prstGeom>
        </p:spPr>
      </p:pic>
    </p:spTree>
    <p:extLst>
      <p:ext uri="{BB962C8B-B14F-4D97-AF65-F5344CB8AC3E}">
        <p14:creationId xmlns:p14="http://schemas.microsoft.com/office/powerpoint/2010/main" val="30693217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TotalTime>
  <Words>917</Words>
  <Application>Microsoft Macintosh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Fuel Flow Outline</vt:lpstr>
      <vt:lpstr>Initialize the Module</vt:lpstr>
      <vt:lpstr>Inject</vt:lpstr>
      <vt:lpstr>Lazy Initialization</vt:lpstr>
      <vt:lpstr>Parent Ignite</vt:lpstr>
      <vt:lpstr>Pre-Process Lazy</vt:lpstr>
      <vt:lpstr>Lazy attain Instance</vt:lpstr>
      <vt:lpstr>Lazy Instance Post-Process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Flow</dc:title>
  <dc:creator>Aaron Harris</dc:creator>
  <cp:lastModifiedBy>Aaron Harris</cp:lastModifiedBy>
  <cp:revision>9</cp:revision>
  <dcterms:created xsi:type="dcterms:W3CDTF">2016-07-24T06:53:13Z</dcterms:created>
  <dcterms:modified xsi:type="dcterms:W3CDTF">2016-07-24T09:11:33Z</dcterms:modified>
</cp:coreProperties>
</file>