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7AA2-C406-481C-B0A3-B29FD37574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ABD7-B973-4877-8CB4-53912967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in Our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6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33713" y="494765"/>
            <a:ext cx="142930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65818" y="500479"/>
            <a:ext cx="0" cy="858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65818" y="1358487"/>
            <a:ext cx="15457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11583" y="1358487"/>
            <a:ext cx="0" cy="858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11583" y="2216496"/>
            <a:ext cx="15457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59612" y="2216496"/>
            <a:ext cx="0" cy="858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59612" y="3074504"/>
            <a:ext cx="15457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05376" y="3074504"/>
            <a:ext cx="0" cy="858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05378" y="3932513"/>
            <a:ext cx="15457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11806" y="5007355"/>
            <a:ext cx="8084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08540" y="65313"/>
            <a:ext cx="0" cy="58165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593327" y="5959300"/>
                <a:ext cx="1334015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27" y="5959300"/>
                <a:ext cx="1334015" cy="560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39091" y="5959298"/>
                <a:ext cx="1334015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91" y="5959298"/>
                <a:ext cx="1334015" cy="560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84856" y="5959298"/>
                <a:ext cx="1334015" cy="5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6" y="5959298"/>
                <a:ext cx="1334015" cy="56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87850" y="5959298"/>
                <a:ext cx="1334015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850" y="5959298"/>
                <a:ext cx="1334015" cy="560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833615" y="5959298"/>
                <a:ext cx="1334015" cy="56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15" y="5959298"/>
                <a:ext cx="1334015" cy="5619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95790" y="271701"/>
                <a:ext cx="367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0" y="271701"/>
                <a:ext cx="367227" cy="523220"/>
              </a:xfrm>
              <a:prstGeom prst="rect">
                <a:avLst/>
              </a:prstGeom>
              <a:blipFill>
                <a:blip r:embed="rId7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11520253" y="5007355"/>
            <a:ext cx="1" cy="87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95790" y="1135424"/>
                <a:ext cx="367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0" y="1135424"/>
                <a:ext cx="367227" cy="523220"/>
              </a:xfrm>
              <a:prstGeom prst="rect">
                <a:avLst/>
              </a:prstGeom>
              <a:blipFill>
                <a:blip r:embed="rId8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97121" y="1989385"/>
                <a:ext cx="367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" y="1989385"/>
                <a:ext cx="367227" cy="523220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89372" y="2851441"/>
                <a:ext cx="367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" y="2851441"/>
                <a:ext cx="367227" cy="523220"/>
              </a:xfrm>
              <a:prstGeom prst="rect">
                <a:avLst/>
              </a:prstGeom>
              <a:blipFill>
                <a:blip r:embed="rId10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97121" y="3715163"/>
                <a:ext cx="367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" y="3715163"/>
                <a:ext cx="367227" cy="523220"/>
              </a:xfrm>
              <a:prstGeom prst="rect">
                <a:avLst/>
              </a:prstGeom>
              <a:blipFill>
                <a:blip r:embed="rId11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89372" y="4789370"/>
                <a:ext cx="367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" y="4789370"/>
                <a:ext cx="367227" cy="523220"/>
              </a:xfrm>
              <a:prstGeom prst="rect">
                <a:avLst/>
              </a:prstGeom>
              <a:blipFill>
                <a:blip r:embed="rId12"/>
                <a:stretch>
                  <a:fillRect r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1108539" y="5881822"/>
            <a:ext cx="1094455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63014" y="1347059"/>
            <a:ext cx="1" cy="4534763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01032" y="2216496"/>
            <a:ext cx="10551" cy="3665326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57348" y="3074504"/>
            <a:ext cx="0" cy="280731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905375" y="3932513"/>
            <a:ext cx="1" cy="1949309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43394" y="5002672"/>
            <a:ext cx="0" cy="869437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33713" y="494765"/>
            <a:ext cx="0" cy="5387057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6289" y="494765"/>
            <a:ext cx="717424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16289" y="1358487"/>
            <a:ext cx="2146726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6289" y="2209766"/>
            <a:ext cx="3695294" cy="5365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16289" y="3074504"/>
            <a:ext cx="5241059" cy="923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49043" y="3921084"/>
            <a:ext cx="6756332" cy="18276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108539" y="4996958"/>
            <a:ext cx="8334852" cy="1042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20591" y="6398700"/>
            <a:ext cx="18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Speeds</a:t>
            </a:r>
            <a:endParaRPr lang="en-US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054" y="598517"/>
            <a:ext cx="615553" cy="47465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b="1" dirty="0" smtClean="0"/>
              <a:t>Execution Times of the modes</a:t>
            </a:r>
            <a:endParaRPr lang="en-US" sz="28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9495454" y="4996783"/>
            <a:ext cx="123475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42963" y="3930222"/>
            <a:ext cx="428" cy="1066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2711" y="4156287"/>
            <a:ext cx="2329" cy="643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853245" y="5959298"/>
                <a:ext cx="1334015" cy="5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245" y="5959298"/>
                <a:ext cx="1334015" cy="5618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166705" y="5959298"/>
                <a:ext cx="1334015" cy="5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05" y="5959298"/>
                <a:ext cx="1334015" cy="5618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4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9755" y="5701903"/>
            <a:ext cx="11907411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755" y="4943377"/>
            <a:ext cx="0" cy="758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007166" y="4943377"/>
            <a:ext cx="0" cy="75852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9753" y="4713108"/>
                <a:ext cx="1756302" cy="9887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" y="4713108"/>
                <a:ext cx="1756302" cy="988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99755" y="6081165"/>
            <a:ext cx="12020201" cy="135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4089" y="6131733"/>
            <a:ext cx="551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Time Interval </a:t>
            </a:r>
            <a:r>
              <a:rPr lang="en-US" sz="2800" b="1" dirty="0" smtClean="0"/>
              <a:t>= Size of the Knapsack</a:t>
            </a:r>
            <a:endParaRPr lang="en-US" sz="28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9755" y="4509925"/>
            <a:ext cx="1756301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420712" y="3197674"/>
            <a:ext cx="1772416" cy="1882769"/>
          </a:xfrm>
          <a:custGeom>
            <a:avLst/>
            <a:gdLst>
              <a:gd name="connsiteX0" fmla="*/ 914400 w 914400"/>
              <a:gd name="connsiteY0" fmla="*/ 0 h 1155469"/>
              <a:gd name="connsiteX1" fmla="*/ 141316 w 914400"/>
              <a:gd name="connsiteY1" fmla="*/ 407324 h 1155469"/>
              <a:gd name="connsiteX2" fmla="*/ 0 w 914400"/>
              <a:gd name="connsiteY2" fmla="*/ 1155469 h 115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155469">
                <a:moveTo>
                  <a:pt x="914400" y="0"/>
                </a:moveTo>
                <a:cubicBezTo>
                  <a:pt x="604058" y="107373"/>
                  <a:pt x="293716" y="214746"/>
                  <a:pt x="141316" y="407324"/>
                </a:cubicBezTo>
                <a:cubicBezTo>
                  <a:pt x="-11084" y="599902"/>
                  <a:pt x="19396" y="1028007"/>
                  <a:pt x="0" y="115546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82138" y="855008"/>
                <a:ext cx="1800910" cy="9887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8" y="855008"/>
                <a:ext cx="1800910" cy="988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236395" y="855008"/>
                <a:ext cx="1850993" cy="9887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95" y="855008"/>
                <a:ext cx="1850993" cy="988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698982" y="861786"/>
                <a:ext cx="2014109" cy="9887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82" y="861786"/>
                <a:ext cx="2014109" cy="988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666439" y="855008"/>
                <a:ext cx="2051705" cy="9887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439" y="855008"/>
                <a:ext cx="2051705" cy="988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482138" y="728360"/>
            <a:ext cx="1800910" cy="6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362" y="188463"/>
                <a:ext cx="1753541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2" y="188463"/>
                <a:ext cx="1753541" cy="533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694953" y="728360"/>
            <a:ext cx="20141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66439" y="704013"/>
            <a:ext cx="2051703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18246" y="2801941"/>
                <a:ext cx="4088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46" y="2801941"/>
                <a:ext cx="408892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3237945" y="734329"/>
            <a:ext cx="1847891" cy="4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32295" y="197751"/>
                <a:ext cx="1753541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95" y="197751"/>
                <a:ext cx="1753541" cy="5339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819824" y="175920"/>
                <a:ext cx="1753541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24" y="175920"/>
                <a:ext cx="1753541" cy="5339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832494" y="158918"/>
                <a:ext cx="1753541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494" y="158918"/>
                <a:ext cx="1753541" cy="5339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2514" y="3847823"/>
                <a:ext cx="1753541" cy="584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4" y="3847823"/>
                <a:ext cx="1753541" cy="584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207685" y="2746109"/>
                <a:ext cx="1756302" cy="9887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85" y="2746109"/>
                <a:ext cx="1756302" cy="988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4207687" y="2542926"/>
            <a:ext cx="1756301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210446" y="1880824"/>
                <a:ext cx="1753541" cy="584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446" y="1880824"/>
                <a:ext cx="1753541" cy="5846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3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6668553" y="1021300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53" y="1021300"/>
                <a:ext cx="1297991" cy="63051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21" idx="4"/>
            <a:endCxn id="24" idx="0"/>
          </p:cNvCxnSpPr>
          <p:nvPr/>
        </p:nvCxnSpPr>
        <p:spPr>
          <a:xfrm flipH="1">
            <a:off x="7317548" y="3597120"/>
            <a:ext cx="1" cy="3246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3" idx="5"/>
            <a:endCxn id="4" idx="1"/>
          </p:cNvCxnSpPr>
          <p:nvPr/>
        </p:nvCxnSpPr>
        <p:spPr>
          <a:xfrm>
            <a:off x="6567039" y="652047"/>
            <a:ext cx="291600" cy="4615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3" idx="3"/>
            <a:endCxn id="22" idx="7"/>
          </p:cNvCxnSpPr>
          <p:nvPr/>
        </p:nvCxnSpPr>
        <p:spPr>
          <a:xfrm flipH="1">
            <a:off x="5355779" y="652047"/>
            <a:ext cx="293441" cy="4665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4"/>
            <a:endCxn id="18" idx="0"/>
          </p:cNvCxnSpPr>
          <p:nvPr/>
        </p:nvCxnSpPr>
        <p:spPr>
          <a:xfrm>
            <a:off x="4896870" y="1656795"/>
            <a:ext cx="0" cy="4152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4"/>
            <a:endCxn id="20" idx="0"/>
          </p:cNvCxnSpPr>
          <p:nvPr/>
        </p:nvCxnSpPr>
        <p:spPr>
          <a:xfrm>
            <a:off x="4896870" y="2702570"/>
            <a:ext cx="0" cy="3325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19" idx="0"/>
          </p:cNvCxnSpPr>
          <p:nvPr/>
        </p:nvCxnSpPr>
        <p:spPr>
          <a:xfrm>
            <a:off x="7317549" y="1651817"/>
            <a:ext cx="1493" cy="3598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4"/>
            <a:endCxn id="21" idx="0"/>
          </p:cNvCxnSpPr>
          <p:nvPr/>
        </p:nvCxnSpPr>
        <p:spPr>
          <a:xfrm flipH="1">
            <a:off x="7317549" y="2642188"/>
            <a:ext cx="1493" cy="3244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" idx="5"/>
            <a:endCxn id="25" idx="1"/>
          </p:cNvCxnSpPr>
          <p:nvPr/>
        </p:nvCxnSpPr>
        <p:spPr>
          <a:xfrm>
            <a:off x="7776457" y="4459939"/>
            <a:ext cx="200295" cy="3955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3"/>
            <a:endCxn id="26" idx="7"/>
          </p:cNvCxnSpPr>
          <p:nvPr/>
        </p:nvCxnSpPr>
        <p:spPr>
          <a:xfrm flipH="1">
            <a:off x="6668553" y="4459939"/>
            <a:ext cx="190085" cy="4159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4"/>
            <a:endCxn id="27" idx="0"/>
          </p:cNvCxnSpPr>
          <p:nvPr/>
        </p:nvCxnSpPr>
        <p:spPr>
          <a:xfrm>
            <a:off x="6209644" y="5414036"/>
            <a:ext cx="0" cy="3639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9643" y="6382654"/>
            <a:ext cx="0" cy="3971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35661" y="5339277"/>
            <a:ext cx="0" cy="5642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6869" y="3416145"/>
            <a:ext cx="0" cy="3971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4247874" y="2072053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74" y="2072053"/>
                <a:ext cx="1297991" cy="6305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6670046" y="2011671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046" y="2011671"/>
                <a:ext cx="1297991" cy="6305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4247874" y="3035073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74" y="3035073"/>
                <a:ext cx="1297991" cy="63051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/>
              <p:cNvSpPr/>
              <p:nvPr/>
            </p:nvSpPr>
            <p:spPr>
              <a:xfrm>
                <a:off x="6668553" y="2966603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53" y="2966603"/>
                <a:ext cx="1297991" cy="6305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4247874" y="1026278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74" y="1026278"/>
                <a:ext cx="1297991" cy="63051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/>
              <p:cNvSpPr/>
              <p:nvPr/>
            </p:nvSpPr>
            <p:spPr>
              <a:xfrm>
                <a:off x="5459134" y="113867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34" y="113867"/>
                <a:ext cx="1297991" cy="63051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6668552" y="3921759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52" y="3921759"/>
                <a:ext cx="1297991" cy="6305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7786666" y="4763102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666" y="4763102"/>
                <a:ext cx="1297991" cy="63051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5560648" y="4783519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48" y="4783519"/>
                <a:ext cx="1297991" cy="63051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/>
              <p:cNvSpPr/>
              <p:nvPr/>
            </p:nvSpPr>
            <p:spPr>
              <a:xfrm>
                <a:off x="5560648" y="5778015"/>
                <a:ext cx="1297991" cy="630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48" y="5778015"/>
                <a:ext cx="1297991" cy="63051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787660" y="652047"/>
            <a:ext cx="7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593332" y="575749"/>
                <a:ext cx="1281353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32" y="575749"/>
                <a:ext cx="1281353" cy="361830"/>
              </a:xfrm>
              <a:prstGeom prst="rect">
                <a:avLst/>
              </a:prstGeom>
              <a:blipFill>
                <a:blip r:embed="rId13"/>
                <a:stretch>
                  <a:fillRect t="-333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932311" y="1651817"/>
                <a:ext cx="1017269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311" y="1651817"/>
                <a:ext cx="1017269" cy="361830"/>
              </a:xfrm>
              <a:prstGeom prst="rect">
                <a:avLst/>
              </a:prstGeom>
              <a:blipFill>
                <a:blip r:embed="rId1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905956" y="2682864"/>
                <a:ext cx="1069977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956" y="2682864"/>
                <a:ext cx="1069977" cy="361830"/>
              </a:xfrm>
              <a:prstGeom prst="rect">
                <a:avLst/>
              </a:prstGeom>
              <a:blipFill>
                <a:blip r:embed="rId1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702230" y="578695"/>
                <a:ext cx="1074227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30" y="578695"/>
                <a:ext cx="1074227" cy="361830"/>
              </a:xfrm>
              <a:prstGeom prst="rect">
                <a:avLst/>
              </a:prstGeom>
              <a:blipFill>
                <a:blip r:embed="rId16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339490" y="1658185"/>
                <a:ext cx="1074227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490" y="1658185"/>
                <a:ext cx="1074227" cy="344710"/>
              </a:xfrm>
              <a:prstGeom prst="rect">
                <a:avLst/>
              </a:prstGeom>
              <a:blipFill>
                <a:blip r:embed="rId17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338857" y="2604773"/>
                <a:ext cx="1074227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57" y="2604773"/>
                <a:ext cx="1074227" cy="344710"/>
              </a:xfrm>
              <a:prstGeom prst="rect">
                <a:avLst/>
              </a:prstGeom>
              <a:blipFill>
                <a:blip r:embed="rId18"/>
                <a:stretch>
                  <a:fillRect t="-1754" r="-2273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864520" y="4352236"/>
                <a:ext cx="1074227" cy="36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520" y="4352236"/>
                <a:ext cx="1074227" cy="360612"/>
              </a:xfrm>
              <a:prstGeom prst="rect">
                <a:avLst/>
              </a:prstGeom>
              <a:blipFill>
                <a:blip r:embed="rId19"/>
                <a:stretch>
                  <a:fillRect t="-3390" r="-2273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338857" y="3580138"/>
                <a:ext cx="1184041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57" y="3580138"/>
                <a:ext cx="1184041" cy="344710"/>
              </a:xfrm>
              <a:prstGeom prst="rect">
                <a:avLst/>
              </a:prstGeom>
              <a:blipFill>
                <a:blip r:embed="rId20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750239" y="4352236"/>
                <a:ext cx="1074227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239" y="4352236"/>
                <a:ext cx="1074227" cy="344710"/>
              </a:xfrm>
              <a:prstGeom prst="rect">
                <a:avLst/>
              </a:prstGeom>
              <a:blipFill>
                <a:blip r:embed="rId21"/>
                <a:stretch>
                  <a:fillRect t="-1786" r="-17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156726" y="5387505"/>
                <a:ext cx="1074227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6" y="5387505"/>
                <a:ext cx="1074227" cy="344710"/>
              </a:xfrm>
              <a:prstGeom prst="rect">
                <a:avLst/>
              </a:prstGeom>
              <a:blipFill>
                <a:blip r:embed="rId22"/>
                <a:stretch>
                  <a:fillRect t="-17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99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Figures in Our Paper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in Our Paper</dc:title>
  <dc:creator>Sandeep Kumar</dc:creator>
  <cp:lastModifiedBy>Sandeep Kumar</cp:lastModifiedBy>
  <cp:revision>1</cp:revision>
  <dcterms:created xsi:type="dcterms:W3CDTF">2018-05-30T23:15:27Z</dcterms:created>
  <dcterms:modified xsi:type="dcterms:W3CDTF">2018-05-30T23:18:21Z</dcterms:modified>
</cp:coreProperties>
</file>