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aven Pro" panose="020B0604020202020204" charset="0"/>
      <p:regular r:id="rId21"/>
      <p:bold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371c11c4b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371c11c4b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371c11c4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371c11c4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371c11c4b_3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371c11c4b_3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371c11c4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371c11c4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371c11c4b_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371c11c4b_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371c11c4b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371c11c4b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371c11c4b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371c11c4b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371c11c4b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371c11c4b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371c11c4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371c11c4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371c11c4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371c11c4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371c11c4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371c11c4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371c11c4b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371c11c4b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371c11c4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371c11c4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371c11c4b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371c11c4b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371c11c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371c11c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371c11c4b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371c11c4b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371c11c4b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371c11c4b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Deconstructing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Iconic Ted Talks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6</a:t>
            </a:r>
            <a:r>
              <a:rPr lang="en"/>
              <a:t>: Altamash Rafiq, Die (Christy) Hu,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Srishti Saha, Ronald Nhondova,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Tien Yu (Aaron)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</a:t>
            </a:r>
            <a:endParaRPr/>
          </a:p>
        </p:txBody>
      </p:sp>
      <p:sp>
        <p:nvSpPr>
          <p:cNvPr id="340" name="Google Shape;340;p22"/>
          <p:cNvSpPr txBox="1">
            <a:spLocks noGrp="1"/>
          </p:cNvSpPr>
          <p:nvPr>
            <p:ph type="body" idx="1"/>
          </p:nvPr>
        </p:nvSpPr>
        <p:spPr>
          <a:xfrm>
            <a:off x="1303800" y="13642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 of Entity types extracted from each transcript: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600" y="1816200"/>
            <a:ext cx="3730800" cy="31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/>
          <p:nvPr/>
        </p:nvSpPr>
        <p:spPr>
          <a:xfrm>
            <a:off x="6866575" y="4526275"/>
            <a:ext cx="2186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Source: https://spacy.io/api/annotation#section-named-entities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Models</a:t>
            </a:r>
            <a:endParaRPr/>
          </a:p>
        </p:txBody>
      </p:sp>
      <p:grpSp>
        <p:nvGrpSpPr>
          <p:cNvPr id="348" name="Google Shape;348;p23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349" name="Google Shape;349;p2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p23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Features from Part of Speech Tagging + Named Entity Recognition + Topic Model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Test Predictive Accuracy: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1" name="Google Shape;351;p23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352" name="Google Shape;352;p2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3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Features from Part of Speech Tagging + Named Entity Recognition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Test Predictive Accuracy: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3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355" name="Google Shape;355;p2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Features from Part of Speech Tagging + Named Entity Recognition + Sentiment Scores of transcripts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Test Predictive Accuracy: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7" name="Google Shape;357;p23"/>
          <p:cNvSpPr txBox="1"/>
          <p:nvPr/>
        </p:nvSpPr>
        <p:spPr>
          <a:xfrm>
            <a:off x="6798025" y="3523300"/>
            <a:ext cx="1131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89.12%</a:t>
            </a:r>
            <a:endParaRPr sz="1800" b="1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4023813" y="3523300"/>
            <a:ext cx="1131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87.30%</a:t>
            </a:r>
            <a:endParaRPr sz="1800" b="1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1047238" y="3523300"/>
            <a:ext cx="1131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87.60%</a:t>
            </a:r>
            <a:endParaRPr sz="1800" b="1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6600825" y="3514725"/>
            <a:ext cx="1371600" cy="4629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Results</a:t>
            </a:r>
            <a:endParaRPr/>
          </a:p>
        </p:txBody>
      </p:sp>
      <p:pic>
        <p:nvPicPr>
          <p:cNvPr id="366" name="Google Shape;3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000" y="1309800"/>
            <a:ext cx="4574675" cy="27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4"/>
          <p:cNvSpPr txBox="1"/>
          <p:nvPr/>
        </p:nvSpPr>
        <p:spPr>
          <a:xfrm>
            <a:off x="308625" y="1371575"/>
            <a:ext cx="40806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Features Included: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Features from POS tagging,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Entity tags from Named Entity Recognition,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Binary tags for Dominant Topic identified for each transcript,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Word Count per minute,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Stopword count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Number of times the audience laughed or applauded during the talk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988" y="3107050"/>
            <a:ext cx="2052625" cy="19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- Test Data</a:t>
            </a:r>
            <a:endParaRPr/>
          </a:p>
        </p:txBody>
      </p:sp>
      <p:sp>
        <p:nvSpPr>
          <p:cNvPr id="374" name="Google Shape;374;p25"/>
          <p:cNvSpPr txBox="1">
            <a:spLocks noGrp="1"/>
          </p:cNvSpPr>
          <p:nvPr>
            <p:ph type="body" idx="1"/>
          </p:nvPr>
        </p:nvSpPr>
        <p:spPr>
          <a:xfrm>
            <a:off x="3789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Total Test Sample Size: 515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 / 58 True Positives.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Only 7 False Positives!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450 / 457 True Negatives.</a:t>
            </a:r>
            <a:endParaRPr sz="1400"/>
          </a:p>
        </p:txBody>
      </p:sp>
      <p:pic>
        <p:nvPicPr>
          <p:cNvPr id="375" name="Google Shape;3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25" y="1465175"/>
            <a:ext cx="4867275" cy="320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00" y="3467850"/>
            <a:ext cx="3374675" cy="9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>
            <a:spLocks noGrp="1"/>
          </p:cNvSpPr>
          <p:nvPr>
            <p:ph type="title"/>
          </p:nvPr>
        </p:nvSpPr>
        <p:spPr>
          <a:xfrm>
            <a:off x="1466700" y="2238150"/>
            <a:ext cx="62106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Transcript Generation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300" y="421850"/>
            <a:ext cx="5531351" cy="44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00" y="2111825"/>
            <a:ext cx="2814175" cy="1838622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389" name="Google Shape;389;p27"/>
          <p:cNvSpPr/>
          <p:nvPr/>
        </p:nvSpPr>
        <p:spPr>
          <a:xfrm>
            <a:off x="3419550" y="481775"/>
            <a:ext cx="1790100" cy="1468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7"/>
          <p:cNvSpPr/>
          <p:nvPr/>
        </p:nvSpPr>
        <p:spPr>
          <a:xfrm>
            <a:off x="192881" y="2641825"/>
            <a:ext cx="1051200" cy="68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Kmeans, Spectral Clustering, etc.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 (Char-based)</a:t>
            </a:r>
            <a:endParaRPr/>
          </a:p>
        </p:txBody>
      </p:sp>
      <p:sp>
        <p:nvSpPr>
          <p:cNvPr id="396" name="Google Shape;396;p28"/>
          <p:cNvSpPr txBox="1">
            <a:spLocks noGrp="1"/>
          </p:cNvSpPr>
          <p:nvPr>
            <p:ph type="body" idx="1"/>
          </p:nvPr>
        </p:nvSpPr>
        <p:spPr>
          <a:xfrm>
            <a:off x="1346325" y="1181500"/>
            <a:ext cx="70305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Network Architecture: </a:t>
            </a:r>
            <a:r>
              <a:rPr lang="en"/>
              <a:t>Long short-term memory (LSTM, Hochreiter, 1997)</a:t>
            </a:r>
            <a:endParaRPr/>
          </a:p>
        </p:txBody>
      </p:sp>
      <p:sp>
        <p:nvSpPr>
          <p:cNvPr id="397" name="Google Shape;397;p28"/>
          <p:cNvSpPr txBox="1"/>
          <p:nvPr/>
        </p:nvSpPr>
        <p:spPr>
          <a:xfrm>
            <a:off x="6177775" y="4792400"/>
            <a:ext cx="2895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https://keras.io/examples/lstm_text_generation/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98" name="Google Shape;398;p28"/>
          <p:cNvSpPr txBox="1">
            <a:spLocks noGrp="1"/>
          </p:cNvSpPr>
          <p:nvPr>
            <p:ph type="body" idx="1"/>
          </p:nvPr>
        </p:nvSpPr>
        <p:spPr>
          <a:xfrm>
            <a:off x="1655563" y="3666000"/>
            <a:ext cx="5832900" cy="11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Improvements:</a:t>
            </a:r>
            <a:endParaRPr b="1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Char-based / Word-based Model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Network Architecture / Optimizer / Objective Function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More Training Data!</a:t>
            </a:r>
            <a:endParaRPr dirty="0"/>
          </a:p>
        </p:txBody>
      </p:sp>
      <p:pic>
        <p:nvPicPr>
          <p:cNvPr id="399" name="Google Shape;399;p28"/>
          <p:cNvPicPr preferRelativeResize="0"/>
          <p:nvPr/>
        </p:nvPicPr>
        <p:blipFill rotWithShape="1">
          <a:blip r:embed="rId3">
            <a:alphaModFix/>
          </a:blip>
          <a:srcRect t="15506" b="53910"/>
          <a:stretch/>
        </p:blipFill>
        <p:spPr>
          <a:xfrm>
            <a:off x="936788" y="2116325"/>
            <a:ext cx="7270426" cy="371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0" name="Google Shape;400;p28"/>
          <p:cNvPicPr preferRelativeResize="0"/>
          <p:nvPr/>
        </p:nvPicPr>
        <p:blipFill rotWithShape="1">
          <a:blip r:embed="rId4">
            <a:alphaModFix/>
          </a:blip>
          <a:srcRect t="17830" b="45007"/>
          <a:stretch/>
        </p:blipFill>
        <p:spPr>
          <a:xfrm>
            <a:off x="936800" y="2999125"/>
            <a:ext cx="7270426" cy="3920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1" name="Google Shape;401;p28"/>
          <p:cNvSpPr txBox="1"/>
          <p:nvPr/>
        </p:nvSpPr>
        <p:spPr>
          <a:xfrm>
            <a:off x="841725" y="1799272"/>
            <a:ext cx="1832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25 Most-viewed Ted Talks</a:t>
            </a:r>
            <a:endParaRPr sz="10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8"/>
          <p:cNvSpPr txBox="1"/>
          <p:nvPr/>
        </p:nvSpPr>
        <p:spPr>
          <a:xfrm>
            <a:off x="841715" y="2685759"/>
            <a:ext cx="1832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25 Feminism Ted Talks</a:t>
            </a:r>
            <a:endParaRPr sz="10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08" name="Google Shape;408;p29"/>
          <p:cNvSpPr txBox="1">
            <a:spLocks noGrp="1"/>
          </p:cNvSpPr>
          <p:nvPr>
            <p:ph type="body" idx="1"/>
          </p:nvPr>
        </p:nvSpPr>
        <p:spPr>
          <a:xfrm>
            <a:off x="999000" y="1990050"/>
            <a:ext cx="7561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Experiment with different Iconic Ted Talk Thresholds.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Include speaker attributes in predictive model.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Sentiment Analysis on the Ted Talk description and title.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Identifying celebrities to aid in predictive power.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 txBox="1">
            <a:spLocks noGrp="1"/>
          </p:cNvSpPr>
          <p:nvPr>
            <p:ph type="title"/>
          </p:nvPr>
        </p:nvSpPr>
        <p:spPr>
          <a:xfrm>
            <a:off x="1227600" y="446175"/>
            <a:ext cx="7030500" cy="41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 ANY QUESTIONS?</a:t>
            </a:r>
            <a:endParaRPr sz="4000"/>
          </a:p>
        </p:txBody>
      </p:sp>
      <p:sp>
        <p:nvSpPr>
          <p:cNvPr id="414" name="Google Shape;414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88000" cy="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Questions of Interest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09150" y="1850100"/>
            <a:ext cx="74031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we predict which Ted Talks will become iconic?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we use just Ted Talk transcripts to predict success?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will define ‘success’ and ‘iconic’ shortly!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we train a neural network to deliver iconic Ted Talks?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25 most-viewed Ted Talks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25 Ted Talks within a specific topic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Details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Obtained from Kaggle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2550 Ted Talks and their Full Transcripts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Talks released till 21st September 2017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Iconic Ted Talks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313200" y="17614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Obtained greater than </a:t>
            </a:r>
            <a:br>
              <a:rPr lang="en" sz="2000"/>
            </a:br>
            <a:r>
              <a:rPr lang="en" sz="2000"/>
              <a:t>4 million lifetime views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Newly released videos </a:t>
            </a:r>
            <a:br>
              <a:rPr lang="en" sz="2000"/>
            </a:br>
            <a:r>
              <a:rPr lang="en" sz="2000"/>
              <a:t>were problematic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Solution: Scraped 2020 </a:t>
            </a:r>
            <a:br>
              <a:rPr lang="en" sz="2000"/>
            </a:br>
            <a:r>
              <a:rPr lang="en" sz="2000"/>
              <a:t>views for all the Ted Talks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875" y="1301150"/>
            <a:ext cx="5148575" cy="342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Iconic Ted Talks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Talk Attributes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Topic Modeling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 of Speech-Tagging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Named Entity Recognition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Sentiment Analysis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 Tagging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462925" y="1389975"/>
            <a:ext cx="5923500" cy="3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of tagging a word in a text (corpus) to its corresponding part of speech, based on both its definition and its context i.e. relationship with the adjacent words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 of Speech tags were extracted from each transcript: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NOUN': noun,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'VERB':verb,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'ADP': adposition,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'ADJ': adjective,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'DET': determiner,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'PROPN': proper noun,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'INTJ': interjection,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'NUM': numeral,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'PRON': pronoun,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'ADV': adverb,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'PART': particle and were included as features in the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Topic Models were also created just using Nouns from each transcript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025" y="1354450"/>
            <a:ext cx="1834525" cy="34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850" y="1273575"/>
            <a:ext cx="3802803" cy="356512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9"/>
          <p:cNvSpPr txBox="1"/>
          <p:nvPr/>
        </p:nvSpPr>
        <p:spPr>
          <a:xfrm>
            <a:off x="872700" y="1370650"/>
            <a:ext cx="3747900" cy="3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Used Nouns only</a:t>
            </a:r>
            <a:endParaRPr sz="2000">
              <a:solidFill>
                <a:srgbClr val="3C40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Topic Model with other parts of speech did not perform as well</a:t>
            </a:r>
            <a:endParaRPr sz="2000">
              <a:solidFill>
                <a:srgbClr val="3C40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Identified 6 Topics using LDA model</a:t>
            </a:r>
            <a:endParaRPr sz="2000">
              <a:solidFill>
                <a:srgbClr val="3C40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950" y="1553425"/>
            <a:ext cx="416677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350" y="1575638"/>
            <a:ext cx="3280675" cy="31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</a:t>
            </a:r>
            <a:endParaRPr/>
          </a:p>
        </p:txBody>
      </p:sp>
      <p:sp>
        <p:nvSpPr>
          <p:cNvPr id="330" name="Google Shape;330;p21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Information extraction technique that seeks to identify named entities in unstructured text and classifies them into predefined categories like names of people, organizations, locations or products among other things.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949" y="2391725"/>
            <a:ext cx="5420150" cy="15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/>
          <p:nvPr/>
        </p:nvSpPr>
        <p:spPr>
          <a:xfrm>
            <a:off x="4263450" y="2936625"/>
            <a:ext cx="617100" cy="342900"/>
          </a:xfrm>
          <a:prstGeom prst="ellipse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3" name="Google Shape;333;p21"/>
          <p:cNvCxnSpPr>
            <a:stCxn id="332" idx="6"/>
            <a:endCxn id="334" idx="1"/>
          </p:cNvCxnSpPr>
          <p:nvPr/>
        </p:nvCxnSpPr>
        <p:spPr>
          <a:xfrm>
            <a:off x="4880550" y="3108075"/>
            <a:ext cx="2963400" cy="1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21"/>
          <p:cNvSpPr txBox="1"/>
          <p:nvPr/>
        </p:nvSpPr>
        <p:spPr>
          <a:xfrm>
            <a:off x="7843850" y="3048050"/>
            <a:ext cx="1122900" cy="4800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Countries, Cities, Places etc.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On-screen Show (16:9)</PresentationFormat>
  <Paragraphs>113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Maven Pro</vt:lpstr>
      <vt:lpstr>Arial</vt:lpstr>
      <vt:lpstr>Roboto</vt:lpstr>
      <vt:lpstr>Nunito</vt:lpstr>
      <vt:lpstr>Momentum</vt:lpstr>
      <vt:lpstr>Deconstructing Iconic Ted Talks</vt:lpstr>
      <vt:lpstr>Two Questions of Interest</vt:lpstr>
      <vt:lpstr>Data Details</vt:lpstr>
      <vt:lpstr>Defining Iconic Ted Talks</vt:lpstr>
      <vt:lpstr>Identifying Iconic Ted Talks</vt:lpstr>
      <vt:lpstr>Part of Speech Tagging</vt:lpstr>
      <vt:lpstr>Topic Modelling</vt:lpstr>
      <vt:lpstr>Topic Modelling</vt:lpstr>
      <vt:lpstr>Named Entity Recognition</vt:lpstr>
      <vt:lpstr>Named Entity Recognition</vt:lpstr>
      <vt:lpstr>Predictive Models</vt:lpstr>
      <vt:lpstr>Final Model Results</vt:lpstr>
      <vt:lpstr>Model Performance - Test Data</vt:lpstr>
      <vt:lpstr>Transcript Generation</vt:lpstr>
      <vt:lpstr>Clustering</vt:lpstr>
      <vt:lpstr>Text Generation (Char-based)</vt:lpstr>
      <vt:lpstr>Future Work</vt:lpstr>
      <vt:lpstr>    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Deconstructing Iconic Ted Talks</dc:title>
  <cp:lastModifiedBy>Christy Hu</cp:lastModifiedBy>
  <cp:revision>1</cp:revision>
  <dcterms:modified xsi:type="dcterms:W3CDTF">2020-04-14T15:42:21Z</dcterms:modified>
</cp:coreProperties>
</file>