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57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79219" y="889719"/>
            <a:ext cx="1104122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416333" y="289827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括号匹配问题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187" y="2364363"/>
            <a:ext cx="1550035" cy="189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376" y="274165"/>
            <a:ext cx="221742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括号匹配问题</a:t>
            </a:r>
            <a:endParaRPr lang="en-US" altLang="zh-CN" sz="2665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2692" y="260049"/>
            <a:ext cx="1441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gray">
          <a:xfrm>
            <a:off x="3140376" y="1313990"/>
            <a:ext cx="5912124" cy="119599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给一个字符串，其中包含小括号，中括号和大括号，求该字符串中的括号是否匹配。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标题1"/>
          <p:cNvSpPr>
            <a:spLocks noChangeArrowheads="1"/>
          </p:cNvSpPr>
          <p:nvPr/>
        </p:nvSpPr>
        <p:spPr bwMode="gray">
          <a:xfrm>
            <a:off x="1897771" y="1307869"/>
            <a:ext cx="1242605" cy="1202113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865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括号匹配</a:t>
            </a:r>
            <a:endParaRPr lang="zh-CN" altLang="zh-CN" sz="1865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2"/>
          <p:cNvSpPr>
            <a:spLocks noChangeArrowheads="1"/>
          </p:cNvSpPr>
          <p:nvPr/>
        </p:nvSpPr>
        <p:spPr bwMode="gray">
          <a:xfrm>
            <a:off x="3140710" y="4340225"/>
            <a:ext cx="5911850" cy="174498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如果是左括号，就让其进栈；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若碰到右括号，则检查栈顶元素是否为与其相匹配的左括号，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如果是，就让左括号（栈顶）出栈，如果不是，就不匹配；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循环遍历后，最终如果字符全读完了，并且栈是空的，则匹配，否则就不匹配。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2"/>
          <p:cNvSpPr>
            <a:spLocks noChangeArrowheads="1"/>
          </p:cNvSpPr>
          <p:nvPr/>
        </p:nvSpPr>
        <p:spPr bwMode="gray">
          <a:xfrm>
            <a:off x="1898406" y="4617122"/>
            <a:ext cx="1242607" cy="1192036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865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zh-CN" sz="1865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2"/>
          <p:cNvSpPr>
            <a:spLocks noChangeArrowheads="1"/>
          </p:cNvSpPr>
          <p:nvPr/>
        </p:nvSpPr>
        <p:spPr bwMode="gray">
          <a:xfrm>
            <a:off x="3140710" y="2832735"/>
            <a:ext cx="5911215" cy="119189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()[]{}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([{}])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([])}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不匹配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{}[	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不匹配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416968" y="289827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700" y="2364363"/>
            <a:ext cx="1731010" cy="189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376" y="274165"/>
            <a:ext cx="153924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en-US" altLang="zh-CN" sz="2665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2692" y="260049"/>
            <a:ext cx="1441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gray">
          <a:xfrm>
            <a:off x="3140376" y="1734995"/>
            <a:ext cx="5912124" cy="119599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给一个二维列表，表示迷宫（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表示通道，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表示围墙）。给出算法，求一条走出迷宫的路径。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注：只能上、下、左、右移动，不能斜着走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标题1"/>
          <p:cNvSpPr>
            <a:spLocks noChangeArrowheads="1"/>
          </p:cNvSpPr>
          <p:nvPr/>
        </p:nvSpPr>
        <p:spPr bwMode="gray">
          <a:xfrm>
            <a:off x="1897771" y="1728874"/>
            <a:ext cx="1242605" cy="1202113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865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zh-CN" altLang="zh-CN" sz="1865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2"/>
          <p:cNvSpPr>
            <a:spLocks noChangeArrowheads="1"/>
          </p:cNvSpPr>
          <p:nvPr/>
        </p:nvSpPr>
        <p:spPr bwMode="gray">
          <a:xfrm>
            <a:off x="3140075" y="4186555"/>
            <a:ext cx="5911850" cy="205232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从一个节点开始，任意找下一个能走的点，当找不到能走的点时，退回上一个节点寻找是否有其它方向的点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走过的节点要进行标记，标记为不能走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使用栈存储当前路径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2"/>
          <p:cNvSpPr>
            <a:spLocks noChangeArrowheads="1"/>
          </p:cNvSpPr>
          <p:nvPr/>
        </p:nvSpPr>
        <p:spPr bwMode="gray">
          <a:xfrm>
            <a:off x="1898406" y="4617122"/>
            <a:ext cx="1242607" cy="1192036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2824" tIns="41410" rIns="82824" bIns="4141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865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zh-CN" sz="1865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685" y="4032885"/>
            <a:ext cx="2603500" cy="2360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85" y="1005205"/>
            <a:ext cx="2580640" cy="28663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2AB"/>
      </a:accent1>
      <a:accent2>
        <a:srgbClr val="595959"/>
      </a:accent2>
      <a:accent3>
        <a:srgbClr val="A5A5A5"/>
      </a:accent3>
      <a:accent4>
        <a:srgbClr val="A5A5A5"/>
      </a:accent4>
      <a:accent5>
        <a:srgbClr val="A5A5A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Impact</vt:lpstr>
      <vt:lpstr>Eras Bold ITC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zxx</dc:creator>
  <cp:lastModifiedBy>zxx</cp:lastModifiedBy>
  <cp:revision>12</cp:revision>
  <dcterms:created xsi:type="dcterms:W3CDTF">2015-05-05T08:02:00Z</dcterms:created>
  <dcterms:modified xsi:type="dcterms:W3CDTF">2020-11-10T22:58:23Z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