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7770-215A-C24B-A271-0E4779B61D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FEA7-4075-5144-96B0-E35233E9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3889" y="2208550"/>
            <a:ext cx="3681530" cy="28234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3623" y="1766841"/>
            <a:ext cx="392083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o2</a:t>
            </a:r>
            <a:endParaRPr lang="en-US" sz="199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7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Dannenberg</dc:creator>
  <cp:lastModifiedBy>Roger Dannenberg</cp:lastModifiedBy>
  <cp:revision>3</cp:revision>
  <dcterms:created xsi:type="dcterms:W3CDTF">2016-06-16T12:34:18Z</dcterms:created>
  <dcterms:modified xsi:type="dcterms:W3CDTF">2016-06-16T12:57:18Z</dcterms:modified>
</cp:coreProperties>
</file>