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3" r:id="rId8"/>
    <p:sldId id="267" r:id="rId9"/>
    <p:sldId id="27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CFEB"/>
    <a:srgbClr val="8DE0FD"/>
    <a:srgbClr val="8DCAFD"/>
    <a:srgbClr val="6AA4D8"/>
    <a:srgbClr val="2F5597"/>
    <a:srgbClr val="6095E2"/>
    <a:srgbClr val="595959"/>
    <a:srgbClr val="171717"/>
    <a:srgbClr val="D1ECFF"/>
    <a:srgbClr val="BD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66" d="100"/>
          <a:sy n="66" d="100"/>
        </p:scale>
        <p:origin x="2040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03.6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3905 583 1344,'-81'-55'8430,"1"-2"-5539,-154-100-1470,135 103-830,-1 5 0,-183-63 1,195 86-293,-1 4 0,-2 3 0,0 5 1,-95-3-1,1 17 31,-288 36 1,412-28-107,1 2 0,-67 22 0,83-20-132,-612 209 647,489-151-550,-307 178 1,451-233-208,1 0 0,0 1 1,1 1-1,-32 34 0,43-39 0,0 0 1,1 1-1,1 0 0,0 0 1,1 1-1,0 0 1,1 1-1,0-1 0,-5 28 1,5-11 2,3 1 0,0-1 0,2 0 0,1 1 0,2-1 1,1 0-1,2 0 0,0 0 0,2 0 0,2-1 1,0 0-1,21 41 0,-2-13-2,2-2 0,2-1 0,3-2 1,3-1-1,50 54 0,-28-44-27,3-3 1,2-2-1,3-4 0,2-2 1,3-4-1,1-3 0,2-3 0,136 52 1,29-20-61,-101-43 73,3-7 0,0-5 1,179-1-1,347-49-52,-315-14-51,-128 4-56,656-154-152,-858 189 317,0-1 0,-1-1 0,0-1 0,-1-1 0,0-2 0,0 0 1,20-17-1,-29 19-3,0-1 0,-1 0 0,0 0 0,-1-2 0,-1 1 0,0-1 0,0-1 0,-2 0 0,0 0 0,-1-1 0,7-20 0,-4 2-38,-1-2 1,-2 1-1,-2-1 0,-1 0 1,-2 0-1,-1 0 1,-2-1-1,-1 1 1,-12-54-1,1 27-48,-4 0 0,-2 2 0,-3 0 0,-44-85 0,50 114 105,-2 0 1,-2 1-1,0 1 0,-2 1 0,-2 1 1,0 1-1,-2 1 0,-1 2 0,0 0 1,-2 2-1,-1 1 0,0 1 0,-2 1 1,0 2-1,-1 2 0,-1 1 1,-67-19-1,29 17-115,-89-9 0,-51-10-1901,201 32 1768,6 2 67,0 1 0,1-1 0,-1 0 0,0-1-1,1 1 1,-1-1 0,1 0 0,0 0 0,-1 0 0,1-1 0,0 1 0,0-1 0,1 0 0,-1 0 0,1-1 0,-1 1 0,1-1 0,0 0 0,0 1 0,1-1-1,-1 0 1,1-1 0,0 1 0,-3-9 0,-7-32-3043,-5-50-1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07.0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5692 888 1152,'45'5'8262,"-55"-11"-7014,-1 0 0,2-1 0,-18-14 0,-14-11-695,-159-92 412,-5 9-1,-402-163 1,444 217-615,-1 7 0,-3 6 0,-2 9 0,-1 6-1,-296-17 1,-439 34 9,509 14-170,339 1-159,-182 4 132,-37 8-82,-327 50 343,512-48-399,0 3 1,2 5-1,0 4 0,1 4 0,-114 54 1,188-76-38,1 2 1,-1-1 0,2 2 0,-1 0 0,2 0 0,-1 1 0,1 0 0,1 1 0,0 0 0,1 1 0,0 0 0,1 1 0,0 0-1,1 0 1,1 0 0,0 1 0,1 0 0,1 0 0,0 0 0,-2 21 0,1 5-13,2 0 1,2 0-1,2 1 1,1-1-1,2 0 1,15 63-1,-7-57 3,1-1 0,2 0 1,2-1-1,2-1 0,2 0 0,2-2 0,2-1 0,1 0 0,2-2 0,2-2 1,2 0-1,1-2 0,2-2 0,52 41 0,-4-15-48,3-4 1,2-3-1,2-4 0,187 69 1,405 85-139,-360-130 111,472 44 1,-508-96-61,406-22 0,-533-10-11,-1-6 1,0-7-1,301-91 0,-411 99 83,-2-2 0,0-2 0,-2-2 0,0-2-1,53-40 1,183-170-677,-242 201 612,4-6-1,-1-1-1,-2-2 0,65-95 1,-96 123 120,-1 0 0,0 0 0,-1-1 0,-1 0 0,0 0 0,-1 0 0,-1 0 0,0 0 0,-2-1 0,0-32 0,-2 7-41,-2 0 0,-2 0 0,-12-45 0,7 44 120,-2 1 0,-30-71 0,36 99-33,-2-1 1,1 1 0,-2 0-1,0 1 1,-1 0-1,0 1 1,0-1-1,-2 2 1,1 0 0,-25-18-1,-19 4 213,3 1-4286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8.2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3982 5 960,'-10'1'4812,"6"-1"-4428,0 1 1,0-1-1,1 0 0,-34-6 7562,26 6-7095,-24 0-65,0 1 0,-1 1 0,-41 9-1,-486 138 532,6 31-815,-161 46-376,-1079 235 226,1774-454-482,17-5-88,1 0 1,-1-1 0,0 1-1,0-1 1,0 0 0,0 0 0,0-1-1,0 0 1,-8-1 0,14-3-290,0 0 1,1 0-1,-1 0 0,1 0 1,0 0-1,0 0 0,1 0 1,-1 0-1,1 0 1,4-6-1,-3 1-190,66-156-5659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9.6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4350 1432 1616,'-5'20'5161,"9"-20"-5275,0 1 0,-1-1 0,1 1 0,-1-1 0,19 15 4059,-59-24 1556,-193-102-3361,133 68-1732,-242-97 230,-519-141 0,85 102-340,-24 79 173,320 43-338,435 50-150,-291-56-639,291 52 133,1-2 0,0-1 0,1-2 1,1-2-1,-66-40 0,98 54 275,1 0 0,0 0-1,0 0 1,1-1 0,-1 1 0,1-2 0,0 1 0,0 0-1,1-1 1,0 0 0,0 0 0,0 0 0,0-1 0,1 1-1,0-1 1,1 0 0,0 0 0,0 0 0,0 0 0,1 0-1,0 0 1,0 0 0,0-11 0,-3-178-5148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3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6858 1152 1832,'51'4'13203,"-66"-21"-9889,-30-21-3220,40 35 324,-124-90 693,-271-145-1,211 152-615,76 36-201,-73-29 414,-350-99-1,106 79-385,388 91-293,-481-71 183,307 51-168,126 12-42,-120-39 0,125 30 0,-156-26 0,149 43-30,0 4 0,0 3 0,0 5 0,0 3 0,-134 30 0,-400 68 112,82-16-16,178 5-49,271-67-15,-101 23 10,-67 20-11,-53 25-100,293-88 69,0 2 0,1 0 0,0 1 0,0 1 0,1 1 0,1 1 0,0 1 0,1 1 0,1 0 0,0 2 0,-24 28 0,28-23-7,1 1-1,2 1 1,0 0 0,2 0 0,1 1 0,0 0-1,-7 52 1,14-63 11,0 0 0,1 0 1,0 0-1,1 0 0,1 0 0,0 0 0,6 16 0,33 94-107,-36-110 117,13 30-22,2 0 1,2-2-1,2 0 0,30 40 1,1-10-35,78 79 1,-73-92 59,3-2 0,2-3-1,2-3 1,3-3 0,89 46 0,-52-40-8,2-5 0,1-5 0,130 34-1,81 8 13,346 47 0,-505-110 39,313 36-22,478 24 99,-779-70-109,165 14 22,-236-22 0,1-4 0,-1-5 1,126-22-1,85-25-4,-227 40-13,-1-4 1,-1-3-1,0-5 0,-1-3 1,-2-4-1,-1-3 1,-2-4-1,-1-3 0,78-55 1,-106 60-36,-2-2 0,-1-3 0,-2-1 0,-2-3 0,-2-1 0,51-73 0,-31 36-166,25-37-75,-76 103 243,-1-1-1,0 0 1,-1 0 0,-1-1-1,7-31 1,-6 19 19,-2 0 0,-1-1 0,-2 0 1,-1 0-1,-2-36 0,-5-70-1500,3 136 1258,1 0 1,-1-1-1,0 1 0,1 0 1,-1 0-1,0 0 1,0 0-1,0 1 1,0-1-1,0 0 0,0 1 1,0-1-1,0 1 1,0 0-1,0 0 0,0 0 1,0 0-1,0 0 1,0 0-1,-4 1 1,-75 11-6014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6.0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 2202 864,'0'0'831,"1"4"-743,1-1 1,-1 0-1,0 1 0,0-1 1,0 1-1,-1 0 0,1-1 1,-1 6-1,-53 25 10713,55-36-10650,0-1 0,-1 0 0,1 1 0,0-1 0,1 1 0,-1 0 0,0 0 0,1 0 0,-1 0 0,1 0 0,-1 0 0,1 1 0,0-1 0,0 1 0,0 0 0,4-1 0,14-10 262,190-136 1296,-68 44-1156,773-535 167,-190 173-665,-222 196-55,-131 114-15,-248 109 9,56-23 1,125-51-29,-294 116-17,1 0-226,1-1 0,-1-1 0,-1 0-1,23-16 1,-29 18-203,-1 0-1,0 0 0,0-1 1,0 1-1,-1-1 0,0 0 1,0-1-1,4-8 1,26-77-5044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6:46.9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1284 1192 1952,'-1'-23'10155,"1"22"-10043,-1 1 0,1-1 0,0 1 0,-1-1 0,1 0 0,0 1-1,0-1 1,0 1 0,0-1 0,0 0 0,-1 1 0,1-1 0,0 1-1,0-1 1,0 0 0,1 1 0,-1-1 0,0 0 0,0 1 0,0-1-1,0 1 1,1-2 0,0-29-21,4-7 374,0-72 1,-1 7-326,5-126-60,-17 115-56,4 70-4,-2-1 0,-2 1 0,-20-61 0,15 76 41,-2 1 0,-1 1 0,-1 1-1,-38-45 1,48 63 32,0 0 1,-1 1-1,0 0 0,-1 0 0,0 0 1,0 1-1,0 1 0,-1-1 0,1 2 1,-1-1-1,0 1 0,-15-3 0,-11-2 206,0 2 0,-46-2 0,65 7-250,-1 1 27,0 1-1,0 1 1,0 0-1,0 1 1,0 1 0,-22 7-1,31-7-72,1 1-1,-1 1 1,1 0-1,0 0 1,0 1-1,1 0 1,0 0-1,-11 11 1,8-6 87,-1-2 0,-24 18 1,22-18-78,0 0-1,0 1 1,1 1 0,0 0 0,1 1 0,1 0 0,-15 20-1,-54 103-66,53-87 83,13-22-24,-16 47 0,-9 18-7,22-54 18,2 1 0,-16 64 0,7-18 0,12-43-14,-7 50 1,-8 33 33,-2-27-44,4 2 0,-18 156-1,36 121-52,8-219 58,2-25-50,0-69-4,-7 96 0,-2 31 115,5-147-53,-9 183 18,0-96-6,16 51-41,48 297 0,-32-374 6,4 25-4,-22-103-9,1-1 1,13 37-1,4 11 18,-15-50-31,1 0 1,1-1 0,18 30-1,-20-39 27,1 1-1,1 0 1,0-1-1,12 12 1,7 9 8,-23-27 8,1-1-1,0 0 1,0 0 0,1 0-1,11 6 1,20 16-8,-33-23 9,1-1 0,0 0 0,0-1 0,0 0 0,0 0 0,0 0 0,10 1 0,12 6 1,20 11 8,-30-12-8,1 0 0,0-1-1,0-2 1,1 1 0,0-2 0,0-1-1,27 2 1,65-2-57,-105-4 51,-1-1 0,0 0 1,1 0-1,-1-1 0,0 0 0,0 0 0,0-1 1,0 0-1,0 0 0,6-4 0,62-47-73,-44 29 66,-18 14 11,-1 0 0,-1-2 0,0 1 0,15-24-1,16-18 8,-22 30 3,-2-1 0,19-31 0,-22 31 3,30-59 11,-35 66-20,11-19 7,22-55 1,-21 35-8,-3 9 24,13-50 0,52-213 37,-72 257-60,56-291 72,-68 339-75,1-1 0,0 0 0,1 1 0,0-1 0,0 1 0,0-1 0,5-8 0,-6 10 0,1 0 1,-1 0-1,0 0 1,-1 0-1,1 0 0,-1-9 1,1-7 3,25-423 44,-21 390-49,-3 43 0,-1 0 0,0 0 0,0-1 0,-2-14 0,0 6 1,1 1 1,1-1-1,5-31 0,1-32 2,-7-26 13,1 38-16,-5-21-16,0 36 0,-20-99 0,23 147 16,-2-10 1,1 7 0,1 0-1,-2 0 1,1 0 0,-2 0 0,1 1 0,-9-16 0,-2-13-1,5 13 1,-5-30 12,12 46-12,0 1-1,0-1 1,-1 0-1,0 1 1,-6-11-1,-22-49 16,25 54-15,4 10 0,0 1 0,0-1 0,0 0 0,1 0 0,0 0-1,0 1 1,0-7 0,0 5-1,1 0 0,-1 1 0,0-1 0,-1 1 0,1-1 0,-1 1 0,0-1 0,-3-4 0,3 6 0,0-1 0,0 1 0,1-1 1,-1 0-1,1 1 0,0-1 0,0-9 0,-17-186-106,21 159-22,-1 33 27,-1 0 1,0 0-1,-1 0 0,0 0 0,0 0 0,-3-14 0,3 21 34,0 1 0,-1-1 0,1 1 0,0-1 0,0 1 0,0-1 0,0 1-1,-1-1 1,1 1 0,0-1 0,-1 1 0,1-1 0,0 1 0,-1-1 0,1 1 0,0-1-1,-1 1 1,1 0 0,-1-1 0,1 1 0,-1 0 0,1 0 0,-1-1 0,1 1 0,-1 0 0,1 0-1,-1 0 1,1-1 0,-1 1 0,0 0 0,-21 6-2910,12-3 2125,-57 19-4342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6:47.7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1791 936,'1'-6'10400,"4"-6"-8768,14-11-963,0 1-1,2 1 1,0 1-1,31-23 1,107-66 500,-98 69-812,492-289 924,18 32-1037,-98 51-30,-86 21 30,-262 157-250,437-232-118,-491 270-814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1B88-0698-1FB5-6ECB-C5CC62B53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8BCE6-DB8D-2B63-E2BA-4D2BFCE9B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D1AB-FB60-8A3F-F08C-89802B42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C9B8D-F487-1792-6993-BD57AF32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9972-30B4-DB54-7C30-C6C08F50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61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BFF0-2B1E-D55C-F50D-7F7B2236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61395-6624-ED4F-5972-DFC4D8FD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9CB-11DC-E802-A7EB-A36F291C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0FA5-69E2-A5E3-8BE9-F742A40A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A2A7-99F3-03DC-0686-35E4EE2E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93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55073-6B88-4948-AEEF-DB7F98FDE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18074-18FE-642D-52E1-DFFE5CEB7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3FEA2-C78A-C759-448C-A0D69419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6EDD-CCB9-BA0A-F24F-49C1C37A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8E52A-AD9B-6F60-3D02-3B074738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FB7C-17DF-D0E1-60D7-C8F6D275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2A36-DAB7-F440-2E88-B6D3B2C74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AB475-E890-17CC-7986-7886CFD7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11FE-5915-490D-7DA3-953B2549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B4E6-126B-B041-F747-BC3A76A2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38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A991-B427-0932-9CA2-7175611D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668C4-3AD7-1C81-B855-5B779AF62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53A92-B4CE-496F-4FD3-43E5BFEC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326C2-E8B9-9877-0645-AEDDDD19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43FE-38C3-8926-C27B-2B8E9D6C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40DA-AD5E-820C-BA07-216A34B8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CEB0-BF78-1B3D-D912-C7E8F8C75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B1160-9F49-60C0-DA94-076F552EF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3D23A-3E9A-8DB1-9D83-ACF57946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67531-48B0-B2D3-F260-6EDBCE1F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AF5C-BCF8-689C-67B7-6D1F9D77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93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DC23-22FC-A9FD-6187-CC346E91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0B2E-EB10-BC17-DA0C-2B47AD883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6182-8545-37DC-09C9-F04176D56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42F63-D6F0-3B8E-827E-4E92DACA2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6D720-BE85-7E10-6FD0-2E8327808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4BEAB-2ECE-4BA9-DB8E-41596291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E6648-A234-A408-186A-01F4C069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0A57E-0026-D858-93A8-C41585D9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15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BCE8-485E-CF31-7CBF-CF04CE42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8702D-CB14-85A7-C246-6084998F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4F0FF-9653-2F57-D665-005D9EB0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3167B-9816-86EF-E904-2EAC797A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3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CE258-1053-E4C8-9347-0DBE3D97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97001-48A7-3E96-2BCB-2DEFE233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5074-82D5-07EA-EABB-B00CDA1F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75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778C-C3C9-AFFB-7B6E-01B8DD54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202F-965B-AB72-F129-6FD1FB59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7317E-F467-B7A4-0A88-C89C41B1B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C20F1-8DF4-7CC6-66C3-0FC468F6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FDB9E-4FC2-3B4C-E789-A57910B0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1FB0A-906C-00C4-879E-97F9570D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3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62BB-05CA-EA3C-7C61-96FC1B38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2133A-17EA-9185-1B8E-66D5C928E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94ED5-0B88-B7CE-6296-5F4BD2402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F89FB-4297-7D68-107C-D12F43AE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5858B-04E4-6D53-BD8A-E1D5FA59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0BE6F-9EE2-4486-6C26-675C9CDB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7730C-0F58-3F85-7E75-CCE1FEA2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0964F-EA6F-4B72-E2A6-22081E04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4C84-2DEF-9EE8-841E-E57B033DD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2E9B-15E0-4FA7-9165-7840BF1228AB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68A79-EB64-B76D-ED36-8080FE1BF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BD7B-4FEE-D088-E841-3CA48F2F1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46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F41B03-14D2-341A-7902-140C761BF57A}"/>
              </a:ext>
            </a:extLst>
          </p:cNvPr>
          <p:cNvSpPr/>
          <p:nvPr/>
        </p:nvSpPr>
        <p:spPr>
          <a:xfrm rot="21228958">
            <a:off x="-2642469" y="-595662"/>
            <a:ext cx="8407932" cy="8515984"/>
          </a:xfrm>
          <a:prstGeom prst="rect">
            <a:avLst/>
          </a:prstGeom>
          <a:solidFill>
            <a:srgbClr val="6095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5FE3C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F9FF0-7BD5-DB86-A2AC-5AE439BBC7CC}"/>
              </a:ext>
            </a:extLst>
          </p:cNvPr>
          <p:cNvSpPr txBox="1"/>
          <p:nvPr/>
        </p:nvSpPr>
        <p:spPr>
          <a:xfrm>
            <a:off x="333829" y="1308391"/>
            <a:ext cx="4934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171717"/>
                </a:solidFill>
                <a:latin typeface="Lexend" pitchFamily="2" charset="0"/>
              </a:rPr>
              <a:t>Welcome to</a:t>
            </a:r>
            <a:endParaRPr lang="en-CA" sz="5400" dirty="0">
              <a:solidFill>
                <a:srgbClr val="171717"/>
              </a:solidFill>
              <a:latin typeface="Lexen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1CD6B-CD03-B242-C852-2B8705CF5411}"/>
              </a:ext>
            </a:extLst>
          </p:cNvPr>
          <p:cNvSpPr txBox="1"/>
          <p:nvPr/>
        </p:nvSpPr>
        <p:spPr>
          <a:xfrm>
            <a:off x="5715001" y="523580"/>
            <a:ext cx="608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Create your account</a:t>
            </a:r>
            <a:endParaRPr lang="en-CA" sz="36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AAFAB-788E-FC21-972D-E90D14DEAB8B}"/>
              </a:ext>
            </a:extLst>
          </p:cNvPr>
          <p:cNvSpPr txBox="1"/>
          <p:nvPr/>
        </p:nvSpPr>
        <p:spPr>
          <a:xfrm>
            <a:off x="6717846" y="1436581"/>
            <a:ext cx="194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Username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2DAB01-75F0-98A3-1273-4CF8C0306C90}"/>
              </a:ext>
            </a:extLst>
          </p:cNvPr>
          <p:cNvCxnSpPr>
            <a:cxnSpLocks/>
          </p:cNvCxnSpPr>
          <p:nvPr/>
        </p:nvCxnSpPr>
        <p:spPr>
          <a:xfrm>
            <a:off x="6793230" y="2148351"/>
            <a:ext cx="3606165" cy="0"/>
          </a:xfrm>
          <a:prstGeom prst="line">
            <a:avLst/>
          </a:prstGeom>
          <a:ln w="34925">
            <a:solidFill>
              <a:srgbClr val="8DE0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C03206-88DC-C260-3423-8F2329FA9D38}"/>
              </a:ext>
            </a:extLst>
          </p:cNvPr>
          <p:cNvSpPr txBox="1"/>
          <p:nvPr/>
        </p:nvSpPr>
        <p:spPr>
          <a:xfrm>
            <a:off x="6717846" y="1862428"/>
            <a:ext cx="282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exend" pitchFamily="2" charset="0"/>
              </a:rPr>
              <a:t>Enter a username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Lexend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DDF4E-A765-EDFC-890E-1B9EC7E701F1}"/>
              </a:ext>
            </a:extLst>
          </p:cNvPr>
          <p:cNvSpPr txBox="1"/>
          <p:nvPr/>
        </p:nvSpPr>
        <p:spPr>
          <a:xfrm>
            <a:off x="6717846" y="2513615"/>
            <a:ext cx="194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Email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9392D6-900A-DFE2-3F94-1D892185CCF2}"/>
              </a:ext>
            </a:extLst>
          </p:cNvPr>
          <p:cNvCxnSpPr>
            <a:cxnSpLocks/>
          </p:cNvCxnSpPr>
          <p:nvPr/>
        </p:nvCxnSpPr>
        <p:spPr>
          <a:xfrm>
            <a:off x="6793230" y="3225385"/>
            <a:ext cx="3606165" cy="0"/>
          </a:xfrm>
          <a:prstGeom prst="line">
            <a:avLst/>
          </a:prstGeom>
          <a:ln w="34925">
            <a:solidFill>
              <a:srgbClr val="8DE0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434CBFB-0B95-EA24-ECE5-8BC8505D148A}"/>
              </a:ext>
            </a:extLst>
          </p:cNvPr>
          <p:cNvSpPr txBox="1"/>
          <p:nvPr/>
        </p:nvSpPr>
        <p:spPr>
          <a:xfrm>
            <a:off x="6717846" y="2939462"/>
            <a:ext cx="282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exend" pitchFamily="2" charset="0"/>
              </a:rPr>
              <a:t>Enter your email address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Lexend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3C273-D4B7-DC8C-5EF6-701BD9AF5888}"/>
              </a:ext>
            </a:extLst>
          </p:cNvPr>
          <p:cNvSpPr txBox="1"/>
          <p:nvPr/>
        </p:nvSpPr>
        <p:spPr>
          <a:xfrm>
            <a:off x="6717846" y="3572221"/>
            <a:ext cx="194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Password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8075CF-E6EA-3D55-0F6F-277FDA7FC139}"/>
              </a:ext>
            </a:extLst>
          </p:cNvPr>
          <p:cNvCxnSpPr>
            <a:cxnSpLocks/>
          </p:cNvCxnSpPr>
          <p:nvPr/>
        </p:nvCxnSpPr>
        <p:spPr>
          <a:xfrm>
            <a:off x="6793230" y="4283991"/>
            <a:ext cx="3606165" cy="0"/>
          </a:xfrm>
          <a:prstGeom prst="line">
            <a:avLst/>
          </a:prstGeom>
          <a:ln w="34925">
            <a:solidFill>
              <a:srgbClr val="8DE0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C3923C-92DD-D6DA-6E81-63DEC9DBCF47}"/>
              </a:ext>
            </a:extLst>
          </p:cNvPr>
          <p:cNvSpPr txBox="1"/>
          <p:nvPr/>
        </p:nvSpPr>
        <p:spPr>
          <a:xfrm>
            <a:off x="6717846" y="3998068"/>
            <a:ext cx="282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exend" pitchFamily="2" charset="0"/>
              </a:rPr>
              <a:t>Enter a password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Lexen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AB1496-8DDC-DBB8-EEBA-D1CD786A87D1}"/>
              </a:ext>
            </a:extLst>
          </p:cNvPr>
          <p:cNvCxnSpPr>
            <a:cxnSpLocks/>
          </p:cNvCxnSpPr>
          <p:nvPr/>
        </p:nvCxnSpPr>
        <p:spPr>
          <a:xfrm>
            <a:off x="6793230" y="4686561"/>
            <a:ext cx="3606165" cy="0"/>
          </a:xfrm>
          <a:prstGeom prst="line">
            <a:avLst/>
          </a:prstGeom>
          <a:ln w="34925">
            <a:solidFill>
              <a:srgbClr val="8DE0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3A743C-C46A-C628-46CF-45973A236309}"/>
              </a:ext>
            </a:extLst>
          </p:cNvPr>
          <p:cNvSpPr txBox="1"/>
          <p:nvPr/>
        </p:nvSpPr>
        <p:spPr>
          <a:xfrm>
            <a:off x="6717846" y="4400638"/>
            <a:ext cx="282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exend" pitchFamily="2" charset="0"/>
              </a:rPr>
              <a:t>Confirm your password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Lexend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EEF948-C4B6-BBDD-8C9F-C444C3C3668A}"/>
              </a:ext>
            </a:extLst>
          </p:cNvPr>
          <p:cNvSpPr/>
          <p:nvPr/>
        </p:nvSpPr>
        <p:spPr>
          <a:xfrm>
            <a:off x="6898734" y="5622768"/>
            <a:ext cx="1600200" cy="485775"/>
          </a:xfrm>
          <a:prstGeom prst="roundRect">
            <a:avLst>
              <a:gd name="adj" fmla="val 50000"/>
            </a:avLst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Sign Up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5DAF00-99DF-D017-EB4C-0318E638D9C0}"/>
              </a:ext>
            </a:extLst>
          </p:cNvPr>
          <p:cNvSpPr/>
          <p:nvPr/>
        </p:nvSpPr>
        <p:spPr>
          <a:xfrm>
            <a:off x="8746584" y="5622768"/>
            <a:ext cx="1600200" cy="485775"/>
          </a:xfrm>
          <a:prstGeom prst="roundRect">
            <a:avLst>
              <a:gd name="adj" fmla="val 50000"/>
            </a:avLst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Sign In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60AC13-2049-A51F-DD8F-036FD15F5062}"/>
              </a:ext>
            </a:extLst>
          </p:cNvPr>
          <p:cNvSpPr/>
          <p:nvPr/>
        </p:nvSpPr>
        <p:spPr>
          <a:xfrm>
            <a:off x="6795864" y="4984370"/>
            <a:ext cx="233586" cy="233586"/>
          </a:xfrm>
          <a:prstGeom prst="rect">
            <a:avLst/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 Black" panose="020B0004020202020204" pitchFamily="34" charset="0"/>
              </a:rPr>
              <a:t>✓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785596-41D8-3344-A0F3-C1853B437909}"/>
              </a:ext>
            </a:extLst>
          </p:cNvPr>
          <p:cNvSpPr txBox="1"/>
          <p:nvPr/>
        </p:nvSpPr>
        <p:spPr>
          <a:xfrm>
            <a:off x="7029450" y="4962663"/>
            <a:ext cx="4328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exend" pitchFamily="2" charset="0"/>
              </a:rPr>
              <a:t>By signing up, you agree to the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Lexend" pitchFamily="2" charset="0"/>
              </a:rPr>
              <a:t>terms &amp; </a:t>
            </a:r>
            <a:r>
              <a:rPr lang="en-US" sz="1200" dirty="0">
                <a:solidFill>
                  <a:srgbClr val="2F5597"/>
                </a:solidFill>
                <a:latin typeface="Lexend" pitchFamily="2" charset="0"/>
              </a:rPr>
              <a:t>conditions</a:t>
            </a:r>
            <a:endParaRPr lang="en-CA" sz="1200" dirty="0">
              <a:solidFill>
                <a:srgbClr val="2F5597"/>
              </a:solidFill>
              <a:latin typeface="Lexen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C9F341-0417-0AF9-E0E2-18DC66CEA72C}"/>
              </a:ext>
            </a:extLst>
          </p:cNvPr>
          <p:cNvSpPr txBox="1"/>
          <p:nvPr/>
        </p:nvSpPr>
        <p:spPr>
          <a:xfrm>
            <a:off x="333828" y="2117761"/>
            <a:ext cx="4934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171717"/>
                </a:solidFill>
                <a:latin typeface="Lexend" pitchFamily="2" charset="0"/>
              </a:rPr>
              <a:t>Locale</a:t>
            </a:r>
            <a:endParaRPr lang="en-CA" sz="4400" b="1" dirty="0">
              <a:solidFill>
                <a:srgbClr val="171717"/>
              </a:solidFill>
              <a:latin typeface="Lexen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1A6D98-5A1E-AE0A-155D-7998210BA4BF}"/>
              </a:ext>
            </a:extLst>
          </p:cNvPr>
          <p:cNvSpPr txBox="1"/>
          <p:nvPr/>
        </p:nvSpPr>
        <p:spPr>
          <a:xfrm>
            <a:off x="-132355" y="3707163"/>
            <a:ext cx="586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71717"/>
                </a:solidFill>
                <a:latin typeface="Lexend" pitchFamily="2" charset="0"/>
              </a:rPr>
              <a:t>Built for citizens, by citizens.</a:t>
            </a:r>
            <a:endParaRPr lang="en-CA" sz="2400" b="1" dirty="0">
              <a:solidFill>
                <a:srgbClr val="171717"/>
              </a:solidFill>
              <a:latin typeface="Lexend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576F6-8DB4-712F-95EE-DAF245805192}"/>
              </a:ext>
            </a:extLst>
          </p:cNvPr>
          <p:cNvSpPr txBox="1"/>
          <p:nvPr/>
        </p:nvSpPr>
        <p:spPr>
          <a:xfrm>
            <a:off x="304800" y="6015086"/>
            <a:ext cx="222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Aaron W.</a:t>
            </a:r>
            <a:endParaRPr lang="en-CA" sz="24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C6F22-E15F-1302-4E88-AF790BAC58CF}"/>
              </a:ext>
            </a:extLst>
          </p:cNvPr>
          <p:cNvSpPr txBox="1"/>
          <p:nvPr/>
        </p:nvSpPr>
        <p:spPr>
          <a:xfrm>
            <a:off x="3249132" y="6015086"/>
            <a:ext cx="222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Albert M.</a:t>
            </a:r>
            <a:endParaRPr lang="en-CA" sz="24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1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BE893-DB69-7E66-2604-778DA9B30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EB78CFF-E397-299D-E6B8-95762399F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7468" y="1359691"/>
            <a:ext cx="4138618" cy="4138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BC2C6C-5FE1-6BCE-ACEC-64A4CE586EA5}"/>
              </a:ext>
            </a:extLst>
          </p:cNvPr>
          <p:cNvSpPr txBox="1"/>
          <p:nvPr/>
        </p:nvSpPr>
        <p:spPr>
          <a:xfrm>
            <a:off x="4803354" y="2466975"/>
            <a:ext cx="6131177" cy="171518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Locale</a:t>
            </a:r>
            <a:endParaRPr lang="en-CA" sz="138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07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8F2B-CE78-82A6-F19C-71C7B3F7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9" y="114301"/>
            <a:ext cx="11234131" cy="1538288"/>
          </a:xfrm>
        </p:spPr>
        <p:txBody>
          <a:bodyPr anchor="t"/>
          <a:lstStyle/>
          <a:p>
            <a:r>
              <a:rPr lang="en-US" b="1" dirty="0">
                <a:latin typeface="Lexend" pitchFamily="2" charset="0"/>
              </a:rPr>
              <a:t>Inspiration for the login screen</a:t>
            </a:r>
            <a:endParaRPr lang="en-CA" b="1" dirty="0">
              <a:latin typeface="Lexend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F078B5-E301-2981-B6DC-B8013F7601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5009" r="39369" b="5321"/>
          <a:stretch/>
        </p:blipFill>
        <p:spPr bwMode="auto">
          <a:xfrm>
            <a:off x="2336800" y="1636962"/>
            <a:ext cx="7518400" cy="484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995936-CEFE-C68C-190A-05AF502948A4}"/>
                  </a:ext>
                </a:extLst>
              </p14:cNvPr>
              <p14:cNvContentPartPr/>
              <p14:nvPr/>
            </p14:nvContentPartPr>
            <p14:xfrm>
              <a:off x="3164040" y="2182460"/>
              <a:ext cx="1645560" cy="865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995936-CEFE-C68C-190A-05AF502948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040" y="2146820"/>
                <a:ext cx="1717200" cy="9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F61BBC-286F-0A7C-3466-CF0D3648A9EE}"/>
                  </a:ext>
                </a:extLst>
              </p14:cNvPr>
              <p14:cNvContentPartPr/>
              <p14:nvPr/>
            </p14:nvContentPartPr>
            <p14:xfrm>
              <a:off x="2819160" y="5512820"/>
              <a:ext cx="2065320" cy="822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F61BBC-286F-0A7C-3466-CF0D3648A9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3520" y="5476820"/>
                <a:ext cx="21369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0CE754A-621A-B7C0-2539-F57D373099BB}"/>
                  </a:ext>
                </a:extLst>
              </p14:cNvPr>
              <p14:cNvContentPartPr/>
              <p14:nvPr/>
            </p14:nvContentPartPr>
            <p14:xfrm>
              <a:off x="1755360" y="2582420"/>
              <a:ext cx="1433520" cy="377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0CE754A-621A-B7C0-2539-F57D373099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19720" y="2546780"/>
                <a:ext cx="15051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32B0FB4-AD37-008F-2674-9BEFC8944DE8}"/>
                  </a:ext>
                </a:extLst>
              </p14:cNvPr>
              <p14:cNvContentPartPr/>
              <p14:nvPr/>
            </p14:nvContentPartPr>
            <p14:xfrm>
              <a:off x="1319760" y="5484380"/>
              <a:ext cx="1578600" cy="528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32B0FB4-AD37-008F-2674-9BEFC8944D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4120" y="5448740"/>
                <a:ext cx="1650240" cy="6004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9566BED-E489-05A9-1738-597D477461EA}"/>
              </a:ext>
            </a:extLst>
          </p:cNvPr>
          <p:cNvSpPr txBox="1"/>
          <p:nvPr/>
        </p:nvSpPr>
        <p:spPr>
          <a:xfrm>
            <a:off x="119669" y="2967335"/>
            <a:ext cx="229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Welcome text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951C6-BEDB-FFF7-1636-7A53FE3EE6E5}"/>
              </a:ext>
            </a:extLst>
          </p:cNvPr>
          <p:cNvSpPr txBox="1"/>
          <p:nvPr/>
        </p:nvSpPr>
        <p:spPr>
          <a:xfrm>
            <a:off x="228274" y="4747041"/>
            <a:ext cx="2295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Names of creators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E22A21-5A5B-926B-C5E1-AEECCFF48C48}"/>
              </a:ext>
            </a:extLst>
          </p:cNvPr>
          <p:cNvSpPr txBox="1"/>
          <p:nvPr/>
        </p:nvSpPr>
        <p:spPr>
          <a:xfrm>
            <a:off x="9743370" y="3738863"/>
            <a:ext cx="2295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Sign up and sign in buttons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D2F852-8FA8-72C6-349F-7894AA9F60C3}"/>
              </a:ext>
            </a:extLst>
          </p:cNvPr>
          <p:cNvGrpSpPr/>
          <p:nvPr/>
        </p:nvGrpSpPr>
        <p:grpSpPr>
          <a:xfrm>
            <a:off x="6369480" y="2849180"/>
            <a:ext cx="4090680" cy="3087720"/>
            <a:chOff x="6369480" y="2849180"/>
            <a:chExt cx="4090680" cy="30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436294-94BE-8260-EF97-95320B4472E9}"/>
                    </a:ext>
                  </a:extLst>
                </p14:cNvPr>
                <p14:cNvContentPartPr/>
                <p14:nvPr/>
              </p14:nvContentPartPr>
              <p14:xfrm>
                <a:off x="6369480" y="4942940"/>
                <a:ext cx="2487240" cy="993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436294-94BE-8260-EF97-95320B4472E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33840" y="4906940"/>
                  <a:ext cx="2558880" cy="10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F57383-BCC0-CA4C-4374-F913BCCAB79E}"/>
                    </a:ext>
                  </a:extLst>
                </p14:cNvPr>
                <p14:cNvContentPartPr/>
                <p14:nvPr/>
              </p14:nvContentPartPr>
              <p14:xfrm>
                <a:off x="8806320" y="4531460"/>
                <a:ext cx="1343160" cy="818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F57383-BCC0-CA4C-4374-F913BCCAB7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70320" y="4495820"/>
                  <a:ext cx="1414800" cy="88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2B135F-790C-7493-BDA8-BC8CE112B775}"/>
                    </a:ext>
                  </a:extLst>
                </p14:cNvPr>
                <p14:cNvContentPartPr/>
                <p14:nvPr/>
              </p14:nvContentPartPr>
              <p14:xfrm>
                <a:off x="8839800" y="3191540"/>
                <a:ext cx="602280" cy="163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2B135F-790C-7493-BDA8-BC8CE112B7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04160" y="3155900"/>
                  <a:ext cx="673920" cy="17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DCB9B1-6D6B-7439-2960-D73B2C938CB1}"/>
                    </a:ext>
                  </a:extLst>
                </p14:cNvPr>
                <p14:cNvContentPartPr/>
                <p14:nvPr/>
              </p14:nvContentPartPr>
              <p14:xfrm>
                <a:off x="9343800" y="2849180"/>
                <a:ext cx="1116360" cy="644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DCB9B1-6D6B-7439-2960-D73B2C938CB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07800" y="2813180"/>
                  <a:ext cx="1188000" cy="71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98F5E89-3D97-39FC-78EB-AF22F1FEB82B}"/>
              </a:ext>
            </a:extLst>
          </p:cNvPr>
          <p:cNvSpPr txBox="1"/>
          <p:nvPr/>
        </p:nvSpPr>
        <p:spPr>
          <a:xfrm>
            <a:off x="9901980" y="2539085"/>
            <a:ext cx="2295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Input verification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11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12D75-6DC2-D730-4B05-23EB385E6A64}"/>
              </a:ext>
            </a:extLst>
          </p:cNvPr>
          <p:cNvCxnSpPr>
            <a:cxnSpLocks/>
          </p:cNvCxnSpPr>
          <p:nvPr/>
        </p:nvCxnSpPr>
        <p:spPr>
          <a:xfrm flipH="1">
            <a:off x="4752544" y="2982885"/>
            <a:ext cx="2786997" cy="1055157"/>
          </a:xfrm>
          <a:prstGeom prst="straightConnector1">
            <a:avLst/>
          </a:prstGeom>
          <a:ln w="7302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4575C4-BE6E-8F1B-EAF7-E2A34E9803D6}"/>
              </a:ext>
            </a:extLst>
          </p:cNvPr>
          <p:cNvCxnSpPr>
            <a:cxnSpLocks/>
            <a:stCxn id="2058" idx="3"/>
            <a:endCxn id="2056" idx="1"/>
          </p:cNvCxnSpPr>
          <p:nvPr/>
        </p:nvCxnSpPr>
        <p:spPr>
          <a:xfrm>
            <a:off x="4752546" y="4986559"/>
            <a:ext cx="2786997" cy="1"/>
          </a:xfrm>
          <a:prstGeom prst="straightConnector1">
            <a:avLst/>
          </a:prstGeom>
          <a:ln w="7302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919BFA-5DC8-D99E-447F-B2B83613DCFE}"/>
              </a:ext>
            </a:extLst>
          </p:cNvPr>
          <p:cNvCxnSpPr>
            <a:cxnSpLocks/>
            <a:stCxn id="2050" idx="3"/>
            <a:endCxn id="2052" idx="1"/>
          </p:cNvCxnSpPr>
          <p:nvPr/>
        </p:nvCxnSpPr>
        <p:spPr>
          <a:xfrm>
            <a:off x="4752546" y="2034368"/>
            <a:ext cx="2786997" cy="0"/>
          </a:xfrm>
          <a:prstGeom prst="straightConnector1">
            <a:avLst/>
          </a:prstGeom>
          <a:ln w="7302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1D8F2B-CE78-82A6-F19C-71C7B3F7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14300"/>
            <a:ext cx="10429874" cy="971551"/>
          </a:xfrm>
        </p:spPr>
        <p:txBody>
          <a:bodyPr anchor="t"/>
          <a:lstStyle/>
          <a:p>
            <a:r>
              <a:rPr lang="en-US" b="1" dirty="0">
                <a:latin typeface="Lexend" pitchFamily="2" charset="0"/>
              </a:rPr>
              <a:t>Design Evolution</a:t>
            </a:r>
            <a:endParaRPr lang="en-CA" b="1" dirty="0">
              <a:latin typeface="Lexend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8F5E89-3D97-39FC-78EB-AF22F1FEB82B}"/>
              </a:ext>
            </a:extLst>
          </p:cNvPr>
          <p:cNvSpPr txBox="1"/>
          <p:nvPr/>
        </p:nvSpPr>
        <p:spPr>
          <a:xfrm>
            <a:off x="1380041" y="3012069"/>
            <a:ext cx="337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Random design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952F3F-D557-36E7-9D90-BC1C59B47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" t="3798" r="644" b="4219"/>
          <a:stretch/>
        </p:blipFill>
        <p:spPr bwMode="auto">
          <a:xfrm>
            <a:off x="1380042" y="1085851"/>
            <a:ext cx="3372504" cy="1897034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195E1B4-4495-753B-DCCA-BDDE6F5F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43" y="1085851"/>
            <a:ext cx="3372505" cy="1897034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3C37BF7-02E0-44A8-7C45-CF9E0070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43" y="4038043"/>
            <a:ext cx="3372505" cy="1897033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CC9DF31-7D56-3780-D851-DCD45082D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42" y="4038042"/>
            <a:ext cx="3372504" cy="1897033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D758F3-07CA-992A-ED3C-338449EF862E}"/>
              </a:ext>
            </a:extLst>
          </p:cNvPr>
          <p:cNvSpPr txBox="1"/>
          <p:nvPr/>
        </p:nvSpPr>
        <p:spPr>
          <a:xfrm>
            <a:off x="7539544" y="3012069"/>
            <a:ext cx="337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First draft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A182-D6A9-CD19-D4FA-E13CA4CA96C3}"/>
              </a:ext>
            </a:extLst>
          </p:cNvPr>
          <p:cNvSpPr txBox="1"/>
          <p:nvPr/>
        </p:nvSpPr>
        <p:spPr>
          <a:xfrm>
            <a:off x="1380042" y="5964259"/>
            <a:ext cx="337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Second draft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AE257-7C04-C9EF-EF22-88624A08215E}"/>
              </a:ext>
            </a:extLst>
          </p:cNvPr>
          <p:cNvSpPr txBox="1"/>
          <p:nvPr/>
        </p:nvSpPr>
        <p:spPr>
          <a:xfrm>
            <a:off x="7539541" y="5964259"/>
            <a:ext cx="337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Most recent revision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0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5DAF00-99DF-D017-EB4C-0318E638D9C0}"/>
              </a:ext>
            </a:extLst>
          </p:cNvPr>
          <p:cNvSpPr/>
          <p:nvPr/>
        </p:nvSpPr>
        <p:spPr>
          <a:xfrm>
            <a:off x="10217285" y="218777"/>
            <a:ext cx="1342146" cy="485775"/>
          </a:xfrm>
          <a:prstGeom prst="roundRect">
            <a:avLst>
              <a:gd name="adj" fmla="val 50000"/>
            </a:avLst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Sign up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C5A76-75AC-EDFC-0E8F-57ECFEC6A8E1}"/>
              </a:ext>
            </a:extLst>
          </p:cNvPr>
          <p:cNvSpPr/>
          <p:nvPr/>
        </p:nvSpPr>
        <p:spPr>
          <a:xfrm>
            <a:off x="1398440" y="4489083"/>
            <a:ext cx="4945210" cy="4857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DCA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959"/>
                </a:solidFill>
                <a:latin typeface="Lexend" pitchFamily="2" charset="0"/>
              </a:rPr>
              <a:t>Enter your email address</a:t>
            </a:r>
            <a:endParaRPr lang="en-CA" dirty="0">
              <a:solidFill>
                <a:srgbClr val="595959"/>
              </a:solidFill>
              <a:latin typeface="Lexen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1A6D98-5A1E-AE0A-155D-7998210BA4BF}"/>
              </a:ext>
            </a:extLst>
          </p:cNvPr>
          <p:cNvSpPr txBox="1"/>
          <p:nvPr/>
        </p:nvSpPr>
        <p:spPr>
          <a:xfrm>
            <a:off x="1398440" y="2049941"/>
            <a:ext cx="6169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Built for citizens, </a:t>
            </a:r>
          </a:p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by citizens.</a:t>
            </a:r>
            <a:endParaRPr lang="en-CA" sz="54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210787-8A88-56DC-8A4C-D35CF6E11DD6}"/>
              </a:ext>
            </a:extLst>
          </p:cNvPr>
          <p:cNvSpPr/>
          <p:nvPr/>
        </p:nvSpPr>
        <p:spPr>
          <a:xfrm>
            <a:off x="8628435" y="218776"/>
            <a:ext cx="1342146" cy="4857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Log in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59B14-8E67-2978-4A1D-9A1FA7F5F0AB}"/>
              </a:ext>
            </a:extLst>
          </p:cNvPr>
          <p:cNvSpPr txBox="1"/>
          <p:nvPr/>
        </p:nvSpPr>
        <p:spPr>
          <a:xfrm>
            <a:off x="1398440" y="3718153"/>
            <a:ext cx="6821432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A free-forever platform to give your neighbors a heads-up when they need one most.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EE9726-8DFD-9EAA-576F-6FCA58670404}"/>
              </a:ext>
            </a:extLst>
          </p:cNvPr>
          <p:cNvSpPr/>
          <p:nvPr/>
        </p:nvSpPr>
        <p:spPr>
          <a:xfrm>
            <a:off x="5679322" y="4482426"/>
            <a:ext cx="1757322" cy="499090"/>
          </a:xfrm>
          <a:prstGeom prst="roundRect">
            <a:avLst>
              <a:gd name="adj" fmla="val 50000"/>
            </a:avLst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Get started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E0CE6E-551F-67BA-5A54-93577B61097F}"/>
              </a:ext>
            </a:extLst>
          </p:cNvPr>
          <p:cNvGrpSpPr/>
          <p:nvPr/>
        </p:nvGrpSpPr>
        <p:grpSpPr>
          <a:xfrm>
            <a:off x="421699" y="0"/>
            <a:ext cx="4461585" cy="923330"/>
            <a:chOff x="421699" y="0"/>
            <a:chExt cx="4461585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B1CD6B-CD03-B242-C852-2B8705CF5411}"/>
                </a:ext>
              </a:extLst>
            </p:cNvPr>
            <p:cNvSpPr txBox="1"/>
            <p:nvPr/>
          </p:nvSpPr>
          <p:spPr>
            <a:xfrm>
              <a:off x="787939" y="0"/>
              <a:ext cx="4095345" cy="92333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xend" pitchFamily="2" charset="0"/>
                </a:rPr>
                <a:t>Locale</a:t>
              </a:r>
              <a:endPara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1001F93-2E96-9DD1-AF9F-971C1B644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99" y="218775"/>
              <a:ext cx="485776" cy="485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241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12D75-6DC2-D730-4B05-23EB385E6A64}"/>
              </a:ext>
            </a:extLst>
          </p:cNvPr>
          <p:cNvCxnSpPr>
            <a:cxnSpLocks/>
          </p:cNvCxnSpPr>
          <p:nvPr/>
        </p:nvCxnSpPr>
        <p:spPr>
          <a:xfrm flipH="1">
            <a:off x="4752544" y="2982885"/>
            <a:ext cx="2786997" cy="1055157"/>
          </a:xfrm>
          <a:prstGeom prst="straightConnector1">
            <a:avLst/>
          </a:prstGeom>
          <a:ln w="7302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4575C4-BE6E-8F1B-EAF7-E2A34E9803D6}"/>
              </a:ext>
            </a:extLst>
          </p:cNvPr>
          <p:cNvCxnSpPr>
            <a:cxnSpLocks/>
            <a:stCxn id="2058" idx="3"/>
            <a:endCxn id="2056" idx="1"/>
          </p:cNvCxnSpPr>
          <p:nvPr/>
        </p:nvCxnSpPr>
        <p:spPr>
          <a:xfrm>
            <a:off x="4752546" y="4986559"/>
            <a:ext cx="2786997" cy="1"/>
          </a:xfrm>
          <a:prstGeom prst="straightConnector1">
            <a:avLst/>
          </a:prstGeom>
          <a:ln w="7302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919BFA-5DC8-D99E-447F-B2B83613DCFE}"/>
              </a:ext>
            </a:extLst>
          </p:cNvPr>
          <p:cNvCxnSpPr>
            <a:cxnSpLocks/>
            <a:stCxn id="2050" idx="3"/>
            <a:endCxn id="2052" idx="1"/>
          </p:cNvCxnSpPr>
          <p:nvPr/>
        </p:nvCxnSpPr>
        <p:spPr>
          <a:xfrm>
            <a:off x="4752546" y="2034368"/>
            <a:ext cx="2786997" cy="0"/>
          </a:xfrm>
          <a:prstGeom prst="straightConnector1">
            <a:avLst/>
          </a:prstGeom>
          <a:ln w="7302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1D8F2B-CE78-82A6-F19C-71C7B3F7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14300"/>
            <a:ext cx="10429874" cy="971551"/>
          </a:xfrm>
        </p:spPr>
        <p:txBody>
          <a:bodyPr anchor="t"/>
          <a:lstStyle/>
          <a:p>
            <a:r>
              <a:rPr lang="en-US" b="1" dirty="0">
                <a:latin typeface="Lexend" pitchFamily="2" charset="0"/>
              </a:rPr>
              <a:t>Design Evolution</a:t>
            </a:r>
            <a:endParaRPr lang="en-CA" b="1" dirty="0">
              <a:latin typeface="Lexend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8F5E89-3D97-39FC-78EB-AF22F1FEB82B}"/>
              </a:ext>
            </a:extLst>
          </p:cNvPr>
          <p:cNvSpPr txBox="1"/>
          <p:nvPr/>
        </p:nvSpPr>
        <p:spPr>
          <a:xfrm>
            <a:off x="1380041" y="3012069"/>
            <a:ext cx="337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First Draft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952F3F-D557-36E7-9D90-BC1C59B47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80042" y="1085851"/>
            <a:ext cx="3372504" cy="1897034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195E1B4-4495-753B-DCCA-BDDE6F5F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39543" y="1085851"/>
            <a:ext cx="3372504" cy="1897034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3C37BF7-02E0-44A8-7C45-CF9E0070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39544" y="4038043"/>
            <a:ext cx="3372503" cy="1897033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CC9DF31-7D56-3780-D851-DCD45082D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80042" y="4038042"/>
            <a:ext cx="3372503" cy="1897033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D758F3-07CA-992A-ED3C-338449EF862E}"/>
              </a:ext>
            </a:extLst>
          </p:cNvPr>
          <p:cNvSpPr txBox="1"/>
          <p:nvPr/>
        </p:nvSpPr>
        <p:spPr>
          <a:xfrm>
            <a:off x="7539544" y="3012069"/>
            <a:ext cx="337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Second draft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A182-D6A9-CD19-D4FA-E13CA4CA96C3}"/>
              </a:ext>
            </a:extLst>
          </p:cNvPr>
          <p:cNvSpPr txBox="1"/>
          <p:nvPr/>
        </p:nvSpPr>
        <p:spPr>
          <a:xfrm>
            <a:off x="1380042" y="5964259"/>
            <a:ext cx="337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Second draft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AE257-7C04-C9EF-EF22-88624A08215E}"/>
              </a:ext>
            </a:extLst>
          </p:cNvPr>
          <p:cNvSpPr txBox="1"/>
          <p:nvPr/>
        </p:nvSpPr>
        <p:spPr>
          <a:xfrm>
            <a:off x="7539541" y="5964259"/>
            <a:ext cx="337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Most recent revision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87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12821-7543-2FBF-9302-D93621ED2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813BC76-0605-80FA-CECA-246BA29CC65E}"/>
              </a:ext>
            </a:extLst>
          </p:cNvPr>
          <p:cNvGrpSpPr/>
          <p:nvPr/>
        </p:nvGrpSpPr>
        <p:grpSpPr>
          <a:xfrm>
            <a:off x="2877319" y="949469"/>
            <a:ext cx="2918598" cy="2741252"/>
            <a:chOff x="3669064" y="814085"/>
            <a:chExt cx="2918598" cy="2741252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7262D8C9-694C-135A-E488-3B967D3DC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58748" y="814085"/>
              <a:ext cx="2539230" cy="253923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6425C2-CF53-547A-925C-13B8F6CA296E}"/>
                </a:ext>
              </a:extLst>
            </p:cNvPr>
            <p:cNvSpPr txBox="1"/>
            <p:nvPr/>
          </p:nvSpPr>
          <p:spPr>
            <a:xfrm>
              <a:off x="3669064" y="3155227"/>
              <a:ext cx="29185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xend" pitchFamily="2" charset="0"/>
                </a:rPr>
                <a:t>Current Position</a:t>
              </a:r>
              <a:endParaRPr lang="en-CA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B19DCF-8C32-9058-CB16-62218BCDDA02}"/>
              </a:ext>
            </a:extLst>
          </p:cNvPr>
          <p:cNvGrpSpPr/>
          <p:nvPr/>
        </p:nvGrpSpPr>
        <p:grpSpPr>
          <a:xfrm>
            <a:off x="6400589" y="955369"/>
            <a:ext cx="2914092" cy="2729452"/>
            <a:chOff x="5624367" y="825885"/>
            <a:chExt cx="2914092" cy="2729452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7FC6B7C-1F58-D8DB-6FA0-67B85553B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7411" y="825885"/>
              <a:ext cx="2531364" cy="25313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C6C44B-CC1F-7D6B-9EBF-7B5BADBEA57F}"/>
                </a:ext>
              </a:extLst>
            </p:cNvPr>
            <p:cNvSpPr txBox="1"/>
            <p:nvPr/>
          </p:nvSpPr>
          <p:spPr>
            <a:xfrm>
              <a:off x="5624367" y="3155227"/>
              <a:ext cx="29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xend" pitchFamily="2" charset="0"/>
                </a:rPr>
                <a:t>Current Issue</a:t>
              </a:r>
              <a:endParaRPr lang="en-CA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021E6D-3957-076A-9368-4B424026BFCF}"/>
              </a:ext>
            </a:extLst>
          </p:cNvPr>
          <p:cNvGrpSpPr/>
          <p:nvPr/>
        </p:nvGrpSpPr>
        <p:grpSpPr>
          <a:xfrm>
            <a:off x="424613" y="3736923"/>
            <a:ext cx="2969376" cy="2682389"/>
            <a:chOff x="2283424" y="3761636"/>
            <a:chExt cx="2969376" cy="268238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C0A65CFF-DCA8-B504-8F0D-977802CB5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98496" y="3761636"/>
              <a:ext cx="2539230" cy="253923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236E6C-9DC7-B7E1-D01F-02F00E14317D}"/>
                </a:ext>
              </a:extLst>
            </p:cNvPr>
            <p:cNvSpPr txBox="1"/>
            <p:nvPr/>
          </p:nvSpPr>
          <p:spPr>
            <a:xfrm>
              <a:off x="2283424" y="6043915"/>
              <a:ext cx="296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xend" pitchFamily="2" charset="0"/>
                </a:rPr>
                <a:t>Medium Risk Issue</a:t>
              </a:r>
              <a:endParaRPr lang="en-CA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C0639F-E540-F52D-DB27-1D7CCE637BC8}"/>
              </a:ext>
            </a:extLst>
          </p:cNvPr>
          <p:cNvGrpSpPr/>
          <p:nvPr/>
        </p:nvGrpSpPr>
        <p:grpSpPr>
          <a:xfrm>
            <a:off x="8812517" y="3736923"/>
            <a:ext cx="2954870" cy="2682389"/>
            <a:chOff x="6946453" y="3761636"/>
            <a:chExt cx="2954870" cy="2682389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3935A66-01DE-2E9B-C624-CBEFF20B6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54273" y="3761636"/>
              <a:ext cx="2539230" cy="253923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104428-52E6-D59C-072F-611EA6F33C65}"/>
                </a:ext>
              </a:extLst>
            </p:cNvPr>
            <p:cNvSpPr txBox="1"/>
            <p:nvPr/>
          </p:nvSpPr>
          <p:spPr>
            <a:xfrm>
              <a:off x="6946453" y="6043915"/>
              <a:ext cx="2954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xend" pitchFamily="2" charset="0"/>
                </a:rPr>
                <a:t>High Risk Issue</a:t>
              </a:r>
              <a:endParaRPr lang="en-CA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9B3A1A-8459-3C38-3A2B-C4E83F6C3AE8}"/>
              </a:ext>
            </a:extLst>
          </p:cNvPr>
          <p:cNvGrpSpPr/>
          <p:nvPr/>
        </p:nvGrpSpPr>
        <p:grpSpPr>
          <a:xfrm>
            <a:off x="4636917" y="3736923"/>
            <a:ext cx="2925418" cy="2682389"/>
            <a:chOff x="4633291" y="3761636"/>
            <a:chExt cx="2925418" cy="268238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C8D59E3-FF01-8E2D-DD6D-0A7A930C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6385" y="3761636"/>
              <a:ext cx="2539230" cy="253923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31D5E4-2C2C-4566-EDDE-A056AE89455E}"/>
                </a:ext>
              </a:extLst>
            </p:cNvPr>
            <p:cNvSpPr txBox="1"/>
            <p:nvPr/>
          </p:nvSpPr>
          <p:spPr>
            <a:xfrm>
              <a:off x="4633291" y="6043915"/>
              <a:ext cx="29254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xend" pitchFamily="2" charset="0"/>
                </a:rPr>
                <a:t>Low Risk Issue</a:t>
              </a:r>
              <a:endParaRPr lang="en-CA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endParaRPr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2A002B58-60A2-BF9A-3312-17E4A46A8891}"/>
              </a:ext>
            </a:extLst>
          </p:cNvPr>
          <p:cNvSpPr txBox="1">
            <a:spLocks/>
          </p:cNvSpPr>
          <p:nvPr/>
        </p:nvSpPr>
        <p:spPr>
          <a:xfrm>
            <a:off x="85725" y="114300"/>
            <a:ext cx="10429874" cy="971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latin typeface="Lexend" pitchFamily="2" charset="0"/>
              </a:rPr>
              <a:t>Markers</a:t>
            </a:r>
            <a:endParaRPr lang="en-CA" sz="4400" b="1" dirty="0"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62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F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41E2D3-1255-30A2-838F-A19F36751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5469D25-0B8C-B360-8BE8-66EE9F734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3" t="25221" b="3738"/>
          <a:stretch/>
        </p:blipFill>
        <p:spPr bwMode="auto">
          <a:xfrm>
            <a:off x="0" y="927197"/>
            <a:ext cx="12192000" cy="593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F4F50A-8DFC-C8A0-0799-907227EC850A}"/>
              </a:ext>
            </a:extLst>
          </p:cNvPr>
          <p:cNvSpPr txBox="1"/>
          <p:nvPr/>
        </p:nvSpPr>
        <p:spPr>
          <a:xfrm>
            <a:off x="2203120" y="233179"/>
            <a:ext cx="6821432" cy="4874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Dashboard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35BA54-E7D1-F71B-94D4-175EAFABB04C}"/>
              </a:ext>
            </a:extLst>
          </p:cNvPr>
          <p:cNvGrpSpPr/>
          <p:nvPr/>
        </p:nvGrpSpPr>
        <p:grpSpPr>
          <a:xfrm>
            <a:off x="421699" y="0"/>
            <a:ext cx="4461585" cy="923330"/>
            <a:chOff x="421699" y="0"/>
            <a:chExt cx="446158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E1A4C08-523A-6C36-0B3F-2BBA18F8BB23}"/>
                </a:ext>
              </a:extLst>
            </p:cNvPr>
            <p:cNvSpPr txBox="1"/>
            <p:nvPr/>
          </p:nvSpPr>
          <p:spPr>
            <a:xfrm>
              <a:off x="787939" y="0"/>
              <a:ext cx="4095345" cy="92333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xend" pitchFamily="2" charset="0"/>
                </a:rPr>
                <a:t>Locale</a:t>
              </a:r>
              <a:endPara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endParaRP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CEB9BF8-B96D-B7C9-F4AC-0BF002A43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99" y="218775"/>
              <a:ext cx="485776" cy="485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88F28A-6FC9-A264-2512-675D1FF13057}"/>
              </a:ext>
            </a:extLst>
          </p:cNvPr>
          <p:cNvSpPr/>
          <p:nvPr/>
        </p:nvSpPr>
        <p:spPr>
          <a:xfrm>
            <a:off x="9024552" y="1587055"/>
            <a:ext cx="3386292" cy="4823269"/>
          </a:xfrm>
          <a:prstGeom prst="roundRect">
            <a:avLst>
              <a:gd name="adj" fmla="val 6294"/>
            </a:avLst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27954C-01CD-365D-1F58-58438FC8D2CD}"/>
              </a:ext>
            </a:extLst>
          </p:cNvPr>
          <p:cNvSpPr/>
          <p:nvPr/>
        </p:nvSpPr>
        <p:spPr>
          <a:xfrm>
            <a:off x="8924322" y="1590053"/>
            <a:ext cx="3386292" cy="499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Broken Fire Hydrant</a:t>
            </a:r>
            <a:endParaRPr lang="en-CA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240A7E-4A87-0EA7-FD93-8DD6C34B6EB1}"/>
              </a:ext>
            </a:extLst>
          </p:cNvPr>
          <p:cNvSpPr/>
          <p:nvPr/>
        </p:nvSpPr>
        <p:spPr>
          <a:xfrm>
            <a:off x="9105900" y="3974521"/>
            <a:ext cx="3004752" cy="166551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Status: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Active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Watch out for: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water, flooding</a:t>
            </a:r>
          </a:p>
          <a:p>
            <a:pPr>
              <a:lnSpc>
                <a:spcPct val="200000"/>
              </a:lnSpc>
            </a:pPr>
            <a:r>
              <a:rPr lang="en-CA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Risk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E97C6D-9E9C-B91E-965C-9B2D639FF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0" r="3001"/>
          <a:stretch/>
        </p:blipFill>
        <p:spPr bwMode="auto">
          <a:xfrm>
            <a:off x="9418541" y="2305040"/>
            <a:ext cx="2397854" cy="179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C9B81A-7776-983F-7D8F-89AB74471177}"/>
              </a:ext>
            </a:extLst>
          </p:cNvPr>
          <p:cNvSpPr/>
          <p:nvPr/>
        </p:nvSpPr>
        <p:spPr>
          <a:xfrm>
            <a:off x="9024552" y="1972370"/>
            <a:ext cx="3167448" cy="32331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1234 West 27</a:t>
            </a:r>
            <a:r>
              <a:rPr lang="en-US" sz="12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th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 Avenue</a:t>
            </a:r>
            <a:endParaRPr lang="en-CA" sz="12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F0180-B7BC-7DCC-3AA8-A54047DB4A87}"/>
              </a:ext>
            </a:extLst>
          </p:cNvPr>
          <p:cNvSpPr/>
          <p:nvPr/>
        </p:nvSpPr>
        <p:spPr>
          <a:xfrm>
            <a:off x="9415527" y="5293347"/>
            <a:ext cx="2397854" cy="6985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48000">
                <a:srgbClr val="FFFF00"/>
              </a:gs>
              <a:gs pos="100000">
                <a:srgbClr val="FF00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BBABAF-BCFF-F362-1966-10604FB80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727" y="5122531"/>
            <a:ext cx="411482" cy="4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F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276D28-A418-F09C-DED0-91E836E44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382F8E-C005-5005-FD12-F0B65216F9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3" t="25221" b="3738"/>
          <a:stretch/>
        </p:blipFill>
        <p:spPr bwMode="auto">
          <a:xfrm>
            <a:off x="0" y="927197"/>
            <a:ext cx="12192000" cy="593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D6933-6533-99BA-94B0-85D3D86B5700}"/>
              </a:ext>
            </a:extLst>
          </p:cNvPr>
          <p:cNvSpPr txBox="1"/>
          <p:nvPr/>
        </p:nvSpPr>
        <p:spPr>
          <a:xfrm>
            <a:off x="2203120" y="233179"/>
            <a:ext cx="6821432" cy="4874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Dashboard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A92173-82E6-34B6-9C42-D94893DD49AA}"/>
              </a:ext>
            </a:extLst>
          </p:cNvPr>
          <p:cNvGrpSpPr/>
          <p:nvPr/>
        </p:nvGrpSpPr>
        <p:grpSpPr>
          <a:xfrm>
            <a:off x="421699" y="0"/>
            <a:ext cx="4461585" cy="923330"/>
            <a:chOff x="421699" y="0"/>
            <a:chExt cx="446158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B4039A-FE7F-C11C-BE02-0066C848B336}"/>
                </a:ext>
              </a:extLst>
            </p:cNvPr>
            <p:cNvSpPr txBox="1"/>
            <p:nvPr/>
          </p:nvSpPr>
          <p:spPr>
            <a:xfrm>
              <a:off x="787939" y="0"/>
              <a:ext cx="4095345" cy="92333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xend" pitchFamily="2" charset="0"/>
                </a:rPr>
                <a:t>Locale</a:t>
              </a:r>
              <a:endPara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endParaRP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D5162EB-3B81-45E5-C84F-17661A0E5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99" y="218775"/>
              <a:ext cx="485776" cy="485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4A04A8-06C1-989C-D481-86353F256E5C}"/>
              </a:ext>
            </a:extLst>
          </p:cNvPr>
          <p:cNvSpPr/>
          <p:nvPr/>
        </p:nvSpPr>
        <p:spPr>
          <a:xfrm>
            <a:off x="1160834" y="2315183"/>
            <a:ext cx="9870332" cy="4863831"/>
          </a:xfrm>
          <a:prstGeom prst="roundRect">
            <a:avLst>
              <a:gd name="adj" fmla="val 6294"/>
            </a:avLst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9BD3FD-72BD-D37A-84C7-F17524B80676}"/>
              </a:ext>
            </a:extLst>
          </p:cNvPr>
          <p:cNvSpPr/>
          <p:nvPr/>
        </p:nvSpPr>
        <p:spPr>
          <a:xfrm>
            <a:off x="1160834" y="2311316"/>
            <a:ext cx="9870332" cy="61671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Report an issue</a:t>
            </a:r>
            <a:endParaRPr lang="en-CA" sz="24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3A4695-EE77-583B-DEB8-4A322E2D367C}"/>
              </a:ext>
            </a:extLst>
          </p:cNvPr>
          <p:cNvSpPr/>
          <p:nvPr/>
        </p:nvSpPr>
        <p:spPr>
          <a:xfrm>
            <a:off x="1552122" y="3429000"/>
            <a:ext cx="7480197" cy="651753"/>
          </a:xfrm>
          <a:prstGeom prst="roundRect">
            <a:avLst>
              <a:gd name="adj" fmla="val 19963"/>
            </a:avLst>
          </a:prstGeom>
          <a:solidFill>
            <a:schemeClr val="bg1"/>
          </a:solidFill>
          <a:ln>
            <a:solidFill>
              <a:srgbClr val="8DCA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595959"/>
                </a:solidFill>
                <a:latin typeface="Lexend" pitchFamily="2" charset="0"/>
              </a:rPr>
              <a:t>describe the issue in a few words</a:t>
            </a:r>
            <a:endParaRPr lang="en-CA" dirty="0">
              <a:solidFill>
                <a:srgbClr val="595959"/>
              </a:solidFill>
              <a:latin typeface="Lexen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B23DC-7D51-0E02-4A50-C8E42387D57E}"/>
              </a:ext>
            </a:extLst>
          </p:cNvPr>
          <p:cNvSpPr/>
          <p:nvPr/>
        </p:nvSpPr>
        <p:spPr>
          <a:xfrm>
            <a:off x="1459150" y="3025301"/>
            <a:ext cx="6712084" cy="40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What should we watch out for? </a:t>
            </a:r>
            <a:endParaRPr lang="en-CA" sz="16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51F3E9-928B-E3DE-5814-85F051DCB0BE}"/>
              </a:ext>
            </a:extLst>
          </p:cNvPr>
          <p:cNvSpPr/>
          <p:nvPr/>
        </p:nvSpPr>
        <p:spPr>
          <a:xfrm>
            <a:off x="1552122" y="4792088"/>
            <a:ext cx="9087756" cy="20185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48000">
                <a:srgbClr val="FFFF00"/>
              </a:gs>
              <a:gs pos="100000">
                <a:srgbClr val="FF00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FB2DA1-FEB2-2F90-3634-18308408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258" y="4571271"/>
            <a:ext cx="643484" cy="64348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E691EC9-C968-1FE4-3898-3055A1D3B4B1}"/>
              </a:ext>
            </a:extLst>
          </p:cNvPr>
          <p:cNvSpPr/>
          <p:nvPr/>
        </p:nvSpPr>
        <p:spPr>
          <a:xfrm>
            <a:off x="1459150" y="4210858"/>
            <a:ext cx="6712084" cy="40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How would you rate this issue?</a:t>
            </a:r>
            <a:endParaRPr lang="en-CA" sz="16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D160E5-45F2-3502-9404-6CF0F4ECEDBB}"/>
              </a:ext>
            </a:extLst>
          </p:cNvPr>
          <p:cNvSpPr/>
          <p:nvPr/>
        </p:nvSpPr>
        <p:spPr>
          <a:xfrm>
            <a:off x="1459150" y="5373318"/>
            <a:ext cx="6712084" cy="40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Upload an image:</a:t>
            </a:r>
            <a:endParaRPr lang="en-CA" sz="16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934FEA-637A-082B-691F-410630611B44}"/>
              </a:ext>
            </a:extLst>
          </p:cNvPr>
          <p:cNvSpPr/>
          <p:nvPr/>
        </p:nvSpPr>
        <p:spPr>
          <a:xfrm>
            <a:off x="1552122" y="5831733"/>
            <a:ext cx="2533786" cy="485775"/>
          </a:xfrm>
          <a:prstGeom prst="roundRect">
            <a:avLst>
              <a:gd name="adj" fmla="val 50000"/>
            </a:avLst>
          </a:prstGeom>
          <a:solidFill>
            <a:srgbClr val="6AA4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Upload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1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27861-13F9-668C-8A1C-7A828EE9F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ADDC0-0E6E-A040-D957-0EA8966D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2" t="21127" r="3754" b="443"/>
          <a:stretch/>
        </p:blipFill>
        <p:spPr bwMode="auto">
          <a:xfrm>
            <a:off x="215826" y="1155532"/>
            <a:ext cx="8766250" cy="5509428"/>
          </a:xfrm>
          <a:prstGeom prst="roundRect">
            <a:avLst>
              <a:gd name="adj" fmla="val 5204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8C302B-30EA-D4C2-5264-D1C653C013C6}"/>
              </a:ext>
            </a:extLst>
          </p:cNvPr>
          <p:cNvSpPr/>
          <p:nvPr/>
        </p:nvSpPr>
        <p:spPr>
          <a:xfrm>
            <a:off x="9241654" y="1155532"/>
            <a:ext cx="2734520" cy="5509428"/>
          </a:xfrm>
          <a:prstGeom prst="roundRect">
            <a:avLst>
              <a:gd name="adj" fmla="val 10483"/>
            </a:avLst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595959"/>
                </a:solidFill>
                <a:latin typeface="Lexend" pitchFamily="2" charset="0"/>
              </a:rPr>
              <a:t>Latest Issues</a:t>
            </a: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CA" dirty="0">
              <a:solidFill>
                <a:srgbClr val="595959"/>
              </a:solidFill>
              <a:latin typeface="Lexend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687053-8E5B-9B71-D2DE-21A6FE8BB1AF}"/>
              </a:ext>
            </a:extLst>
          </p:cNvPr>
          <p:cNvSpPr/>
          <p:nvPr/>
        </p:nvSpPr>
        <p:spPr>
          <a:xfrm>
            <a:off x="9330430" y="2008973"/>
            <a:ext cx="2467943" cy="1719747"/>
          </a:xfrm>
          <a:prstGeom prst="roundRect">
            <a:avLst>
              <a:gd name="adj" fmla="val 27161"/>
            </a:avLst>
          </a:prstGeom>
          <a:solidFill>
            <a:srgbClr val="BDE4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exend" pitchFamily="2" charset="0"/>
              </a:rPr>
              <a:t>Broken firehose </a:t>
            </a:r>
          </a:p>
          <a:p>
            <a:r>
              <a:rPr lang="en-US" i="1" dirty="0">
                <a:solidFill>
                  <a:srgbClr val="595959"/>
                </a:solidFill>
                <a:latin typeface="Lexend" pitchFamily="2" charset="0"/>
              </a:rPr>
              <a:t>49 Knight Street</a:t>
            </a:r>
          </a:p>
          <a:p>
            <a:r>
              <a:rPr lang="en-US" sz="1400" i="1" dirty="0">
                <a:solidFill>
                  <a:srgbClr val="595959"/>
                </a:solidFill>
                <a:latin typeface="Lexend" pitchFamily="2" charset="0"/>
              </a:rPr>
              <a:t>….read more</a:t>
            </a:r>
            <a:endParaRPr lang="en-CA" sz="1400" i="1" dirty="0">
              <a:solidFill>
                <a:srgbClr val="595959"/>
              </a:solidFill>
              <a:latin typeface="Lexend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D09AEB-354C-6067-E4CB-631FC14B03BE}"/>
              </a:ext>
            </a:extLst>
          </p:cNvPr>
          <p:cNvSpPr/>
          <p:nvPr/>
        </p:nvSpPr>
        <p:spPr>
          <a:xfrm>
            <a:off x="9330430" y="3856166"/>
            <a:ext cx="2467943" cy="1719747"/>
          </a:xfrm>
          <a:prstGeom prst="roundRect">
            <a:avLst>
              <a:gd name="adj" fmla="val 27161"/>
            </a:avLst>
          </a:prstGeom>
          <a:solidFill>
            <a:srgbClr val="BDE4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exend" pitchFamily="2" charset="0"/>
              </a:rPr>
              <a:t>Pothole </a:t>
            </a:r>
          </a:p>
          <a:p>
            <a:r>
              <a:rPr lang="en-US" i="1" dirty="0">
                <a:solidFill>
                  <a:srgbClr val="595959"/>
                </a:solidFill>
                <a:latin typeface="Lexend" pitchFamily="2" charset="0"/>
              </a:rPr>
              <a:t>49 Knight Street</a:t>
            </a:r>
          </a:p>
          <a:p>
            <a:r>
              <a:rPr lang="en-US" sz="1400" i="1" dirty="0">
                <a:solidFill>
                  <a:srgbClr val="595959"/>
                </a:solidFill>
                <a:latin typeface="Lexend" pitchFamily="2" charset="0"/>
              </a:rPr>
              <a:t>….read more</a:t>
            </a:r>
            <a:endParaRPr lang="en-CA" sz="1400" i="1" dirty="0">
              <a:solidFill>
                <a:srgbClr val="595959"/>
              </a:solidFill>
              <a:latin typeface="Lexend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B307B3-81A9-AF65-2CE0-491B82931714}"/>
              </a:ext>
            </a:extLst>
          </p:cNvPr>
          <p:cNvSpPr/>
          <p:nvPr/>
        </p:nvSpPr>
        <p:spPr>
          <a:xfrm>
            <a:off x="0" y="-4073"/>
            <a:ext cx="12192000" cy="923330"/>
          </a:xfrm>
          <a:prstGeom prst="roundRect">
            <a:avLst>
              <a:gd name="adj" fmla="val 0"/>
            </a:avLst>
          </a:prstGeom>
          <a:solidFill>
            <a:srgbClr val="81C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                Moderator dashboard</a:t>
            </a:r>
            <a:endParaRPr lang="en-CA" sz="36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4AD763-C384-8260-92FE-D12702E5ACCB}"/>
              </a:ext>
            </a:extLst>
          </p:cNvPr>
          <p:cNvGrpSpPr/>
          <p:nvPr/>
        </p:nvGrpSpPr>
        <p:grpSpPr>
          <a:xfrm>
            <a:off x="142238" y="-285501"/>
            <a:ext cx="6963156" cy="1441033"/>
            <a:chOff x="421699" y="0"/>
            <a:chExt cx="4461585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E6A673-5833-418A-6A80-B2ACD1BB5299}"/>
                </a:ext>
              </a:extLst>
            </p:cNvPr>
            <p:cNvSpPr txBox="1"/>
            <p:nvPr/>
          </p:nvSpPr>
          <p:spPr>
            <a:xfrm>
              <a:off x="787939" y="0"/>
              <a:ext cx="4095345" cy="92333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xend" pitchFamily="2" charset="0"/>
                </a:rPr>
                <a:t>Locale</a:t>
              </a:r>
              <a:endPara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endParaRP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7E9FF4A-0321-5573-E3BF-F9973BB01A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99" y="218775"/>
              <a:ext cx="485776" cy="485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626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211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 Black</vt:lpstr>
      <vt:lpstr>Arial</vt:lpstr>
      <vt:lpstr>Calibri</vt:lpstr>
      <vt:lpstr>Calibri Light</vt:lpstr>
      <vt:lpstr>Lexend</vt:lpstr>
      <vt:lpstr>Office Theme</vt:lpstr>
      <vt:lpstr>PowerPoint Presentation</vt:lpstr>
      <vt:lpstr>Inspiration for the login screen</vt:lpstr>
      <vt:lpstr>Design Evolution</vt:lpstr>
      <vt:lpstr>PowerPoint Presentation</vt:lpstr>
      <vt:lpstr>Design Evolution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Wong (Student)</dc:creator>
  <cp:lastModifiedBy>Aaron Wong (Student)</cp:lastModifiedBy>
  <cp:revision>71</cp:revision>
  <dcterms:created xsi:type="dcterms:W3CDTF">2024-02-02T19:45:17Z</dcterms:created>
  <dcterms:modified xsi:type="dcterms:W3CDTF">2024-02-12T02:39:40Z</dcterms:modified>
</cp:coreProperties>
</file>