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c9692402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c9692402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c9692402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c9692402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c9692402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c9692402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c9692402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c9692402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c9692402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c969240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c9692402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c9692402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c9692402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c9692402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 Kick Generator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EP-353 Final Project, by Aaron Wolff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kicks with numbers is very reliable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0200" y="1254113"/>
            <a:ext cx="2010351" cy="321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950" y="1668550"/>
            <a:ext cx="527685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5028"/>
            <a:ext cx="9144001" cy="3443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Wavetable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-870" r="870" t="0"/>
          <a:stretch/>
        </p:blipFill>
        <p:spPr>
          <a:xfrm>
            <a:off x="639221" y="1017726"/>
            <a:ext cx="7641580" cy="38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Wavetable.h and Wavetable.c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Thank you Akito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025" y="1011987"/>
            <a:ext cx="4546226" cy="369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Envelope.h, with PitchEnvelope.c and AmpEnvelope.c</a:t>
            </a:r>
            <a:endParaRPr sz="240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275" y="1017725"/>
            <a:ext cx="3724650" cy="404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950" y="1050825"/>
            <a:ext cx="3912475" cy="398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4" y="245750"/>
            <a:ext cx="7746885" cy="447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/>
          <p:nvPr/>
        </p:nvSpPr>
        <p:spPr>
          <a:xfrm>
            <a:off x="75" y="3249675"/>
            <a:ext cx="9144000" cy="165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4" y="245750"/>
            <a:ext cx="7746885" cy="44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