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57" r:id="rId4"/>
    <p:sldId id="258" r:id="rId5"/>
    <p:sldId id="266" r:id="rId6"/>
    <p:sldId id="259" r:id="rId7"/>
    <p:sldId id="267" r:id="rId8"/>
    <p:sldId id="261" r:id="rId9"/>
    <p:sldId id="268" r:id="rId10"/>
    <p:sldId id="262" r:id="rId11"/>
    <p:sldId id="263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47" autoAdjust="0"/>
    <p:restoredTop sz="94660"/>
  </p:normalViewPr>
  <p:slideViewPr>
    <p:cSldViewPr>
      <p:cViewPr varScale="1">
        <p:scale>
          <a:sx n="109" d="100"/>
          <a:sy n="109" d="100"/>
        </p:scale>
        <p:origin x="-15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weed\Documents\NETN%20detail%20Fall%202015\Data\NETN%20Water%20quality\NETN_discrete_samp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cat>
            <c:strRef>
              <c:f>NETN_discrete_samps!$B$2:$B$45</c:f>
              <c:strCache>
                <c:ptCount val="44"/>
                <c:pt idx="0">
                  <c:v>ACABIN</c:v>
                </c:pt>
                <c:pt idx="1">
                  <c:v>ACBRKB</c:v>
                </c:pt>
                <c:pt idx="2">
                  <c:v>ACBRWN</c:v>
                </c:pt>
                <c:pt idx="3">
                  <c:v>ACBUBO</c:v>
                </c:pt>
                <c:pt idx="4">
                  <c:v>ACCADS</c:v>
                </c:pt>
                <c:pt idx="5">
                  <c:v>ACDKLI</c:v>
                </c:pt>
                <c:pt idx="6">
                  <c:v>ACDUCK</c:v>
                </c:pt>
                <c:pt idx="7">
                  <c:v>ACEGLO</c:v>
                </c:pt>
                <c:pt idx="8">
                  <c:v>ACHADB</c:v>
                </c:pt>
                <c:pt idx="9">
                  <c:v>ACHNTR</c:v>
                </c:pt>
                <c:pt idx="10">
                  <c:v>ACHTHB</c:v>
                </c:pt>
                <c:pt idx="11">
                  <c:v>ACJRDO</c:v>
                </c:pt>
                <c:pt idx="12">
                  <c:v>ACKEBO</c:v>
                </c:pt>
                <c:pt idx="13">
                  <c:v>ACLKWO</c:v>
                </c:pt>
                <c:pt idx="14">
                  <c:v>ACLSIE</c:v>
                </c:pt>
                <c:pt idx="15">
                  <c:v>ACLVYB</c:v>
                </c:pt>
                <c:pt idx="16">
                  <c:v>ACMOWB</c:v>
                </c:pt>
                <c:pt idx="17">
                  <c:v>ACMRSL</c:v>
                </c:pt>
                <c:pt idx="18">
                  <c:v>ACOTRC</c:v>
                </c:pt>
                <c:pt idx="19">
                  <c:v>ACSGTB</c:v>
                </c:pt>
                <c:pt idx="20">
                  <c:v>ACSTNL</c:v>
                </c:pt>
                <c:pt idx="21">
                  <c:v>MABISA</c:v>
                </c:pt>
                <c:pt idx="22">
                  <c:v>MIMASA</c:v>
                </c:pt>
                <c:pt idx="23">
                  <c:v>MIMASB</c:v>
                </c:pt>
                <c:pt idx="24">
                  <c:v>MIMASC</c:v>
                </c:pt>
                <c:pt idx="25">
                  <c:v>MORRSA</c:v>
                </c:pt>
                <c:pt idx="26">
                  <c:v>MORRSB</c:v>
                </c:pt>
                <c:pt idx="27">
                  <c:v>MORRSC</c:v>
                </c:pt>
                <c:pt idx="28">
                  <c:v>MORRSD</c:v>
                </c:pt>
                <c:pt idx="29">
                  <c:v>MORRSE</c:v>
                </c:pt>
                <c:pt idx="30">
                  <c:v>ROVASA</c:v>
                </c:pt>
                <c:pt idx="31">
                  <c:v>ROVASB</c:v>
                </c:pt>
                <c:pt idx="32">
                  <c:v>ROVASC</c:v>
                </c:pt>
                <c:pt idx="33">
                  <c:v>ROVASD</c:v>
                </c:pt>
                <c:pt idx="34">
                  <c:v>ROVASE</c:v>
                </c:pt>
                <c:pt idx="35">
                  <c:v>ROVASF</c:v>
                </c:pt>
                <c:pt idx="36">
                  <c:v>SAGASA</c:v>
                </c:pt>
                <c:pt idx="37">
                  <c:v>SAGASB</c:v>
                </c:pt>
                <c:pt idx="38">
                  <c:v>SAIRSA</c:v>
                </c:pt>
                <c:pt idx="39">
                  <c:v>SAIRSB</c:v>
                </c:pt>
                <c:pt idx="40">
                  <c:v>SARASA</c:v>
                </c:pt>
                <c:pt idx="41">
                  <c:v>SARASB</c:v>
                </c:pt>
                <c:pt idx="42">
                  <c:v>SARASC</c:v>
                </c:pt>
                <c:pt idx="43">
                  <c:v>SARASD</c:v>
                </c:pt>
              </c:strCache>
            </c:strRef>
          </c:cat>
          <c:val>
            <c:numRef>
              <c:f>NETN_discrete_samps!$D$2:$D$45</c:f>
              <c:numCache>
                <c:formatCode>General</c:formatCode>
                <c:ptCount val="44"/>
                <c:pt idx="0">
                  <c:v>30</c:v>
                </c:pt>
                <c:pt idx="1">
                  <c:v>30</c:v>
                </c:pt>
                <c:pt idx="2">
                  <c:v>24</c:v>
                </c:pt>
                <c:pt idx="3">
                  <c:v>26</c:v>
                </c:pt>
                <c:pt idx="4">
                  <c:v>54</c:v>
                </c:pt>
                <c:pt idx="5">
                  <c:v>24</c:v>
                </c:pt>
                <c:pt idx="6">
                  <c:v>18</c:v>
                </c:pt>
                <c:pt idx="7">
                  <c:v>6</c:v>
                </c:pt>
                <c:pt idx="8">
                  <c:v>57</c:v>
                </c:pt>
                <c:pt idx="9">
                  <c:v>30</c:v>
                </c:pt>
                <c:pt idx="10">
                  <c:v>28</c:v>
                </c:pt>
                <c:pt idx="11">
                  <c:v>25</c:v>
                </c:pt>
                <c:pt idx="12">
                  <c:v>31</c:v>
                </c:pt>
                <c:pt idx="13">
                  <c:v>25</c:v>
                </c:pt>
                <c:pt idx="14">
                  <c:v>30</c:v>
                </c:pt>
                <c:pt idx="15">
                  <c:v>27</c:v>
                </c:pt>
                <c:pt idx="16">
                  <c:v>14</c:v>
                </c:pt>
                <c:pt idx="17">
                  <c:v>30</c:v>
                </c:pt>
                <c:pt idx="18">
                  <c:v>56</c:v>
                </c:pt>
                <c:pt idx="19">
                  <c:v>30</c:v>
                </c:pt>
                <c:pt idx="20">
                  <c:v>35</c:v>
                </c:pt>
                <c:pt idx="21">
                  <c:v>59</c:v>
                </c:pt>
                <c:pt idx="22">
                  <c:v>55</c:v>
                </c:pt>
                <c:pt idx="23">
                  <c:v>56</c:v>
                </c:pt>
                <c:pt idx="24">
                  <c:v>117</c:v>
                </c:pt>
                <c:pt idx="25">
                  <c:v>52</c:v>
                </c:pt>
                <c:pt idx="26">
                  <c:v>56</c:v>
                </c:pt>
                <c:pt idx="27">
                  <c:v>51</c:v>
                </c:pt>
                <c:pt idx="28">
                  <c:v>57</c:v>
                </c:pt>
                <c:pt idx="29">
                  <c:v>52</c:v>
                </c:pt>
                <c:pt idx="30">
                  <c:v>56</c:v>
                </c:pt>
                <c:pt idx="31">
                  <c:v>55</c:v>
                </c:pt>
                <c:pt idx="32">
                  <c:v>51</c:v>
                </c:pt>
                <c:pt idx="33">
                  <c:v>62</c:v>
                </c:pt>
                <c:pt idx="34">
                  <c:v>56</c:v>
                </c:pt>
                <c:pt idx="35">
                  <c:v>56</c:v>
                </c:pt>
                <c:pt idx="36">
                  <c:v>57</c:v>
                </c:pt>
                <c:pt idx="37">
                  <c:v>55</c:v>
                </c:pt>
                <c:pt idx="38">
                  <c:v>6</c:v>
                </c:pt>
                <c:pt idx="39">
                  <c:v>17</c:v>
                </c:pt>
                <c:pt idx="40">
                  <c:v>57</c:v>
                </c:pt>
                <c:pt idx="41">
                  <c:v>48</c:v>
                </c:pt>
                <c:pt idx="42">
                  <c:v>52</c:v>
                </c:pt>
                <c:pt idx="43">
                  <c:v>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272384"/>
        <c:axId val="39697024"/>
      </c:barChart>
      <c:catAx>
        <c:axId val="38272384"/>
        <c:scaling>
          <c:orientation val="maxMin"/>
        </c:scaling>
        <c:delete val="0"/>
        <c:axPos val="l"/>
        <c:majorTickMark val="out"/>
        <c:minorTickMark val="none"/>
        <c:tickLblPos val="nextTo"/>
        <c:crossAx val="39697024"/>
        <c:crosses val="autoZero"/>
        <c:auto val="1"/>
        <c:lblAlgn val="ctr"/>
        <c:lblOffset val="100"/>
        <c:noMultiLvlLbl val="0"/>
      </c:catAx>
      <c:valAx>
        <c:axId val="39697024"/>
        <c:scaling>
          <c:orientation val="minMax"/>
        </c:scaling>
        <c:delete val="0"/>
        <c:axPos val="t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No. samples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2723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5E1-BE55-4453-BCEF-3ED028CB9032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0272-A920-4AD6-BA68-53A62EE2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2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5E1-BE55-4453-BCEF-3ED028CB9032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0272-A920-4AD6-BA68-53A62EE2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5E1-BE55-4453-BCEF-3ED028CB9032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0272-A920-4AD6-BA68-53A62EE2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8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5E1-BE55-4453-BCEF-3ED028CB9032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0272-A920-4AD6-BA68-53A62EE2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3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5E1-BE55-4453-BCEF-3ED028CB9032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0272-A920-4AD6-BA68-53A62EE2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2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5E1-BE55-4453-BCEF-3ED028CB9032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0272-A920-4AD6-BA68-53A62EE2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4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5E1-BE55-4453-BCEF-3ED028CB9032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0272-A920-4AD6-BA68-53A62EE2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1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5E1-BE55-4453-BCEF-3ED028CB9032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0272-A920-4AD6-BA68-53A62EE2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7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5E1-BE55-4453-BCEF-3ED028CB9032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0272-A920-4AD6-BA68-53A62EE2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8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5E1-BE55-4453-BCEF-3ED028CB9032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0272-A920-4AD6-BA68-53A62EE2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1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5E1-BE55-4453-BCEF-3ED028CB9032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0272-A920-4AD6-BA68-53A62EE2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4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3F5E1-BE55-4453-BCEF-3ED028CB9032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0272-A920-4AD6-BA68-53A62EE26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7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717771"/>
              </p:ext>
            </p:extLst>
          </p:nvPr>
        </p:nvGraphicFramePr>
        <p:xfrm>
          <a:off x="5105400" y="152400"/>
          <a:ext cx="3886200" cy="624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76192" y="533400"/>
            <a:ext cx="487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Monthly samples May – Oct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Samples taken regardless of </a:t>
            </a:r>
            <a:r>
              <a:rPr lang="en-US" dirty="0" err="1" smtClean="0"/>
              <a:t>baseflow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Some ACAD sites only sampled on odd and even years, few (3?) sampled every year. Why?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Why were more than one sample taken per month? Because early and late month sample?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STREAM WATER QUALITY SAMPLING NETN</a:t>
            </a:r>
            <a:endParaRPr lang="en-US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1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Temperature- </a:t>
            </a:r>
            <a:r>
              <a:rPr lang="en-US" sz="2000" b="1" i="1" dirty="0" smtClean="0">
                <a:solidFill>
                  <a:schemeClr val="bg1"/>
                </a:solidFill>
              </a:rPr>
              <a:t>Standard deviation in site-level data across NETN</a:t>
            </a:r>
            <a:endParaRPr lang="en-US" sz="2000" i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00199"/>
            <a:ext cx="8789752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130572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18576" y="1305726"/>
            <a:ext cx="204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Annual minimums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200" y="1295400"/>
            <a:ext cx="204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Annual maximums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1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Correlation among </a:t>
            </a:r>
            <a:r>
              <a:rPr lang="en-US" sz="2000" b="1" dirty="0" err="1" smtClean="0">
                <a:solidFill>
                  <a:schemeClr val="bg1"/>
                </a:solidFill>
              </a:rPr>
              <a:t>parms</a:t>
            </a:r>
            <a:endParaRPr lang="en-US" sz="2000" i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6" y="533400"/>
            <a:ext cx="8256588" cy="6072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33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</a:rPr>
              <a:t>Data from one LNETN site</a:t>
            </a:r>
            <a:endParaRPr lang="en-US" sz="2000" i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323263" cy="6135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043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</a:rPr>
              <a:t>Data from one LNETN site</a:t>
            </a:r>
            <a:endParaRPr lang="en-US" sz="2000" i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762000"/>
            <a:ext cx="7761287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00600" y="1447800"/>
            <a:ext cx="609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43600" y="2133600"/>
            <a:ext cx="609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86600" y="4343400"/>
            <a:ext cx="609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67006" y="2895600"/>
            <a:ext cx="609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86600" y="2142309"/>
            <a:ext cx="609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0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Monthly temperature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7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685800"/>
            <a:ext cx="918706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Temperature- trend</a:t>
            </a:r>
            <a:endParaRPr lang="en-US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3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" y="457200"/>
            <a:ext cx="9133114" cy="6323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Temperature- </a:t>
            </a:r>
            <a:r>
              <a:rPr lang="en-US" sz="2000" b="1" i="1" dirty="0" smtClean="0">
                <a:solidFill>
                  <a:schemeClr val="bg1"/>
                </a:solidFill>
              </a:rPr>
              <a:t>Variability in temperatures May-Oct</a:t>
            </a:r>
            <a:endParaRPr lang="en-US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5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Minimum annual temperature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Temperature- </a:t>
            </a:r>
            <a:r>
              <a:rPr lang="en-US" sz="2000" b="1" i="1" dirty="0" smtClean="0">
                <a:solidFill>
                  <a:schemeClr val="bg1"/>
                </a:solidFill>
              </a:rPr>
              <a:t>Minimum annual temperature</a:t>
            </a:r>
            <a:endParaRPr lang="en-US" sz="2000" i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59" y="762000"/>
            <a:ext cx="9067801" cy="583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74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Maximum annual temperature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6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Temperature- </a:t>
            </a:r>
            <a:r>
              <a:rPr lang="en-US" sz="2000" b="1" i="1" dirty="0" smtClean="0">
                <a:solidFill>
                  <a:schemeClr val="bg1"/>
                </a:solidFill>
              </a:rPr>
              <a:t>Maximum annual temperature</a:t>
            </a:r>
            <a:endParaRPr lang="en-US" sz="2000" i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762000"/>
            <a:ext cx="9235426" cy="606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81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temporal variation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the estimated long-term trend and associated uncertainty?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119</Words>
  <Application>Microsoft Office PowerPoint</Application>
  <PresentationFormat>On-screen Show (4:3)</PresentationFormat>
  <Paragraphs>24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Monthly temperature</vt:lpstr>
      <vt:lpstr>PowerPoint Presentation</vt:lpstr>
      <vt:lpstr>PowerPoint Presentation</vt:lpstr>
      <vt:lpstr>Minimum annual temperature</vt:lpstr>
      <vt:lpstr>PowerPoint Presentation</vt:lpstr>
      <vt:lpstr>Maximum annual temperature</vt:lpstr>
      <vt:lpstr>PowerPoint Presentation</vt:lpstr>
      <vt:lpstr>Modeling temporal variation</vt:lpstr>
      <vt:lpstr>PowerPoint Presentation</vt:lpstr>
      <vt:lpstr>PowerPoint Presentation</vt:lpstr>
      <vt:lpstr>PowerPoint Presentation</vt:lpstr>
      <vt:lpstr>PowerPoint Presentation</vt:lpstr>
    </vt:vector>
  </TitlesOfParts>
  <Company>National Park Service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Weed, Aaron Scott</dc:creator>
  <cp:lastModifiedBy>Weed, Aaron Scott</cp:lastModifiedBy>
  <cp:revision>29</cp:revision>
  <dcterms:created xsi:type="dcterms:W3CDTF">2015-11-03T15:01:51Z</dcterms:created>
  <dcterms:modified xsi:type="dcterms:W3CDTF">2015-11-06T15:14:46Z</dcterms:modified>
</cp:coreProperties>
</file>