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39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DA1C-A10A-45E4-9EE1-A2DF758994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25747-77EE-4A07-8F3B-0F32DD8253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5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BEE37-B538-4A00-AE3B-783C2F95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planned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DB96C-66B5-4794-B7AB-DE395EABD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1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A557-3055-4B53-8A25-8D8D64E6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93460-A904-4FFD-B8F0-21D5F127D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2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0921-5D61-47A4-A83A-6CCA4FE39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comes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CBFD6-51BA-4940-B348-57371EE40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62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What was planned</vt:lpstr>
      <vt:lpstr>What happened</vt:lpstr>
      <vt:lpstr>What comes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</dc:creator>
  <cp:lastModifiedBy>Nexus Artintel</cp:lastModifiedBy>
  <cp:revision>1</cp:revision>
  <dcterms:created xsi:type="dcterms:W3CDTF">2006-08-16T00:00:00Z</dcterms:created>
  <dcterms:modified xsi:type="dcterms:W3CDTF">2020-11-21T23:08:27Z</dcterms:modified>
</cp:coreProperties>
</file>