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A6DD-D943-49A7-9B0E-E2BE8A863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C919-9670-4D6B-A28E-F3530BEE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8E04-6835-460D-83CB-0F467909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F846-3037-462A-9D33-7B582DB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9B37-6B5A-42E8-9E20-EB7DA1FA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7377-C554-48D6-830A-7160F073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DBA20-AB1C-4E68-B65D-B1D94A85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6908-2ED0-4A20-A391-4824E7B4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7B21-1F54-46BA-8590-437C1E15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FD11-4B7C-4461-9EB8-36BFD159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82215-5CF1-45E1-95D9-F8DC2071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A6979-9E29-457C-B6DF-C4D3B237B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3424-8919-474C-A54A-716B2AE2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C72B-BA57-462D-B7F7-CB7ABA37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B8C3-76DC-440D-AE52-586BB0F1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9431-5C82-4B6A-8F5D-84A875CB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E601-4075-4311-BDDA-705D4676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FEBB-1E8B-47ED-BC53-BBE734BC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51FE-1818-4225-A4FB-A476A9AF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5ABE-319F-4376-87C5-8FD3963E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C632-8EB7-4BAF-8CCF-59C436AC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E20A-5658-40E2-90DE-AAD06A83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8CA0-0027-408F-8E2A-C3A1DBCD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EBB6-65AB-4157-9535-7188CE05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0874-42FC-4362-B6C8-76A7513B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9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76C8-A9CD-4506-9EAE-F8E655F9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CF3A-C2AC-49CE-B3B4-AC6B86C99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1C48E-1B8E-421E-86F2-915EDF77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36E17-C7B0-40BB-BFA8-A51FC158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824E-00D4-4595-B429-8AEE3542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B6D5E-0314-42B0-849A-D9484423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2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748C-8038-43A4-A43D-86CE326F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7C710-14E8-4E1F-8B6A-E35CCBCC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433D4-C472-4503-938B-DDFC04E5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D7703-1E41-4899-962D-025555DFF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3E4CC-A92E-46D7-BEBE-5452F89C3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92D46-8DEA-4B94-9713-D683F02D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3B9F5-1529-4ED9-98E4-6E959473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1ED40-68AC-42B0-9659-67855729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B2BB-333A-4737-9154-76CDEEC4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51159-2AE9-4782-AAFB-DE83439D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59C01-FE3A-4F8E-8E84-8718A33B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8714F-C1C2-4102-B92E-34870F02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B71D2-8C26-4043-B669-83390A9B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4A417-0277-42A6-9269-44E79F4C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C6EF3-E80A-4ECB-8BC1-EE62187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755B-44C0-4976-8C34-7351DCA9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7B3B-3984-4A69-921F-D971D13A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C7C34-905F-465A-B648-9841029B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2B2C-5E44-4116-9494-091CA8B7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9EBCC-2E11-48E9-B539-2560C2E9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BD5D-E557-4136-83F7-2F04A9A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95A-89B2-4970-87BD-AC963A55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304BC-C7DA-4639-AB14-CB9B12C25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2E62-7F94-428F-BB4B-5FA411056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12D81-B1E5-4FC9-B995-6411D5B4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875F3-B963-417F-A8B9-949E270A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E63A-976B-4F0D-AC8E-482FEF31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1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630A7-5BC9-44E9-A6D7-A64D1FFE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1E39-48B5-468A-9084-DD228830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0FC8-59B1-446D-9434-FE6ABC86E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5897-A774-40B7-B59E-87F8E0451524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8F66-BCDC-45B6-9629-782BD7A0D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755B-F207-45F4-848E-662F4C0A0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DBEB-BB45-4694-AD4F-E72B000E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F9BA5E-283F-446C-BACB-2059DA4537F3}"/>
              </a:ext>
            </a:extLst>
          </p:cNvPr>
          <p:cNvSpPr/>
          <p:nvPr/>
        </p:nvSpPr>
        <p:spPr>
          <a:xfrm>
            <a:off x="4746569" y="3133729"/>
            <a:ext cx="490619" cy="4906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256029-F3F6-49D5-A4C3-614EC9674EAF}"/>
              </a:ext>
            </a:extLst>
          </p:cNvPr>
          <p:cNvSpPr/>
          <p:nvPr/>
        </p:nvSpPr>
        <p:spPr>
          <a:xfrm>
            <a:off x="3873732" y="2854644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sz="1200" baseline="-25000" dirty="0">
                <a:solidFill>
                  <a:schemeClr val="tx1"/>
                </a:solidFill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2B2703-3E37-40B2-814B-23BC980BC979}"/>
              </a:ext>
            </a:extLst>
          </p:cNvPr>
          <p:cNvSpPr/>
          <p:nvPr/>
        </p:nvSpPr>
        <p:spPr>
          <a:xfrm>
            <a:off x="3873732" y="3512737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sz="1200" baseline="-25000" dirty="0">
                <a:solidFill>
                  <a:schemeClr val="tx1"/>
                </a:solidFill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85710D-59E1-48F6-A39E-3046D177F6C7}"/>
              </a:ext>
            </a:extLst>
          </p:cNvPr>
          <p:cNvSpPr/>
          <p:nvPr/>
        </p:nvSpPr>
        <p:spPr>
          <a:xfrm>
            <a:off x="4746569" y="2084940"/>
            <a:ext cx="490620" cy="4906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F2601F-36ED-4A0C-AEF8-56B4D9BAB2A3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4991879" y="2575560"/>
            <a:ext cx="0" cy="55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9E2EE0-C633-4553-A612-2D1D824231CC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4364352" y="3099954"/>
            <a:ext cx="382217" cy="27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6D0D51-DB8C-491A-A552-B9FCB95CBF26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V="1">
            <a:off x="4364352" y="3379039"/>
            <a:ext cx="382217" cy="3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5EFA57-F953-496C-87C0-78B047E3D3F2}"/>
              </a:ext>
            </a:extLst>
          </p:cNvPr>
          <p:cNvSpPr/>
          <p:nvPr/>
        </p:nvSpPr>
        <p:spPr>
          <a:xfrm>
            <a:off x="4555460" y="1903615"/>
            <a:ext cx="906002" cy="2219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41B2DC-6F5F-4B0A-AC91-32275A671385}"/>
              </a:ext>
            </a:extLst>
          </p:cNvPr>
          <p:cNvSpPr/>
          <p:nvPr/>
        </p:nvSpPr>
        <p:spPr>
          <a:xfrm>
            <a:off x="6037979" y="3116841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30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895215-6D5A-475B-B002-BD779F8FC37C}"/>
              </a:ext>
            </a:extLst>
          </p:cNvPr>
          <p:cNvCxnSpPr>
            <a:stCxn id="17" idx="2"/>
            <a:endCxn id="4" idx="6"/>
          </p:cNvCxnSpPr>
          <p:nvPr/>
        </p:nvCxnSpPr>
        <p:spPr>
          <a:xfrm flipH="1">
            <a:off x="5237188" y="3362151"/>
            <a:ext cx="800791" cy="1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F6BD10-B490-4C82-AE4F-EC2B2C98040C}"/>
              </a:ext>
            </a:extLst>
          </p:cNvPr>
          <p:cNvSpPr/>
          <p:nvPr/>
        </p:nvSpPr>
        <p:spPr>
          <a:xfrm>
            <a:off x="3666835" y="1413164"/>
            <a:ext cx="2113281" cy="316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CE0DC3-E0F9-49EF-8899-38727190A2AA}"/>
              </a:ext>
            </a:extLst>
          </p:cNvPr>
          <p:cNvSpPr txBox="1"/>
          <p:nvPr/>
        </p:nvSpPr>
        <p:spPr>
          <a:xfrm>
            <a:off x="5341621" y="4202290"/>
            <a:ext cx="239682" cy="37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7F3F0-CBC3-4668-A503-25344EE3E0A8}"/>
              </a:ext>
            </a:extLst>
          </p:cNvPr>
          <p:cNvSpPr/>
          <p:nvPr/>
        </p:nvSpPr>
        <p:spPr>
          <a:xfrm>
            <a:off x="2678121" y="2263578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US" sz="1000" baseline="-25000" dirty="0">
                <a:solidFill>
                  <a:schemeClr val="tx1"/>
                </a:solidFill>
                <a:latin typeface="Symbol" panose="05050102010706020507" pitchFamily="18" charset="2"/>
              </a:rPr>
              <a:t>b1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D85222-2495-45F3-AC13-4DAC7A0FA3A4}"/>
              </a:ext>
            </a:extLst>
          </p:cNvPr>
          <p:cNvSpPr/>
          <p:nvPr/>
        </p:nvSpPr>
        <p:spPr>
          <a:xfrm>
            <a:off x="2693490" y="3512737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US" sz="1000" baseline="-25000" dirty="0">
                <a:solidFill>
                  <a:schemeClr val="tx1"/>
                </a:solidFill>
                <a:latin typeface="Symbol" panose="05050102010706020507" pitchFamily="18" charset="2"/>
              </a:rPr>
              <a:t>b2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F3CFC5-0598-4F1C-A90B-DC1E1D94F2A5}"/>
              </a:ext>
            </a:extLst>
          </p:cNvPr>
          <p:cNvSpPr/>
          <p:nvPr/>
        </p:nvSpPr>
        <p:spPr>
          <a:xfrm>
            <a:off x="2685595" y="2888418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150" baseline="300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FF4C3-1671-4022-B19E-5A2A9138B297}"/>
              </a:ext>
            </a:extLst>
          </p:cNvPr>
          <p:cNvSpPr txBox="1"/>
          <p:nvPr/>
        </p:nvSpPr>
        <p:spPr>
          <a:xfrm>
            <a:off x="2752347" y="2850562"/>
            <a:ext cx="565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spc="-150" baseline="30000" dirty="0">
              <a:latin typeface="Symbol" panose="05050102010706020507" pitchFamily="18" charset="2"/>
            </a:endParaRPr>
          </a:p>
          <a:p>
            <a:r>
              <a:rPr lang="en-US" sz="1400" spc="-150" dirty="0">
                <a:latin typeface="Symbol" panose="05050102010706020507" pitchFamily="18" charset="2"/>
              </a:rPr>
              <a:t>s</a:t>
            </a:r>
            <a:r>
              <a:rPr lang="en-US" sz="1400" spc="-150" baseline="-25000" dirty="0">
                <a:latin typeface="Symbol" panose="05050102010706020507" pitchFamily="18" charset="2"/>
              </a:rPr>
              <a:t>b</a:t>
            </a:r>
            <a:r>
              <a:rPr lang="en-US" sz="1100" spc="-150" baseline="-25000" dirty="0">
                <a:latin typeface="Symbol" panose="05050102010706020507" pitchFamily="18" charset="2"/>
              </a:rPr>
              <a:t>1</a:t>
            </a:r>
            <a:r>
              <a:rPr lang="en-US" sz="1400" spc="-150" baseline="30000" dirty="0">
                <a:latin typeface="Symbol" panose="05050102010706020507" pitchFamily="18" charset="2"/>
              </a:rPr>
              <a:t>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83022-2D1F-47A0-BBB5-D7ED13860212}"/>
              </a:ext>
            </a:extLst>
          </p:cNvPr>
          <p:cNvSpPr/>
          <p:nvPr/>
        </p:nvSpPr>
        <p:spPr>
          <a:xfrm>
            <a:off x="2689978" y="4105625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150" baseline="300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2F0CC5-6F6E-4080-9A49-C8BE28350F61}"/>
              </a:ext>
            </a:extLst>
          </p:cNvPr>
          <p:cNvSpPr txBox="1"/>
          <p:nvPr/>
        </p:nvSpPr>
        <p:spPr>
          <a:xfrm>
            <a:off x="2758036" y="4054302"/>
            <a:ext cx="430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spc="-150" baseline="30000" dirty="0">
              <a:latin typeface="Symbol" panose="05050102010706020507" pitchFamily="18" charset="2"/>
            </a:endParaRPr>
          </a:p>
          <a:p>
            <a:r>
              <a:rPr lang="en-US" sz="1400" spc="-150" dirty="0">
                <a:latin typeface="Symbol" panose="05050102010706020507" pitchFamily="18" charset="2"/>
              </a:rPr>
              <a:t>s</a:t>
            </a:r>
            <a:r>
              <a:rPr lang="en-US" sz="1400" spc="-150" baseline="-25000" dirty="0">
                <a:latin typeface="Symbol" panose="05050102010706020507" pitchFamily="18" charset="2"/>
              </a:rPr>
              <a:t>b</a:t>
            </a:r>
            <a:r>
              <a:rPr lang="en-US" sz="1100" spc="-150" baseline="-25000" dirty="0">
                <a:latin typeface="Symbol" panose="05050102010706020507" pitchFamily="18" charset="2"/>
              </a:rPr>
              <a:t>2</a:t>
            </a:r>
            <a:r>
              <a:rPr lang="en-US" sz="1400" spc="-150" baseline="30000" dirty="0">
                <a:latin typeface="Symbol" panose="05050102010706020507" pitchFamily="18" charset="2"/>
              </a:rPr>
              <a:t>2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47643-718A-4218-A459-2E87B794064F}"/>
              </a:ext>
            </a:extLst>
          </p:cNvPr>
          <p:cNvSpPr txBox="1"/>
          <p:nvPr/>
        </p:nvSpPr>
        <p:spPr>
          <a:xfrm>
            <a:off x="6098141" y="3081850"/>
            <a:ext cx="430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spc="-150" baseline="30000" dirty="0">
              <a:latin typeface="Symbol" panose="05050102010706020507" pitchFamily="18" charset="2"/>
            </a:endParaRPr>
          </a:p>
          <a:p>
            <a:r>
              <a:rPr lang="en-US" sz="1400" spc="-150" dirty="0">
                <a:latin typeface="Symbol" panose="05050102010706020507" pitchFamily="18" charset="2"/>
              </a:rPr>
              <a:t>s</a:t>
            </a:r>
            <a:r>
              <a:rPr lang="en-US" sz="1400" spc="-150" baseline="-25000" dirty="0"/>
              <a:t>y</a:t>
            </a:r>
            <a:r>
              <a:rPr lang="en-US" sz="1400" spc="-150" baseline="30000" dirty="0">
                <a:latin typeface="Symbol" panose="05050102010706020507" pitchFamily="18" charset="2"/>
              </a:rPr>
              <a:t>2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1E81E9-4706-4FDE-B0D5-DB329F10EEDA}"/>
              </a:ext>
            </a:extLst>
          </p:cNvPr>
          <p:cNvCxnSpPr>
            <a:stCxn id="22" idx="6"/>
            <a:endCxn id="5" idx="2"/>
          </p:cNvCxnSpPr>
          <p:nvPr/>
        </p:nvCxnSpPr>
        <p:spPr>
          <a:xfrm>
            <a:off x="3168741" y="2508888"/>
            <a:ext cx="704991" cy="5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BF6578-5065-4D39-984C-9D6A0DAD32F9}"/>
              </a:ext>
            </a:extLst>
          </p:cNvPr>
          <p:cNvCxnSpPr>
            <a:cxnSpLocks/>
            <a:stCxn id="25" idx="6"/>
            <a:endCxn id="5" idx="2"/>
          </p:cNvCxnSpPr>
          <p:nvPr/>
        </p:nvCxnSpPr>
        <p:spPr>
          <a:xfrm flipV="1">
            <a:off x="3176215" y="3099954"/>
            <a:ext cx="697517" cy="3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956A04-8FA8-40CA-876F-E34C13269B4C}"/>
              </a:ext>
            </a:extLst>
          </p:cNvPr>
          <p:cNvCxnSpPr>
            <a:stCxn id="24" idx="6"/>
            <a:endCxn id="6" idx="2"/>
          </p:cNvCxnSpPr>
          <p:nvPr/>
        </p:nvCxnSpPr>
        <p:spPr>
          <a:xfrm>
            <a:off x="3184110" y="3758047"/>
            <a:ext cx="68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08E9F6-4FA1-404E-8492-1C4F2BFDF9A9}"/>
              </a:ext>
            </a:extLst>
          </p:cNvPr>
          <p:cNvCxnSpPr>
            <a:stCxn id="29" idx="3"/>
            <a:endCxn id="6" idx="2"/>
          </p:cNvCxnSpPr>
          <p:nvPr/>
        </p:nvCxnSpPr>
        <p:spPr>
          <a:xfrm flipV="1">
            <a:off x="3188493" y="3758047"/>
            <a:ext cx="685239" cy="51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B4B8508-3514-457C-85EF-B2451679BB77}"/>
              </a:ext>
            </a:extLst>
          </p:cNvPr>
          <p:cNvSpPr txBox="1"/>
          <p:nvPr/>
        </p:nvSpPr>
        <p:spPr>
          <a:xfrm>
            <a:off x="4883812" y="3807022"/>
            <a:ext cx="102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</a:t>
            </a:r>
            <a:r>
              <a:rPr lang="en-US" sz="1400" baseline="-25000" dirty="0" err="1"/>
              <a:t>j</a:t>
            </a:r>
            <a:r>
              <a:rPr lang="en-US" sz="1400" dirty="0"/>
              <a:t>=12</a:t>
            </a:r>
          </a:p>
        </p:txBody>
      </p:sp>
    </p:spTree>
    <p:extLst>
      <p:ext uri="{BB962C8B-B14F-4D97-AF65-F5344CB8AC3E}">
        <p14:creationId xmlns:p14="http://schemas.microsoft.com/office/powerpoint/2010/main" val="161976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F9BA5E-283F-446C-BACB-2059DA4537F3}"/>
              </a:ext>
            </a:extLst>
          </p:cNvPr>
          <p:cNvSpPr/>
          <p:nvPr/>
        </p:nvSpPr>
        <p:spPr>
          <a:xfrm>
            <a:off x="4746569" y="3133729"/>
            <a:ext cx="490619" cy="4906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256029-F3F6-49D5-A4C3-614EC9674EAF}"/>
              </a:ext>
            </a:extLst>
          </p:cNvPr>
          <p:cNvSpPr/>
          <p:nvPr/>
        </p:nvSpPr>
        <p:spPr>
          <a:xfrm>
            <a:off x="3915085" y="3133728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endParaRPr lang="en-US" sz="1200" baseline="-250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85710D-59E1-48F6-A39E-3046D177F6C7}"/>
              </a:ext>
            </a:extLst>
          </p:cNvPr>
          <p:cNvSpPr/>
          <p:nvPr/>
        </p:nvSpPr>
        <p:spPr>
          <a:xfrm>
            <a:off x="4746569" y="2084940"/>
            <a:ext cx="490620" cy="4906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F2601F-36ED-4A0C-AEF8-56B4D9BAB2A3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4991879" y="2575560"/>
            <a:ext cx="0" cy="55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9E2EE0-C633-4553-A612-2D1D824231CC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4405705" y="3379038"/>
            <a:ext cx="340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5EFA57-F953-496C-87C0-78B047E3D3F2}"/>
              </a:ext>
            </a:extLst>
          </p:cNvPr>
          <p:cNvSpPr/>
          <p:nvPr/>
        </p:nvSpPr>
        <p:spPr>
          <a:xfrm>
            <a:off x="4555460" y="1903615"/>
            <a:ext cx="906002" cy="2219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41B2DC-6F5F-4B0A-AC91-32275A671385}"/>
              </a:ext>
            </a:extLst>
          </p:cNvPr>
          <p:cNvSpPr/>
          <p:nvPr/>
        </p:nvSpPr>
        <p:spPr>
          <a:xfrm>
            <a:off x="6037979" y="3116841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aseline="30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895215-6D5A-475B-B002-BD779F8FC37C}"/>
              </a:ext>
            </a:extLst>
          </p:cNvPr>
          <p:cNvCxnSpPr>
            <a:stCxn id="17" idx="2"/>
            <a:endCxn id="4" idx="6"/>
          </p:cNvCxnSpPr>
          <p:nvPr/>
        </p:nvCxnSpPr>
        <p:spPr>
          <a:xfrm flipH="1">
            <a:off x="5237188" y="3362151"/>
            <a:ext cx="800791" cy="1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F6BD10-B490-4C82-AE4F-EC2B2C98040C}"/>
              </a:ext>
            </a:extLst>
          </p:cNvPr>
          <p:cNvSpPr/>
          <p:nvPr/>
        </p:nvSpPr>
        <p:spPr>
          <a:xfrm>
            <a:off x="3666835" y="1413164"/>
            <a:ext cx="2113281" cy="316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CE0DC3-E0F9-49EF-8899-38727190A2AA}"/>
              </a:ext>
            </a:extLst>
          </p:cNvPr>
          <p:cNvSpPr txBox="1"/>
          <p:nvPr/>
        </p:nvSpPr>
        <p:spPr>
          <a:xfrm>
            <a:off x="5341621" y="4202290"/>
            <a:ext cx="239682" cy="37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7F3F0-CBC3-4668-A503-25344EE3E0A8}"/>
              </a:ext>
            </a:extLst>
          </p:cNvPr>
          <p:cNvSpPr/>
          <p:nvPr/>
        </p:nvSpPr>
        <p:spPr>
          <a:xfrm>
            <a:off x="2678121" y="2836540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US" sz="1200" baseline="-25000" dirty="0" err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endParaRPr lang="en-US" sz="1200" baseline="-250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F3CFC5-0598-4F1C-A90B-DC1E1D94F2A5}"/>
              </a:ext>
            </a:extLst>
          </p:cNvPr>
          <p:cNvSpPr/>
          <p:nvPr/>
        </p:nvSpPr>
        <p:spPr>
          <a:xfrm>
            <a:off x="2678121" y="3437639"/>
            <a:ext cx="490620" cy="490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-150" baseline="3000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FF4C3-1671-4022-B19E-5A2A9138B297}"/>
              </a:ext>
            </a:extLst>
          </p:cNvPr>
          <p:cNvSpPr txBox="1"/>
          <p:nvPr/>
        </p:nvSpPr>
        <p:spPr>
          <a:xfrm>
            <a:off x="2752767" y="3408904"/>
            <a:ext cx="565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spc="-150" baseline="30000" dirty="0">
              <a:latin typeface="Symbol" panose="05050102010706020507" pitchFamily="18" charset="2"/>
            </a:endParaRPr>
          </a:p>
          <a:p>
            <a:r>
              <a:rPr lang="en-US" sz="1400" spc="-150" dirty="0">
                <a:latin typeface="Symbol" panose="05050102010706020507" pitchFamily="18" charset="2"/>
              </a:rPr>
              <a:t>S</a:t>
            </a:r>
            <a:r>
              <a:rPr lang="en-US" sz="1400" spc="-150" baseline="-25000" dirty="0">
                <a:latin typeface="Symbol" panose="05050102010706020507" pitchFamily="18" charset="2"/>
              </a:rPr>
              <a:t>b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47643-718A-4218-A459-2E87B794064F}"/>
              </a:ext>
            </a:extLst>
          </p:cNvPr>
          <p:cNvSpPr txBox="1"/>
          <p:nvPr/>
        </p:nvSpPr>
        <p:spPr>
          <a:xfrm>
            <a:off x="6098141" y="3081850"/>
            <a:ext cx="430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spc="-150" baseline="30000" dirty="0">
              <a:latin typeface="Symbol" panose="05050102010706020507" pitchFamily="18" charset="2"/>
            </a:endParaRPr>
          </a:p>
          <a:p>
            <a:r>
              <a:rPr lang="en-US" sz="1400" spc="-150" dirty="0">
                <a:latin typeface="Symbol" panose="05050102010706020507" pitchFamily="18" charset="2"/>
              </a:rPr>
              <a:t>s</a:t>
            </a:r>
            <a:r>
              <a:rPr lang="en-US" sz="1400" spc="-150" baseline="-25000" dirty="0"/>
              <a:t>y</a:t>
            </a:r>
            <a:r>
              <a:rPr lang="en-US" sz="1400" spc="-150" baseline="30000" dirty="0">
                <a:latin typeface="Symbol" panose="05050102010706020507" pitchFamily="18" charset="2"/>
              </a:rPr>
              <a:t>2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1E81E9-4706-4FDE-B0D5-DB329F10EEDA}"/>
              </a:ext>
            </a:extLst>
          </p:cNvPr>
          <p:cNvCxnSpPr>
            <a:stCxn id="22" idx="6"/>
            <a:endCxn id="5" idx="2"/>
          </p:cNvCxnSpPr>
          <p:nvPr/>
        </p:nvCxnSpPr>
        <p:spPr>
          <a:xfrm>
            <a:off x="3168741" y="3081850"/>
            <a:ext cx="746344" cy="29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BF6578-5065-4D39-984C-9D6A0DAD32F9}"/>
              </a:ext>
            </a:extLst>
          </p:cNvPr>
          <p:cNvCxnSpPr>
            <a:cxnSpLocks/>
            <a:stCxn id="25" idx="6"/>
            <a:endCxn id="5" idx="2"/>
          </p:cNvCxnSpPr>
          <p:nvPr/>
        </p:nvCxnSpPr>
        <p:spPr>
          <a:xfrm flipV="1">
            <a:off x="3168741" y="3379038"/>
            <a:ext cx="746344" cy="30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B4B8508-3514-457C-85EF-B2451679BB77}"/>
              </a:ext>
            </a:extLst>
          </p:cNvPr>
          <p:cNvSpPr txBox="1"/>
          <p:nvPr/>
        </p:nvSpPr>
        <p:spPr>
          <a:xfrm>
            <a:off x="4883812" y="3807022"/>
            <a:ext cx="102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</a:t>
            </a:r>
            <a:r>
              <a:rPr lang="en-US" sz="1400" baseline="-25000" dirty="0" err="1"/>
              <a:t>j</a:t>
            </a:r>
            <a:r>
              <a:rPr lang="en-US" sz="1400" dirty="0"/>
              <a:t>=12</a:t>
            </a:r>
          </a:p>
        </p:txBody>
      </p:sp>
    </p:spTree>
    <p:extLst>
      <p:ext uri="{BB962C8B-B14F-4D97-AF65-F5344CB8AC3E}">
        <p14:creationId xmlns:p14="http://schemas.microsoft.com/office/powerpoint/2010/main" val="312956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Chan</dc:creator>
  <cp:lastModifiedBy>Michael Chan</cp:lastModifiedBy>
  <cp:revision>5</cp:revision>
  <dcterms:created xsi:type="dcterms:W3CDTF">2017-11-19T01:16:41Z</dcterms:created>
  <dcterms:modified xsi:type="dcterms:W3CDTF">2017-11-19T01:35:09Z</dcterms:modified>
</cp:coreProperties>
</file>