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57BE-DDDE-46D9-98EC-830315BF9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C604A-5F35-4E6A-A079-C2FCDD474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07D9-59E9-4243-A1C9-75D88F26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A29F-51CF-4204-B6DE-BBB69514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B8760-CEF1-4DEE-BC50-58777E09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1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7A1B-A674-470B-8A32-C476CA7D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EF2A4-7C58-4667-A26E-C83ED9532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75F7F-45C8-4843-B705-0B706413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FA2-22F6-4116-9F30-B49FD723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D68B4-1ED9-4A22-BD2D-8CC63E67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D97A9-6B78-47D6-BBE1-DFC86B01A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73B98-DF8D-4707-BDAA-F903BB3E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7C1E9-BF36-404D-92AF-29038A7D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D39C3-72B9-4D78-BB2D-4806C4E9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4FAA6-B814-4A86-8F7F-2A4E04C8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5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1806-68FA-470D-9610-C45499B2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FA97-B206-481D-BAC8-9CEF0AA0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954D-7F62-4B56-875D-1585E506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CBFCF-B934-4A55-9D9A-F4ECA2C7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7E8D-92B1-45B5-BF08-0E414A60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2D64-244D-4790-B46E-2102DEA9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0BB19-32A5-4266-832E-9F763927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07FB-CF23-43F5-A730-2C637A03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2A42C-0872-4B45-BDE6-1A22D1B4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9F6E-7AEC-48F0-AE78-AFEA3B4D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6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FB4B-3965-4F22-9468-9DCD6525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E941-9A8C-4D2D-A01A-93A030D24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47B25-0B19-4365-90D7-E55742920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6FBB6-3AB9-4CFA-B4CE-215C490D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B97E9-DC24-4050-853B-BB1A92D4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DC64A-4ADB-4B4D-8194-C5236DE5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7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E6F6-DDA7-4F63-AB00-B9C8A14E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9212F-ECDB-415F-9831-AA2441A1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7D854-7F3C-47E8-847F-D09D5832F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95F6C-4AFB-48C2-87D6-48FBC425E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34571-5C5D-48E4-AB2C-A9E933CE1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270F6C-10E3-4B44-A9BD-BB33B1EE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47852-1C8C-4CDC-890A-91B81F19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3AF7E-E0A3-41FB-8976-2A7E2A9C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91DA-8D07-4D5A-800C-BCE52ABB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3082F-F355-4372-8BB7-B8379C07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D6A35-8330-47FF-93F7-D16CF992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DDF87-C8A5-45FE-9654-BB35D00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E8FCF-7916-4725-87D6-E1D377F7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2EE8-8F10-48A0-9803-816E33CA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0F0F2-F5BC-4CD2-A9B4-656222E4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BF73-830F-4517-87C3-7B0477ED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D9367-4890-4170-9C2F-54F7A979B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4FF44-27DE-4ECD-9E42-1EA1627F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B08FD-85B0-42E6-B699-0447A0C7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E5CDA-2057-4F9B-B88E-61704A76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721D6-7011-4EA7-971E-374548E1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5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6F2B-C8CB-49FD-9EA5-D8C8160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386EC-E8AA-4FB5-A60D-F91E81C3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FA039-7C1D-4C97-B39A-C1A1B00F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FF80-D19E-4A8F-AF66-E21A7766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7A8AE-7BBB-45AF-89CD-1C6D56A4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D98B-02DD-4BE9-B60B-C123ECD3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AEE2-DDBA-4709-8675-EBD698B42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D084C-5643-46A3-A2D3-AC022AB3D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CC09-A7B6-43BB-A5D2-011AA9434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891B6-B54E-4A27-8325-42D12104D700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D66DA-4800-43CB-8720-1F80C0408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A5D2-6D1D-41E5-9BCC-813746B84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CC66-ECA9-4722-90CA-13FF3FD39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9C1C-49A8-4010-B41F-280D96256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STAT578-Fall-2017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F8290-9BFB-4105-A81A-88A17031A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test</a:t>
            </a:r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2419F0FD-2D70-4754-AB97-96896D230E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0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58"/>
    </mc:Choice>
    <mc:Fallback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41B0-D0D4-4138-BA05-06282537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slide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67A6-52D8-4A10-89AB-DFC20CAE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B6789B6-8024-49CF-91B0-E18DF461FF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2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52"/>
    </mc:Choice>
    <mc:Fallback>
      <p:transition spd="slow" advTm="31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4EFF-EDC2-4CF7-9438-95A67D6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slide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49B9-B100-485F-8CEC-F866378E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6463D7D1-B82A-4EF9-97CF-34EFD85769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42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55"/>
    </mc:Choice>
    <mc:Fallback>
      <p:transition spd="slow" advTm="2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4</Paragraphs>
  <Slides>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STAT578-Fall-2017</vt:lpstr>
      <vt:lpstr>This is slide one</vt:lpstr>
      <vt:lpstr>This is slide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STAT578-Fall-2017</dc:title>
  <dc:creator>Michael Chan</dc:creator>
  <cp:lastModifiedBy>Michael Chan</cp:lastModifiedBy>
  <cp:revision>4</cp:revision>
  <dcterms:created xsi:type="dcterms:W3CDTF">2017-12-04T05:04:34Z</dcterms:created>
  <dcterms:modified xsi:type="dcterms:W3CDTF">2017-12-04T05:11:12Z</dcterms:modified>
</cp:coreProperties>
</file>