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96" d="100"/>
          <a:sy n="96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762-C747-74BF-527D-3C284504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AEC36-BDD8-1D25-0E64-C9B3AF10F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98B4-25E7-CD84-1861-3A73386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167D-B3DD-ADA8-8709-775AE69A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9024-E3D4-BC8A-86F7-96956C2D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36E-37ED-D025-14F3-A85F8CF5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8F611-EA7F-48FC-66F3-E58C5419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8C88-E3D8-48A2-6BF5-DD77147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CFA7-D4A9-430E-BBDE-1EF2767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43D5-0790-24B5-32DF-CD872EEA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56513-536C-F29B-FBDB-AF576E0FA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ADCE-C53B-5E62-8A7E-DB2E6D8D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DCE0-81E8-35B8-8B1D-AECE6B57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2E0A-0F12-22B7-5E32-2F1213FC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3621-5B9E-EB11-D204-815649DD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4925-70F3-4E20-EBDD-29910DC1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2C56-DEB9-8510-E10F-E1FBA371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9513-7ED9-A91B-FFAF-E2565C6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58A8-431B-E92B-9F0C-7375ADD9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E9B1-C093-6562-4623-3F0AFC66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7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E682-E2BB-3E27-1837-90D5C189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FDF9D-07E2-510B-2C41-837FAF2F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CE9B-C282-DDCF-FF2C-BE0C688E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2580-58B2-4203-19CE-1322CD4F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0975-0F53-96B6-D648-29E10F1A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0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D477-C7CE-4A49-697A-BEA5B817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4D12-6C2E-4A51-03B7-D8CCC841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FB57C-1D89-C28B-6398-9D3B617FE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3F77-4421-89F5-D59C-8F45DB4C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06E0D-93A1-2DF6-6CD4-577CEB35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985D-4E2F-F1C8-8E7B-5D5B8309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9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47EB-1DCD-DAC0-B30B-48527FD2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BFF2-FBBE-1BDA-B0CC-74981ECF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91559-9394-C32C-131C-1160FF447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3D429-64E3-4DB6-09CE-DDD36EF0C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99F0-33B2-8218-0110-A2C46A51C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9DE73-C80D-AAC4-F0A7-D21CA6D9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9C727-177D-BEE5-4E73-CEF151C7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68B87-B4B5-3E7E-6FE5-F9E18E9D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6C67-1239-9D83-D378-D5AB36B6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C4C2-4E95-E045-B168-191C8C70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37C14-C9B0-64D6-6C41-C0BBC159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21DD2-7A65-F6A9-1505-2BD1DC7F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900A8-666A-14F6-EF60-AAA38D54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20A84-968F-C744-08AF-AEE4B55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C734-1960-8F26-71D1-B768FFF1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F566-9E0F-1CE5-C64D-CDE1424F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95CC-35C1-B6CC-B302-A49B65F3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80CD-3A6B-4053-765E-1996FA99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942F-D68A-6B22-262C-75DC4F4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786E-3E7D-4A52-915B-FC65CFFD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ADE3-58DF-01F0-2B3C-821F4C31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3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5940-7924-5B56-D94B-59F3A053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272AA-6129-3112-3FBA-1E9C75627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0C71-6340-D2E5-3315-942E3EB7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5A5D-F0CA-7A17-B39B-D4B0F513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72BF-4753-DF1C-CC82-F5DD387E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FA08-E42C-D3AF-8A0A-E92A6F7C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250F3-A2E0-0AD1-5ABA-BC5481D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9F54-8FD3-8B78-DCCD-F1BF0092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78E2-F988-9E6A-871A-0E82B389F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BDB7-7045-2640-9A91-2BA5584882A5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6326-C8B6-4CB9-0935-C00C38F8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9F31-0EE1-AD62-92CF-D58004E2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B308-EB41-FD46-942B-966AB25BE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9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AC15-F21C-8FD2-E02D-A875A95EC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Lit Explainer </a:t>
            </a:r>
            <a:br>
              <a:rPr lang="en-GB"/>
            </a:br>
            <a:endParaRPr lang="en-GB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500B9-801C-B4C7-99EC-9B838FF80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/>
              <a:t>improving model explainability using the scientific literature</a:t>
            </a:r>
            <a:endParaRPr lang="en-GB" dirty="0"/>
          </a:p>
        </p:txBody>
      </p:sp>
      <p:pic>
        <p:nvPicPr>
          <p:cNvPr id="6" name="Graphic 5" descr="Fire outline">
            <a:extLst>
              <a:ext uri="{FF2B5EF4-FFF2-40B4-BE49-F238E27FC236}">
                <a16:creationId xmlns:a16="http://schemas.microsoft.com/office/drawing/2014/main" id="{38052745-443B-72C4-04D1-2124D758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9721" y="2017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D97-46A4-7723-4079-8DDCAA75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97ED-E3FC-367E-877E-4EA93905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Researchers want more information about why a model has chosen a given feature to be important</a:t>
            </a:r>
          </a:p>
          <a:p>
            <a:endParaRPr lang="en-GB" dirty="0"/>
          </a:p>
          <a:p>
            <a:r>
              <a:rPr lang="en-GB" dirty="0"/>
              <a:t>However doing this takes significant time and effort</a:t>
            </a:r>
          </a:p>
        </p:txBody>
      </p:sp>
    </p:spTree>
    <p:extLst>
      <p:ext uri="{BB962C8B-B14F-4D97-AF65-F5344CB8AC3E}">
        <p14:creationId xmlns:p14="http://schemas.microsoft.com/office/powerpoint/2010/main" val="36503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D97-46A4-7723-4079-8DDCAA75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97ED-E3FC-367E-877E-4EA93905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created Lit Explainer       to automate the processing of explaining a models output. </a:t>
            </a:r>
            <a:endParaRPr lang="en-GB" dirty="0"/>
          </a:p>
        </p:txBody>
      </p:sp>
      <p:pic>
        <p:nvPicPr>
          <p:cNvPr id="4" name="Graphic 3" descr="Fire outline">
            <a:extLst>
              <a:ext uri="{FF2B5EF4-FFF2-40B4-BE49-F238E27FC236}">
                <a16:creationId xmlns:a16="http://schemas.microsoft.com/office/drawing/2014/main" id="{A86BF01F-0315-EFBC-89DD-649B50C5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391" y="1825625"/>
            <a:ext cx="453886" cy="4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D97-46A4-7723-4079-8DDCAA75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 Explainer      for clustering cancer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97ED-E3FC-367E-877E-4EA93905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applied Lit Explainer       to a model that clustered cancer cells based on gene expression values. </a:t>
            </a:r>
          </a:p>
          <a:p>
            <a:endParaRPr lang="en-GB" dirty="0"/>
          </a:p>
          <a:p>
            <a:r>
              <a:rPr lang="en-GB" dirty="0"/>
              <a:t>Add results</a:t>
            </a:r>
          </a:p>
        </p:txBody>
      </p:sp>
      <p:pic>
        <p:nvPicPr>
          <p:cNvPr id="4" name="Graphic 3" descr="Fire outline">
            <a:extLst>
              <a:ext uri="{FF2B5EF4-FFF2-40B4-BE49-F238E27FC236}">
                <a16:creationId xmlns:a16="http://schemas.microsoft.com/office/drawing/2014/main" id="{A86BF01F-0315-EFBC-89DD-649B50C5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391" y="1825625"/>
            <a:ext cx="453886" cy="453886"/>
          </a:xfrm>
          <a:prstGeom prst="rect">
            <a:avLst/>
          </a:prstGeom>
        </p:spPr>
      </p:pic>
      <p:pic>
        <p:nvPicPr>
          <p:cNvPr id="6" name="Graphic 5" descr="Fire outline">
            <a:extLst>
              <a:ext uri="{FF2B5EF4-FFF2-40B4-BE49-F238E27FC236}">
                <a16:creationId xmlns:a16="http://schemas.microsoft.com/office/drawing/2014/main" id="{C04E9232-5EAA-DECB-0621-F48F0A54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001" y="681037"/>
            <a:ext cx="675086" cy="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3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D97-46A4-7723-4079-8DDCAA75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97ED-E3FC-367E-877E-4EA93905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Lit Explainer  </vt:lpstr>
      <vt:lpstr>Problem</vt:lpstr>
      <vt:lpstr>Solution </vt:lpstr>
      <vt:lpstr>Lit Explainer      for clustering cancer types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 explainer </dc:title>
  <dc:creator>Nikhil Louis Mangtani Branson</dc:creator>
  <cp:lastModifiedBy>Nikhil Louis Mangtani Branson</cp:lastModifiedBy>
  <cp:revision>11</cp:revision>
  <dcterms:created xsi:type="dcterms:W3CDTF">2023-11-04T19:18:30Z</dcterms:created>
  <dcterms:modified xsi:type="dcterms:W3CDTF">2023-11-04T19:40:41Z</dcterms:modified>
</cp:coreProperties>
</file>