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handoutMasterIdLst>
    <p:handoutMasterId r:id="rId31"/>
  </p:handoutMasterIdLst>
  <p:sldIdLst>
    <p:sldId id="281" r:id="rId2"/>
    <p:sldId id="318" r:id="rId3"/>
    <p:sldId id="382" r:id="rId4"/>
    <p:sldId id="1538" r:id="rId5"/>
    <p:sldId id="1570" r:id="rId6"/>
    <p:sldId id="1568" r:id="rId7"/>
    <p:sldId id="1569" r:id="rId8"/>
    <p:sldId id="1536" r:id="rId9"/>
    <p:sldId id="1563" r:id="rId10"/>
    <p:sldId id="988" r:id="rId11"/>
    <p:sldId id="1500" r:id="rId12"/>
    <p:sldId id="1501" r:id="rId13"/>
    <p:sldId id="1522" r:id="rId14"/>
    <p:sldId id="1514" r:id="rId15"/>
    <p:sldId id="1518" r:id="rId16"/>
    <p:sldId id="1516" r:id="rId17"/>
    <p:sldId id="1517" r:id="rId18"/>
    <p:sldId id="1523" r:id="rId19"/>
    <p:sldId id="1458" r:id="rId20"/>
    <p:sldId id="1525" r:id="rId21"/>
    <p:sldId id="1534" r:id="rId22"/>
    <p:sldId id="1544" r:id="rId23"/>
    <p:sldId id="1520" r:id="rId24"/>
    <p:sldId id="1561" r:id="rId25"/>
    <p:sldId id="335" r:id="rId26"/>
    <p:sldId id="366" r:id="rId27"/>
    <p:sldId id="1566" r:id="rId28"/>
    <p:sldId id="336" r:id="rId29"/>
  </p:sldIdLst>
  <p:sldSz cx="9144000" cy="5143500" type="screen16x9"/>
  <p:notesSz cx="6858000" cy="9144000"/>
  <p:custDataLst>
    <p:tags r:id="rId3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6BE2047-B127-4A44-831B-2A4A5C3F60FB}">
          <p14:sldIdLst>
            <p14:sldId id="281"/>
            <p14:sldId id="318"/>
            <p14:sldId id="382"/>
            <p14:sldId id="1538"/>
            <p14:sldId id="1570"/>
            <p14:sldId id="1568"/>
            <p14:sldId id="1569"/>
            <p14:sldId id="1536"/>
            <p14:sldId id="1563"/>
            <p14:sldId id="988"/>
            <p14:sldId id="1500"/>
            <p14:sldId id="1501"/>
            <p14:sldId id="1522"/>
            <p14:sldId id="1514"/>
            <p14:sldId id="1518"/>
            <p14:sldId id="1516"/>
            <p14:sldId id="1517"/>
            <p14:sldId id="1523"/>
            <p14:sldId id="1458"/>
            <p14:sldId id="1525"/>
            <p14:sldId id="1534"/>
            <p14:sldId id="1544"/>
            <p14:sldId id="1520"/>
            <p14:sldId id="1561"/>
          </p14:sldIdLst>
        </p14:section>
        <p14:section name="summary" id="{AAA20DCD-9D92-48F2-B95A-7FDD0E8024F5}">
          <p14:sldIdLst>
            <p14:sldId id="335"/>
            <p14:sldId id="366"/>
            <p14:sldId id="1566"/>
            <p14:sldId id="336"/>
          </p14:sldIdLst>
        </p14:section>
      </p14:sectionLst>
    </p:ext>
    <p:ext uri="{EFAFB233-063F-42B5-8137-9DF3F51BA10A}">
      <p15:sldGuideLst xmlns:p15="http://schemas.microsoft.com/office/powerpoint/2012/main">
        <p15:guide id="1" pos="249" userDrawn="1">
          <p15:clr>
            <a:srgbClr val="A4A3A4"/>
          </p15:clr>
        </p15:guide>
        <p15:guide id="2" orient="horz" pos="147" userDrawn="1">
          <p15:clr>
            <a:srgbClr val="A4A3A4"/>
          </p15:clr>
        </p15:guide>
        <p15:guide id="3" pos="2880" userDrawn="1">
          <p15:clr>
            <a:srgbClr val="A4A3A4"/>
          </p15:clr>
        </p15:guide>
        <p15:guide id="4" pos="5035" userDrawn="1">
          <p15:clr>
            <a:srgbClr val="A4A3A4"/>
          </p15:clr>
        </p15:guide>
        <p15:guide id="5" orient="horz" pos="1688" userDrawn="1">
          <p15:clr>
            <a:srgbClr val="A4A3A4"/>
          </p15:clr>
        </p15:guide>
        <p15:guide id="6" orient="horz" pos="19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昱廷 陳" initials="昱廷" lastIdx="1" clrIdx="0">
    <p:extLst>
      <p:ext uri="{19B8F6BF-5375-455C-9EA6-DF929625EA0E}">
        <p15:presenceInfo xmlns:p15="http://schemas.microsoft.com/office/powerpoint/2012/main" userId="6d7a7d1e8220abb9" providerId="Windows Live"/>
      </p:ext>
    </p:extLst>
  </p:cmAuthor>
  <p:cmAuthor id="2" name="世倫 賴" initials="世倫" lastIdx="1" clrIdx="1">
    <p:extLst>
      <p:ext uri="{19B8F6BF-5375-455C-9EA6-DF929625EA0E}">
        <p15:presenceInfo xmlns:p15="http://schemas.microsoft.com/office/powerpoint/2012/main" userId="9036a931db7552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055C0"/>
    <a:srgbClr val="E6E6E6"/>
    <a:srgbClr val="00B050"/>
    <a:srgbClr val="4472C4"/>
    <a:srgbClr val="0A838C"/>
    <a:srgbClr val="18C6A5"/>
    <a:srgbClr val="7B23C2"/>
    <a:srgbClr val="0053C6"/>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6" autoAdjust="0"/>
    <p:restoredTop sz="76706" autoAdjust="0"/>
  </p:normalViewPr>
  <p:slideViewPr>
    <p:cSldViewPr snapToGrid="0" showGuides="1">
      <p:cViewPr varScale="1">
        <p:scale>
          <a:sx n="111" d="100"/>
          <a:sy n="111" d="100"/>
        </p:scale>
        <p:origin x="972" y="102"/>
      </p:cViewPr>
      <p:guideLst>
        <p:guide pos="249"/>
        <p:guide orient="horz" pos="147"/>
        <p:guide pos="2880"/>
        <p:guide pos="5035"/>
        <p:guide orient="horz" pos="1688"/>
        <p:guide orient="horz" pos="1912"/>
      </p:guideLst>
    </p:cSldViewPr>
  </p:slideViewPr>
  <p:notesTextViewPr>
    <p:cViewPr>
      <p:scale>
        <a:sx n="125" d="100"/>
        <a:sy n="125" d="100"/>
      </p:scale>
      <p:origin x="0" y="0"/>
    </p:cViewPr>
  </p:notesTextViewPr>
  <p:sorterViewPr>
    <p:cViewPr>
      <p:scale>
        <a:sx n="186" d="100"/>
        <a:sy n="186" d="100"/>
      </p:scale>
      <p:origin x="0" y="0"/>
    </p:cViewPr>
  </p:sorterViewPr>
  <p:notesViewPr>
    <p:cSldViewPr snapToGrid="0">
      <p:cViewPr varScale="1">
        <p:scale>
          <a:sx n="60" d="100"/>
          <a:sy n="60" d="100"/>
        </p:scale>
        <p:origin x="3187"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世倫 賴" userId="9036a931db755206" providerId="LiveId" clId="{EDD5EB24-CECD-4097-8DE7-22372B480942}"/>
    <pc:docChg chg="undo custSel addSld delSld modSld sldOrd delSection modSection">
      <pc:chgData name="世倫 賴" userId="9036a931db755206" providerId="LiveId" clId="{EDD5EB24-CECD-4097-8DE7-22372B480942}" dt="2024-04-09T11:53:45.157" v="10283"/>
      <pc:docMkLst>
        <pc:docMk/>
      </pc:docMkLst>
      <pc:sldChg chg="addSp delSp modSp mod">
        <pc:chgData name="世倫 賴" userId="9036a931db755206" providerId="LiveId" clId="{EDD5EB24-CECD-4097-8DE7-22372B480942}" dt="2024-04-03T02:03:00.287" v="9220" actId="20577"/>
        <pc:sldMkLst>
          <pc:docMk/>
          <pc:sldMk cId="0" sldId="281"/>
        </pc:sldMkLst>
        <pc:spChg chg="mod">
          <ac:chgData name="世倫 賴" userId="9036a931db755206" providerId="LiveId" clId="{EDD5EB24-CECD-4097-8DE7-22372B480942}" dt="2024-03-30T08:19:42.876" v="356" actId="20577"/>
          <ac:spMkLst>
            <pc:docMk/>
            <pc:sldMk cId="0" sldId="281"/>
            <ac:spMk id="13" creationId="{556A948F-5E62-4B7D-8D74-D8BEC979C57A}"/>
          </ac:spMkLst>
        </pc:spChg>
        <pc:spChg chg="add mod">
          <ac:chgData name="世倫 賴" userId="9036a931db755206" providerId="LiveId" clId="{EDD5EB24-CECD-4097-8DE7-22372B480942}" dt="2024-03-30T08:19:32.702" v="347" actId="1076"/>
          <ac:spMkLst>
            <pc:docMk/>
            <pc:sldMk cId="0" sldId="281"/>
            <ac:spMk id="14" creationId="{8D14E869-A472-4449-BE60-ED7235497715}"/>
          </ac:spMkLst>
        </pc:spChg>
        <pc:spChg chg="mod">
          <ac:chgData name="世倫 賴" userId="9036a931db755206" providerId="LiveId" clId="{EDD5EB24-CECD-4097-8DE7-22372B480942}" dt="2024-04-03T02:03:00.287" v="9220" actId="20577"/>
          <ac:spMkLst>
            <pc:docMk/>
            <pc:sldMk cId="0" sldId="281"/>
            <ac:spMk id="45" creationId="{00000000-0000-0000-0000-000000000000}"/>
          </ac:spMkLst>
        </pc:spChg>
        <pc:spChg chg="mod">
          <ac:chgData name="世倫 賴" userId="9036a931db755206" providerId="LiveId" clId="{EDD5EB24-CECD-4097-8DE7-22372B480942}" dt="2024-03-30T08:22:21.712" v="500" actId="255"/>
          <ac:spMkLst>
            <pc:docMk/>
            <pc:sldMk cId="0" sldId="281"/>
            <ac:spMk id="46" creationId="{00000000-0000-0000-0000-000000000000}"/>
          </ac:spMkLst>
        </pc:spChg>
        <pc:spChg chg="del">
          <ac:chgData name="世倫 賴" userId="9036a931db755206" providerId="LiveId" clId="{EDD5EB24-CECD-4097-8DE7-22372B480942}" dt="2024-03-30T08:19:29.276" v="345" actId="478"/>
          <ac:spMkLst>
            <pc:docMk/>
            <pc:sldMk cId="0" sldId="281"/>
            <ac:spMk id="52" creationId="{00000000-0000-0000-0000-000000000000}"/>
          </ac:spMkLst>
        </pc:spChg>
        <pc:cxnChg chg="mod">
          <ac:chgData name="世倫 賴" userId="9036a931db755206" providerId="LiveId" clId="{EDD5EB24-CECD-4097-8DE7-22372B480942}" dt="2024-03-30T08:22:25.068" v="513" actId="1036"/>
          <ac:cxnSpMkLst>
            <pc:docMk/>
            <pc:sldMk cId="0" sldId="281"/>
            <ac:cxnSpMk id="6" creationId="{00000000-0000-0000-0000-000000000000}"/>
          </ac:cxnSpMkLst>
        </pc:cxnChg>
      </pc:sldChg>
      <pc:sldChg chg="delSp modSp add del mod modNotesTx">
        <pc:chgData name="世倫 賴" userId="9036a931db755206" providerId="LiveId" clId="{EDD5EB24-CECD-4097-8DE7-22372B480942}" dt="2024-04-03T05:30:07.159" v="10038" actId="20577"/>
        <pc:sldMkLst>
          <pc:docMk/>
          <pc:sldMk cId="0" sldId="318"/>
        </pc:sldMkLst>
        <pc:spChg chg="del">
          <ac:chgData name="世倫 賴" userId="9036a931db755206" providerId="LiveId" clId="{EDD5EB24-CECD-4097-8DE7-22372B480942}" dt="2024-03-30T08:01:27.273" v="55" actId="478"/>
          <ac:spMkLst>
            <pc:docMk/>
            <pc:sldMk cId="0" sldId="318"/>
            <ac:spMk id="2" creationId="{49C05A0B-D272-5FEC-CD27-C2B4E8AF88A1}"/>
          </ac:spMkLst>
        </pc:spChg>
        <pc:spChg chg="mod">
          <ac:chgData name="世倫 賴" userId="9036a931db755206" providerId="LiveId" clId="{EDD5EB24-CECD-4097-8DE7-22372B480942}" dt="2024-03-30T08:01:38.824" v="114" actId="1035"/>
          <ac:spMkLst>
            <pc:docMk/>
            <pc:sldMk cId="0" sldId="318"/>
            <ac:spMk id="3" creationId="{00000000-0000-0000-0000-000000000000}"/>
          </ac:spMkLst>
        </pc:spChg>
        <pc:spChg chg="del">
          <ac:chgData name="世倫 賴" userId="9036a931db755206" providerId="LiveId" clId="{EDD5EB24-CECD-4097-8DE7-22372B480942}" dt="2024-03-30T08:01:27.273" v="55" actId="478"/>
          <ac:spMkLst>
            <pc:docMk/>
            <pc:sldMk cId="0" sldId="318"/>
            <ac:spMk id="4" creationId="{05896298-32B6-983E-7ADD-91926ACBB108}"/>
          </ac:spMkLst>
        </pc:spChg>
        <pc:spChg chg="mod">
          <ac:chgData name="世倫 賴" userId="9036a931db755206" providerId="LiveId" clId="{EDD5EB24-CECD-4097-8DE7-22372B480942}" dt="2024-04-03T05:29:44.825" v="10025" actId="20577"/>
          <ac:spMkLst>
            <pc:docMk/>
            <pc:sldMk cId="0" sldId="318"/>
            <ac:spMk id="5" creationId="{E90741D6-2F2A-9A70-2AAC-0548D3217E7E}"/>
          </ac:spMkLst>
        </pc:spChg>
        <pc:spChg chg="mod">
          <ac:chgData name="世倫 賴" userId="9036a931db755206" providerId="LiveId" clId="{EDD5EB24-CECD-4097-8DE7-22372B480942}" dt="2024-04-03T05:29:52.360" v="10030" actId="20577"/>
          <ac:spMkLst>
            <pc:docMk/>
            <pc:sldMk cId="0" sldId="318"/>
            <ac:spMk id="6" creationId="{6D8D7DF7-51F4-D6A0-4A7A-2F48A32C654F}"/>
          </ac:spMkLst>
        </pc:spChg>
        <pc:spChg chg="mod">
          <ac:chgData name="世倫 賴" userId="9036a931db755206" providerId="LiveId" clId="{EDD5EB24-CECD-4097-8DE7-22372B480942}" dt="2024-04-03T05:30:01.856" v="10034" actId="20577"/>
          <ac:spMkLst>
            <pc:docMk/>
            <pc:sldMk cId="0" sldId="318"/>
            <ac:spMk id="7" creationId="{956514FF-15FF-E09E-B09D-0A069878C097}"/>
          </ac:spMkLst>
        </pc:spChg>
        <pc:spChg chg="mod">
          <ac:chgData name="世倫 賴" userId="9036a931db755206" providerId="LiveId" clId="{EDD5EB24-CECD-4097-8DE7-22372B480942}" dt="2024-04-03T05:30:07.159" v="10038" actId="20577"/>
          <ac:spMkLst>
            <pc:docMk/>
            <pc:sldMk cId="0" sldId="318"/>
            <ac:spMk id="8" creationId="{3ECE108C-088B-D865-07A2-4A990FF103EB}"/>
          </ac:spMkLst>
        </pc:spChg>
        <pc:spChg chg="del">
          <ac:chgData name="世倫 賴" userId="9036a931db755206" providerId="LiveId" clId="{EDD5EB24-CECD-4097-8DE7-22372B480942}" dt="2024-03-30T08:01:27.273" v="55" actId="478"/>
          <ac:spMkLst>
            <pc:docMk/>
            <pc:sldMk cId="0" sldId="318"/>
            <ac:spMk id="9" creationId="{1FAA8C86-9886-682C-4981-ABE1BEB12377}"/>
          </ac:spMkLst>
        </pc:spChg>
        <pc:spChg chg="mod">
          <ac:chgData name="世倫 賴" userId="9036a931db755206" providerId="LiveId" clId="{EDD5EB24-CECD-4097-8DE7-22372B480942}" dt="2024-03-30T08:01:38.824" v="114" actId="1035"/>
          <ac:spMkLst>
            <pc:docMk/>
            <pc:sldMk cId="0" sldId="318"/>
            <ac:spMk id="19" creationId="{00000000-0000-0000-0000-000000000000}"/>
          </ac:spMkLst>
        </pc:spChg>
        <pc:spChg chg="mod">
          <ac:chgData name="世倫 賴" userId="9036a931db755206" providerId="LiveId" clId="{EDD5EB24-CECD-4097-8DE7-22372B480942}" dt="2024-04-02T08:04:42.412" v="4378" actId="1076"/>
          <ac:spMkLst>
            <pc:docMk/>
            <pc:sldMk cId="0" sldId="318"/>
            <ac:spMk id="20" creationId="{00000000-0000-0000-0000-000000000000}"/>
          </ac:spMkLst>
        </pc:spChg>
        <pc:spChg chg="mod">
          <ac:chgData name="世倫 賴" userId="9036a931db755206" providerId="LiveId" clId="{EDD5EB24-CECD-4097-8DE7-22372B480942}" dt="2024-03-30T08:01:35.039" v="96" actId="1035"/>
          <ac:spMkLst>
            <pc:docMk/>
            <pc:sldMk cId="0" sldId="318"/>
            <ac:spMk id="21" creationId="{00000000-0000-0000-0000-000000000000}"/>
          </ac:spMkLst>
        </pc:spChg>
        <pc:spChg chg="mod">
          <ac:chgData name="世倫 賴" userId="9036a931db755206" providerId="LiveId" clId="{EDD5EB24-CECD-4097-8DE7-22372B480942}" dt="2024-03-30T14:34:07.360" v="2396" actId="1076"/>
          <ac:spMkLst>
            <pc:docMk/>
            <pc:sldMk cId="0" sldId="318"/>
            <ac:spMk id="22" creationId="{00000000-0000-0000-0000-000000000000}"/>
          </ac:spMkLst>
        </pc:spChg>
        <pc:spChg chg="mod">
          <ac:chgData name="世倫 賴" userId="9036a931db755206" providerId="LiveId" clId="{EDD5EB24-CECD-4097-8DE7-22372B480942}" dt="2024-03-30T08:01:38.824" v="114" actId="1035"/>
          <ac:spMkLst>
            <pc:docMk/>
            <pc:sldMk cId="0" sldId="318"/>
            <ac:spMk id="23" creationId="{00000000-0000-0000-0000-000000000000}"/>
          </ac:spMkLst>
        </pc:spChg>
        <pc:spChg chg="mod">
          <ac:chgData name="世倫 賴" userId="9036a931db755206" providerId="LiveId" clId="{EDD5EB24-CECD-4097-8DE7-22372B480942}" dt="2024-03-30T08:01:35.039" v="96" actId="1035"/>
          <ac:spMkLst>
            <pc:docMk/>
            <pc:sldMk cId="0" sldId="318"/>
            <ac:spMk id="24" creationId="{00000000-0000-0000-0000-000000000000}"/>
          </ac:spMkLst>
        </pc:spChg>
        <pc:spChg chg="mod">
          <ac:chgData name="世倫 賴" userId="9036a931db755206" providerId="LiveId" clId="{EDD5EB24-CECD-4097-8DE7-22372B480942}" dt="2024-03-30T08:01:35.039" v="96" actId="1035"/>
          <ac:spMkLst>
            <pc:docMk/>
            <pc:sldMk cId="0" sldId="318"/>
            <ac:spMk id="25" creationId="{00000000-0000-0000-0000-000000000000}"/>
          </ac:spMkLst>
        </pc:spChg>
      </pc:sldChg>
      <pc:sldChg chg="add del mod modShow">
        <pc:chgData name="世倫 賴" userId="9036a931db755206" providerId="LiveId" clId="{EDD5EB24-CECD-4097-8DE7-22372B480942}" dt="2024-04-03T05:32:31.852" v="10059" actId="47"/>
        <pc:sldMkLst>
          <pc:docMk/>
          <pc:sldMk cId="2886677317" sldId="331"/>
        </pc:sldMkLst>
      </pc:sldChg>
      <pc:sldChg chg="modSp mod">
        <pc:chgData name="世倫 賴" userId="9036a931db755206" providerId="LiveId" clId="{EDD5EB24-CECD-4097-8DE7-22372B480942}" dt="2024-04-02T11:28:20.580" v="4887" actId="20577"/>
        <pc:sldMkLst>
          <pc:docMk/>
          <pc:sldMk cId="0" sldId="335"/>
        </pc:sldMkLst>
        <pc:spChg chg="mod">
          <ac:chgData name="世倫 賴" userId="9036a931db755206" providerId="LiveId" clId="{EDD5EB24-CECD-4097-8DE7-22372B480942}" dt="2024-04-02T11:28:20.580" v="4887" actId="20577"/>
          <ac:spMkLst>
            <pc:docMk/>
            <pc:sldMk cId="0" sldId="335"/>
            <ac:spMk id="2" creationId="{00000000-0000-0000-0000-000000000000}"/>
          </ac:spMkLst>
        </pc:spChg>
      </pc:sldChg>
      <pc:sldChg chg="modSp mod">
        <pc:chgData name="世倫 賴" userId="9036a931db755206" providerId="LiveId" clId="{EDD5EB24-CECD-4097-8DE7-22372B480942}" dt="2024-03-30T08:19:08.469" v="344" actId="20577"/>
        <pc:sldMkLst>
          <pc:docMk/>
          <pc:sldMk cId="0" sldId="336"/>
        </pc:sldMkLst>
        <pc:spChg chg="mod">
          <ac:chgData name="世倫 賴" userId="9036a931db755206" providerId="LiveId" clId="{EDD5EB24-CECD-4097-8DE7-22372B480942}" dt="2024-03-30T08:19:08.469" v="344" actId="20577"/>
          <ac:spMkLst>
            <pc:docMk/>
            <pc:sldMk cId="0" sldId="336"/>
            <ac:spMk id="4" creationId="{6E66E7DA-C430-EBFB-D8E2-24FC91168333}"/>
          </ac:spMkLst>
        </pc:spChg>
        <pc:spChg chg="mod">
          <ac:chgData name="世倫 賴" userId="9036a931db755206" providerId="LiveId" clId="{EDD5EB24-CECD-4097-8DE7-22372B480942}" dt="2024-03-30T08:19:00.507" v="338" actId="14100"/>
          <ac:spMkLst>
            <pc:docMk/>
            <pc:sldMk cId="0" sldId="336"/>
            <ac:spMk id="12" creationId="{A15E4EF0-AD07-754D-1285-0BA9B693E1C3}"/>
          </ac:spMkLst>
        </pc:spChg>
      </pc:sldChg>
      <pc:sldChg chg="modSp mod">
        <pc:chgData name="世倫 賴" userId="9036a931db755206" providerId="LiveId" clId="{EDD5EB24-CECD-4097-8DE7-22372B480942}" dt="2024-04-03T02:49:20.544" v="9749" actId="20577"/>
        <pc:sldMkLst>
          <pc:docMk/>
          <pc:sldMk cId="3838994102" sldId="366"/>
        </pc:sldMkLst>
        <pc:spChg chg="mod">
          <ac:chgData name="世倫 賴" userId="9036a931db755206" providerId="LiveId" clId="{EDD5EB24-CECD-4097-8DE7-22372B480942}" dt="2024-04-02T08:05:49.144" v="4428" actId="20577"/>
          <ac:spMkLst>
            <pc:docMk/>
            <pc:sldMk cId="3838994102" sldId="366"/>
            <ac:spMk id="2" creationId="{00000000-0000-0000-0000-000000000000}"/>
          </ac:spMkLst>
        </pc:spChg>
        <pc:spChg chg="mod">
          <ac:chgData name="世倫 賴" userId="9036a931db755206" providerId="LiveId" clId="{EDD5EB24-CECD-4097-8DE7-22372B480942}" dt="2024-04-03T02:49:20.544" v="9749" actId="20577"/>
          <ac:spMkLst>
            <pc:docMk/>
            <pc:sldMk cId="3838994102" sldId="366"/>
            <ac:spMk id="7" creationId="{0A4EA06F-6382-49C8-8151-B8CD20175532}"/>
          </ac:spMkLst>
        </pc:spChg>
      </pc:sldChg>
      <pc:sldChg chg="add del mod modShow">
        <pc:chgData name="世倫 賴" userId="9036a931db755206" providerId="LiveId" clId="{EDD5EB24-CECD-4097-8DE7-22372B480942}" dt="2024-04-03T05:32:31.852" v="10059" actId="47"/>
        <pc:sldMkLst>
          <pc:docMk/>
          <pc:sldMk cId="1497465691" sldId="369"/>
        </pc:sldMkLst>
      </pc:sldChg>
      <pc:sldChg chg="del">
        <pc:chgData name="世倫 賴" userId="9036a931db755206" providerId="LiveId" clId="{EDD5EB24-CECD-4097-8DE7-22372B480942}" dt="2024-03-30T08:03:37.779" v="121" actId="2696"/>
        <pc:sldMkLst>
          <pc:docMk/>
          <pc:sldMk cId="4021844829" sldId="369"/>
        </pc:sldMkLst>
      </pc:sldChg>
      <pc:sldChg chg="modNotesTx">
        <pc:chgData name="世倫 賴" userId="9036a931db755206" providerId="LiveId" clId="{EDD5EB24-CECD-4097-8DE7-22372B480942}" dt="2024-03-30T08:24:00.117" v="517"/>
        <pc:sldMkLst>
          <pc:docMk/>
          <pc:sldMk cId="0" sldId="382"/>
        </pc:sldMkLst>
      </pc:sldChg>
      <pc:sldChg chg="modNotesTx">
        <pc:chgData name="世倫 賴" userId="9036a931db755206" providerId="LiveId" clId="{EDD5EB24-CECD-4097-8DE7-22372B480942}" dt="2024-04-02T12:51:46.569" v="7744" actId="6549"/>
        <pc:sldMkLst>
          <pc:docMk/>
          <pc:sldMk cId="3989734487" sldId="988"/>
        </pc:sldMkLst>
      </pc:sldChg>
      <pc:sldChg chg="del">
        <pc:chgData name="世倫 賴" userId="9036a931db755206" providerId="LiveId" clId="{EDD5EB24-CECD-4097-8DE7-22372B480942}" dt="2024-03-30T08:00:08.592" v="3" actId="2696"/>
        <pc:sldMkLst>
          <pc:docMk/>
          <pc:sldMk cId="1582240692" sldId="1228"/>
        </pc:sldMkLst>
      </pc:sldChg>
      <pc:sldChg chg="add del mod modShow">
        <pc:chgData name="世倫 賴" userId="9036a931db755206" providerId="LiveId" clId="{EDD5EB24-CECD-4097-8DE7-22372B480942}" dt="2024-04-03T05:32:31.852" v="10059" actId="47"/>
        <pc:sldMkLst>
          <pc:docMk/>
          <pc:sldMk cId="3473461367" sldId="1228"/>
        </pc:sldMkLst>
      </pc:sldChg>
      <pc:sldChg chg="del">
        <pc:chgData name="世倫 賴" userId="9036a931db755206" providerId="LiveId" clId="{EDD5EB24-CECD-4097-8DE7-22372B480942}" dt="2024-04-03T05:32:31.852" v="10059" actId="47"/>
        <pc:sldMkLst>
          <pc:docMk/>
          <pc:sldMk cId="525146328" sldId="1413"/>
        </pc:sldMkLst>
      </pc:sldChg>
      <pc:sldChg chg="modSp mod">
        <pc:chgData name="世倫 賴" userId="9036a931db755206" providerId="LiveId" clId="{EDD5EB24-CECD-4097-8DE7-22372B480942}" dt="2024-04-02T08:05:13.113" v="4398" actId="20577"/>
        <pc:sldMkLst>
          <pc:docMk/>
          <pc:sldMk cId="3463004527" sldId="1458"/>
        </pc:sldMkLst>
        <pc:spChg chg="mod">
          <ac:chgData name="世倫 賴" userId="9036a931db755206" providerId="LiveId" clId="{EDD5EB24-CECD-4097-8DE7-22372B480942}" dt="2024-04-02T08:05:13.113" v="4398" actId="20577"/>
          <ac:spMkLst>
            <pc:docMk/>
            <pc:sldMk cId="3463004527" sldId="1458"/>
            <ac:spMk id="29" creationId="{00000000-0000-0000-0000-000000000000}"/>
          </ac:spMkLst>
        </pc:spChg>
      </pc:sldChg>
      <pc:sldChg chg="modSp mod modNotesTx">
        <pc:chgData name="世倫 賴" userId="9036a931db755206" providerId="LiveId" clId="{EDD5EB24-CECD-4097-8DE7-22372B480942}" dt="2024-04-02T09:26:10.925" v="4557" actId="20577"/>
        <pc:sldMkLst>
          <pc:docMk/>
          <pc:sldMk cId="2322996269" sldId="1501"/>
        </pc:sldMkLst>
        <pc:spChg chg="mod">
          <ac:chgData name="世倫 賴" userId="9036a931db755206" providerId="LiveId" clId="{EDD5EB24-CECD-4097-8DE7-22372B480942}" dt="2024-03-30T14:32:04.679" v="2363" actId="20577"/>
          <ac:spMkLst>
            <pc:docMk/>
            <pc:sldMk cId="2322996269" sldId="1501"/>
            <ac:spMk id="4" creationId="{C5E33E82-4175-4F8A-8844-FF5E142EEAD3}"/>
          </ac:spMkLst>
        </pc:spChg>
        <pc:spChg chg="mod">
          <ac:chgData name="世倫 賴" userId="9036a931db755206" providerId="LiveId" clId="{EDD5EB24-CECD-4097-8DE7-22372B480942}" dt="2024-03-30T08:12:45.256" v="226" actId="1036"/>
          <ac:spMkLst>
            <pc:docMk/>
            <pc:sldMk cId="2322996269" sldId="1501"/>
            <ac:spMk id="52" creationId="{7D45AE1A-B7D3-4F28-B821-0D1A9825CB15}"/>
          </ac:spMkLst>
        </pc:spChg>
        <pc:spChg chg="mod">
          <ac:chgData name="世倫 賴" userId="9036a931db755206" providerId="LiveId" clId="{EDD5EB24-CECD-4097-8DE7-22372B480942}" dt="2024-03-30T08:10:02.976" v="128" actId="2711"/>
          <ac:spMkLst>
            <pc:docMk/>
            <pc:sldMk cId="2322996269" sldId="1501"/>
            <ac:spMk id="56" creationId="{BAA37EE3-EE6B-4B19-ACAA-41E11F5A942A}"/>
          </ac:spMkLst>
        </pc:spChg>
        <pc:spChg chg="mod">
          <ac:chgData name="世倫 賴" userId="9036a931db755206" providerId="LiveId" clId="{EDD5EB24-CECD-4097-8DE7-22372B480942}" dt="2024-03-30T08:10:16.161" v="132" actId="1038"/>
          <ac:spMkLst>
            <pc:docMk/>
            <pc:sldMk cId="2322996269" sldId="1501"/>
            <ac:spMk id="57" creationId="{E3EE0A3F-DE24-46BE-803B-3A144E261638}"/>
          </ac:spMkLst>
        </pc:spChg>
        <pc:spChg chg="mod">
          <ac:chgData name="世倫 賴" userId="9036a931db755206" providerId="LiveId" clId="{EDD5EB24-CECD-4097-8DE7-22372B480942}" dt="2024-03-30T08:10:02.976" v="128" actId="2711"/>
          <ac:spMkLst>
            <pc:docMk/>
            <pc:sldMk cId="2322996269" sldId="1501"/>
            <ac:spMk id="59" creationId="{581629BC-A6AC-4B5B-9532-10D257B5E5DC}"/>
          </ac:spMkLst>
        </pc:spChg>
        <pc:spChg chg="mod">
          <ac:chgData name="世倫 賴" userId="9036a931db755206" providerId="LiveId" clId="{EDD5EB24-CECD-4097-8DE7-22372B480942}" dt="2024-03-30T08:10:08.435" v="129" actId="14100"/>
          <ac:spMkLst>
            <pc:docMk/>
            <pc:sldMk cId="2322996269" sldId="1501"/>
            <ac:spMk id="60" creationId="{EE0687C5-0B06-4FCE-AC2E-01FA3DB432BF}"/>
          </ac:spMkLst>
        </pc:spChg>
        <pc:spChg chg="mod">
          <ac:chgData name="世倫 賴" userId="9036a931db755206" providerId="LiveId" clId="{EDD5EB24-CECD-4097-8DE7-22372B480942}" dt="2024-03-30T08:36:43.849" v="685" actId="14100"/>
          <ac:spMkLst>
            <pc:docMk/>
            <pc:sldMk cId="2322996269" sldId="1501"/>
            <ac:spMk id="62" creationId="{7B422792-8E95-44C3-9E6F-27013BA0DB00}"/>
          </ac:spMkLst>
        </pc:spChg>
        <pc:spChg chg="mod">
          <ac:chgData name="世倫 賴" userId="9036a931db755206" providerId="LiveId" clId="{EDD5EB24-CECD-4097-8DE7-22372B480942}" dt="2024-03-30T08:30:22.340" v="684" actId="20577"/>
          <ac:spMkLst>
            <pc:docMk/>
            <pc:sldMk cId="2322996269" sldId="1501"/>
            <ac:spMk id="107" creationId="{5D100319-AF4F-4C3A-A01C-B165F39BA9FC}"/>
          </ac:spMkLst>
        </pc:spChg>
        <pc:spChg chg="mod">
          <ac:chgData name="世倫 賴" userId="9036a931db755206" providerId="LiveId" clId="{EDD5EB24-CECD-4097-8DE7-22372B480942}" dt="2024-03-30T08:09:54.021" v="127" actId="2711"/>
          <ac:spMkLst>
            <pc:docMk/>
            <pc:sldMk cId="2322996269" sldId="1501"/>
            <ac:spMk id="112" creationId="{5ECA30FE-A239-4013-A590-F2CEB07AE6AC}"/>
          </ac:spMkLst>
        </pc:spChg>
        <pc:spChg chg="mod">
          <ac:chgData name="世倫 賴" userId="9036a931db755206" providerId="LiveId" clId="{EDD5EB24-CECD-4097-8DE7-22372B480942}" dt="2024-03-30T08:12:26.865" v="217" actId="1038"/>
          <ac:spMkLst>
            <pc:docMk/>
            <pc:sldMk cId="2322996269" sldId="1501"/>
            <ac:spMk id="113" creationId="{9A21F09B-2768-43DA-93E5-E29F1267354C}"/>
          </ac:spMkLst>
        </pc:spChg>
        <pc:spChg chg="mod">
          <ac:chgData name="世倫 賴" userId="9036a931db755206" providerId="LiveId" clId="{EDD5EB24-CECD-4097-8DE7-22372B480942}" dt="2024-03-30T08:11:51.645" v="206" actId="1076"/>
          <ac:spMkLst>
            <pc:docMk/>
            <pc:sldMk cId="2322996269" sldId="1501"/>
            <ac:spMk id="115" creationId="{764107E3-F7AF-424C-BA8C-B771925144EA}"/>
          </ac:spMkLst>
        </pc:spChg>
        <pc:spChg chg="mod">
          <ac:chgData name="世倫 賴" userId="9036a931db755206" providerId="LiveId" clId="{EDD5EB24-CECD-4097-8DE7-22372B480942}" dt="2024-03-30T08:10:24.747" v="133" actId="2711"/>
          <ac:spMkLst>
            <pc:docMk/>
            <pc:sldMk cId="2322996269" sldId="1501"/>
            <ac:spMk id="123" creationId="{AA5FDCBA-FD7F-4C8E-AEE1-0E4924A2CC9D}"/>
          </ac:spMkLst>
        </pc:spChg>
        <pc:spChg chg="mod">
          <ac:chgData name="世倫 賴" userId="9036a931db755206" providerId="LiveId" clId="{EDD5EB24-CECD-4097-8DE7-22372B480942}" dt="2024-03-30T08:09:54.021" v="127" actId="2711"/>
          <ac:spMkLst>
            <pc:docMk/>
            <pc:sldMk cId="2322996269" sldId="1501"/>
            <ac:spMk id="129" creationId="{592955CF-7038-4A97-8695-81BDC5100B02}"/>
          </ac:spMkLst>
        </pc:spChg>
        <pc:spChg chg="mod">
          <ac:chgData name="世倫 賴" userId="9036a931db755206" providerId="LiveId" clId="{EDD5EB24-CECD-4097-8DE7-22372B480942}" dt="2024-03-30T08:11:39.458" v="188" actId="1037"/>
          <ac:spMkLst>
            <pc:docMk/>
            <pc:sldMk cId="2322996269" sldId="1501"/>
            <ac:spMk id="130" creationId="{4E896108-7895-47FC-AB19-70F2CE72C7F3}"/>
          </ac:spMkLst>
        </pc:spChg>
        <pc:cxnChg chg="mod">
          <ac:chgData name="世倫 賴" userId="9036a931db755206" providerId="LiveId" clId="{EDD5EB24-CECD-4097-8DE7-22372B480942}" dt="2024-03-30T08:12:26.865" v="217" actId="1038"/>
          <ac:cxnSpMkLst>
            <pc:docMk/>
            <pc:sldMk cId="2322996269" sldId="1501"/>
            <ac:cxnSpMk id="118" creationId="{E30963C4-626E-4029-BD29-A57428F5366B}"/>
          </ac:cxnSpMkLst>
        </pc:cxnChg>
        <pc:cxnChg chg="mod">
          <ac:chgData name="世倫 賴" userId="9036a931db755206" providerId="LiveId" clId="{EDD5EB24-CECD-4097-8DE7-22372B480942}" dt="2024-03-30T08:12:31.586" v="218" actId="14100"/>
          <ac:cxnSpMkLst>
            <pc:docMk/>
            <pc:sldMk cId="2322996269" sldId="1501"/>
            <ac:cxnSpMk id="119" creationId="{777BE301-0A7B-4883-A704-AFD8B73E8711}"/>
          </ac:cxnSpMkLst>
        </pc:cxnChg>
        <pc:cxnChg chg="mod">
          <ac:chgData name="世倫 賴" userId="9036a931db755206" providerId="LiveId" clId="{EDD5EB24-CECD-4097-8DE7-22372B480942}" dt="2024-03-30T08:10:53.473" v="139" actId="14100"/>
          <ac:cxnSpMkLst>
            <pc:docMk/>
            <pc:sldMk cId="2322996269" sldId="1501"/>
            <ac:cxnSpMk id="131" creationId="{FEBE2259-17FC-4559-8035-EA04B58DA3C9}"/>
          </ac:cxnSpMkLst>
        </pc:cxnChg>
        <pc:cxnChg chg="mod">
          <ac:chgData name="世倫 賴" userId="9036a931db755206" providerId="LiveId" clId="{EDD5EB24-CECD-4097-8DE7-22372B480942}" dt="2024-03-30T08:12:13.736" v="211" actId="14100"/>
          <ac:cxnSpMkLst>
            <pc:docMk/>
            <pc:sldMk cId="2322996269" sldId="1501"/>
            <ac:cxnSpMk id="132" creationId="{EC47ECEB-0CA8-4876-A965-12C6163E74BF}"/>
          </ac:cxnSpMkLst>
        </pc:cxnChg>
      </pc:sldChg>
      <pc:sldChg chg="del">
        <pc:chgData name="世倫 賴" userId="9036a931db755206" providerId="LiveId" clId="{EDD5EB24-CECD-4097-8DE7-22372B480942}" dt="2024-03-30T07:59:38.416" v="0" actId="47"/>
        <pc:sldMkLst>
          <pc:docMk/>
          <pc:sldMk cId="3961470416" sldId="1507"/>
        </pc:sldMkLst>
      </pc:sldChg>
      <pc:sldChg chg="del">
        <pc:chgData name="世倫 賴" userId="9036a931db755206" providerId="LiveId" clId="{EDD5EB24-CECD-4097-8DE7-22372B480942}" dt="2024-03-30T08:00:08.592" v="3" actId="2696"/>
        <pc:sldMkLst>
          <pc:docMk/>
          <pc:sldMk cId="1899199434" sldId="1509"/>
        </pc:sldMkLst>
      </pc:sldChg>
      <pc:sldChg chg="add del mod modShow">
        <pc:chgData name="世倫 賴" userId="9036a931db755206" providerId="LiveId" clId="{EDD5EB24-CECD-4097-8DE7-22372B480942}" dt="2024-04-03T05:32:31.852" v="10059" actId="47"/>
        <pc:sldMkLst>
          <pc:docMk/>
          <pc:sldMk cId="2863561361" sldId="1509"/>
        </pc:sldMkLst>
      </pc:sldChg>
      <pc:sldChg chg="del">
        <pc:chgData name="世倫 賴" userId="9036a931db755206" providerId="LiveId" clId="{EDD5EB24-CECD-4097-8DE7-22372B480942}" dt="2024-03-30T08:00:08.592" v="3" actId="2696"/>
        <pc:sldMkLst>
          <pc:docMk/>
          <pc:sldMk cId="1814669509" sldId="1510"/>
        </pc:sldMkLst>
      </pc:sldChg>
      <pc:sldChg chg="add del mod modShow">
        <pc:chgData name="世倫 賴" userId="9036a931db755206" providerId="LiveId" clId="{EDD5EB24-CECD-4097-8DE7-22372B480942}" dt="2024-04-03T05:32:31.852" v="10059" actId="47"/>
        <pc:sldMkLst>
          <pc:docMk/>
          <pc:sldMk cId="4066518554" sldId="1510"/>
        </pc:sldMkLst>
      </pc:sldChg>
      <pc:sldChg chg="del">
        <pc:chgData name="世倫 賴" userId="9036a931db755206" providerId="LiveId" clId="{EDD5EB24-CECD-4097-8DE7-22372B480942}" dt="2024-03-30T08:00:37.488" v="8" actId="2696"/>
        <pc:sldMkLst>
          <pc:docMk/>
          <pc:sldMk cId="2657434355" sldId="1512"/>
        </pc:sldMkLst>
      </pc:sldChg>
      <pc:sldChg chg="add del mod modShow">
        <pc:chgData name="世倫 賴" userId="9036a931db755206" providerId="LiveId" clId="{EDD5EB24-CECD-4097-8DE7-22372B480942}" dt="2024-04-03T05:32:31.852" v="10059" actId="47"/>
        <pc:sldMkLst>
          <pc:docMk/>
          <pc:sldMk cId="3469367326" sldId="1512"/>
        </pc:sldMkLst>
      </pc:sldChg>
      <pc:sldChg chg="del">
        <pc:chgData name="世倫 賴" userId="9036a931db755206" providerId="LiveId" clId="{EDD5EB24-CECD-4097-8DE7-22372B480942}" dt="2024-03-30T08:00:37.488" v="8" actId="2696"/>
        <pc:sldMkLst>
          <pc:docMk/>
          <pc:sldMk cId="3251931526" sldId="1513"/>
        </pc:sldMkLst>
      </pc:sldChg>
      <pc:sldChg chg="add del mod modShow">
        <pc:chgData name="世倫 賴" userId="9036a931db755206" providerId="LiveId" clId="{EDD5EB24-CECD-4097-8DE7-22372B480942}" dt="2024-04-03T05:32:31.852" v="10059" actId="47"/>
        <pc:sldMkLst>
          <pc:docMk/>
          <pc:sldMk cId="4064274172" sldId="1513"/>
        </pc:sldMkLst>
      </pc:sldChg>
      <pc:sldChg chg="modSp mod modNotesTx">
        <pc:chgData name="世倫 賴" userId="9036a931db755206" providerId="LiveId" clId="{EDD5EB24-CECD-4097-8DE7-22372B480942}" dt="2024-04-03T02:30:59.967" v="9488" actId="20577"/>
        <pc:sldMkLst>
          <pc:docMk/>
          <pc:sldMk cId="3045874488" sldId="1514"/>
        </pc:sldMkLst>
        <pc:spChg chg="mod">
          <ac:chgData name="世倫 賴" userId="9036a931db755206" providerId="LiveId" clId="{EDD5EB24-CECD-4097-8DE7-22372B480942}" dt="2024-04-03T02:30:59.967" v="9488" actId="20577"/>
          <ac:spMkLst>
            <pc:docMk/>
            <pc:sldMk cId="3045874488" sldId="1514"/>
            <ac:spMk id="4" creationId="{C5E33E82-4175-4F8A-8844-FF5E142EEAD3}"/>
          </ac:spMkLst>
        </pc:spChg>
      </pc:sldChg>
      <pc:sldChg chg="add del mod modShow">
        <pc:chgData name="世倫 賴" userId="9036a931db755206" providerId="LiveId" clId="{EDD5EB24-CECD-4097-8DE7-22372B480942}" dt="2024-04-03T05:32:31.852" v="10059" actId="47"/>
        <pc:sldMkLst>
          <pc:docMk/>
          <pc:sldMk cId="786186100" sldId="1515"/>
        </pc:sldMkLst>
      </pc:sldChg>
      <pc:sldChg chg="del">
        <pc:chgData name="世倫 賴" userId="9036a931db755206" providerId="LiveId" clId="{EDD5EB24-CECD-4097-8DE7-22372B480942}" dt="2024-03-30T08:00:37.488" v="8" actId="2696"/>
        <pc:sldMkLst>
          <pc:docMk/>
          <pc:sldMk cId="1428416993" sldId="1515"/>
        </pc:sldMkLst>
      </pc:sldChg>
      <pc:sldChg chg="addSp modSp mod modNotesTx">
        <pc:chgData name="世倫 賴" userId="9036a931db755206" providerId="LiveId" clId="{EDD5EB24-CECD-4097-8DE7-22372B480942}" dt="2024-04-03T02:48:17.999" v="9742" actId="20577"/>
        <pc:sldMkLst>
          <pc:docMk/>
          <pc:sldMk cId="2542846291" sldId="1516"/>
        </pc:sldMkLst>
        <pc:spChg chg="mod">
          <ac:chgData name="世倫 賴" userId="9036a931db755206" providerId="LiveId" clId="{EDD5EB24-CECD-4097-8DE7-22372B480942}" dt="2024-04-03T02:48:17.999" v="9742" actId="20577"/>
          <ac:spMkLst>
            <pc:docMk/>
            <pc:sldMk cId="2542846291" sldId="1516"/>
            <ac:spMk id="4" creationId="{C5E33E82-4175-4F8A-8844-FF5E142EEAD3}"/>
          </ac:spMkLst>
        </pc:spChg>
        <pc:spChg chg="add mod">
          <ac:chgData name="世倫 賴" userId="9036a931db755206" providerId="LiveId" clId="{EDD5EB24-CECD-4097-8DE7-22372B480942}" dt="2024-04-03T01:53:40.634" v="9200" actId="20577"/>
          <ac:spMkLst>
            <pc:docMk/>
            <pc:sldMk cId="2542846291" sldId="1516"/>
            <ac:spMk id="36" creationId="{BFC557A0-799E-4074-A72C-1717C8783777}"/>
          </ac:spMkLst>
        </pc:spChg>
        <pc:cxnChg chg="add mod">
          <ac:chgData name="世倫 賴" userId="9036a931db755206" providerId="LiveId" clId="{EDD5EB24-CECD-4097-8DE7-22372B480942}" dt="2024-04-02T11:18:42.891" v="4805" actId="14100"/>
          <ac:cxnSpMkLst>
            <pc:docMk/>
            <pc:sldMk cId="2542846291" sldId="1516"/>
            <ac:cxnSpMk id="40" creationId="{784D12EC-EB5E-41E7-BD56-58B4C6FE43B0}"/>
          </ac:cxnSpMkLst>
        </pc:cxnChg>
      </pc:sldChg>
      <pc:sldChg chg="addSp modSp mod modAnim modNotesTx">
        <pc:chgData name="世倫 賴" userId="9036a931db755206" providerId="LiveId" clId="{EDD5EB24-CECD-4097-8DE7-22372B480942}" dt="2024-04-09T10:01:50.571" v="10223" actId="20577"/>
        <pc:sldMkLst>
          <pc:docMk/>
          <pc:sldMk cId="983313490" sldId="1517"/>
        </pc:sldMkLst>
        <pc:spChg chg="add mod">
          <ac:chgData name="世倫 賴" userId="9036a931db755206" providerId="LiveId" clId="{EDD5EB24-CECD-4097-8DE7-22372B480942}" dt="2024-04-02T13:13:09.661" v="8523" actId="1035"/>
          <ac:spMkLst>
            <pc:docMk/>
            <pc:sldMk cId="983313490" sldId="1517"/>
            <ac:spMk id="3" creationId="{F753CDFD-EF56-4F20-A8AC-479568E37AF9}"/>
          </ac:spMkLst>
        </pc:spChg>
        <pc:spChg chg="mod">
          <ac:chgData name="世倫 賴" userId="9036a931db755206" providerId="LiveId" clId="{EDD5EB24-CECD-4097-8DE7-22372B480942}" dt="2024-04-03T02:30:41.410" v="9480" actId="20577"/>
          <ac:spMkLst>
            <pc:docMk/>
            <pc:sldMk cId="983313490" sldId="1517"/>
            <ac:spMk id="4" creationId="{C5E33E82-4175-4F8A-8844-FF5E142EEAD3}"/>
          </ac:spMkLst>
        </pc:spChg>
        <pc:spChg chg="mod">
          <ac:chgData name="世倫 賴" userId="9036a931db755206" providerId="LiveId" clId="{EDD5EB24-CECD-4097-8DE7-22372B480942}" dt="2024-04-02T13:09:41.017" v="8428" actId="14100"/>
          <ac:spMkLst>
            <pc:docMk/>
            <pc:sldMk cId="983313490" sldId="1517"/>
            <ac:spMk id="6" creationId="{98A72CBE-E9F3-48B9-A202-2837F9537CD0}"/>
          </ac:spMkLst>
        </pc:spChg>
        <pc:spChg chg="add mod">
          <ac:chgData name="世倫 賴" userId="9036a931db755206" providerId="LiveId" clId="{EDD5EB24-CECD-4097-8DE7-22372B480942}" dt="2024-04-02T13:16:06.292" v="8556" actId="14100"/>
          <ac:spMkLst>
            <pc:docMk/>
            <pc:sldMk cId="983313490" sldId="1517"/>
            <ac:spMk id="11" creationId="{9632F342-A156-44CD-B9FC-D1F940B6A36F}"/>
          </ac:spMkLst>
        </pc:spChg>
        <pc:spChg chg="mod">
          <ac:chgData name="世倫 賴" userId="9036a931db755206" providerId="LiveId" clId="{EDD5EB24-CECD-4097-8DE7-22372B480942}" dt="2024-04-02T13:11:54.126" v="8497" actId="164"/>
          <ac:spMkLst>
            <pc:docMk/>
            <pc:sldMk cId="983313490" sldId="1517"/>
            <ac:spMk id="22" creationId="{2B9E3497-4A00-4745-A1E3-E619EB317540}"/>
          </ac:spMkLst>
        </pc:spChg>
        <pc:spChg chg="mod">
          <ac:chgData name="世倫 賴" userId="9036a931db755206" providerId="LiveId" clId="{EDD5EB24-CECD-4097-8DE7-22372B480942}" dt="2024-04-02T13:11:54.126" v="8497" actId="164"/>
          <ac:spMkLst>
            <pc:docMk/>
            <pc:sldMk cId="983313490" sldId="1517"/>
            <ac:spMk id="25" creationId="{A5451CE8-0406-4CE3-8B76-07EC28C5DA39}"/>
          </ac:spMkLst>
        </pc:spChg>
        <pc:spChg chg="mod">
          <ac:chgData name="世倫 賴" userId="9036a931db755206" providerId="LiveId" clId="{EDD5EB24-CECD-4097-8DE7-22372B480942}" dt="2024-04-02T13:11:54.126" v="8497" actId="164"/>
          <ac:spMkLst>
            <pc:docMk/>
            <pc:sldMk cId="983313490" sldId="1517"/>
            <ac:spMk id="26" creationId="{CCA8FEC2-817E-489B-9CB4-465F1B645855}"/>
          </ac:spMkLst>
        </pc:spChg>
        <pc:spChg chg="mod">
          <ac:chgData name="世倫 賴" userId="9036a931db755206" providerId="LiveId" clId="{EDD5EB24-CECD-4097-8DE7-22372B480942}" dt="2024-04-02T13:09:57.573" v="8433" actId="1076"/>
          <ac:spMkLst>
            <pc:docMk/>
            <pc:sldMk cId="983313490" sldId="1517"/>
            <ac:spMk id="27" creationId="{C7398792-C79D-4A39-8CBE-35D64D0DCC06}"/>
          </ac:spMkLst>
        </pc:spChg>
        <pc:spChg chg="add mod">
          <ac:chgData name="世倫 賴" userId="9036a931db755206" providerId="LiveId" clId="{EDD5EB24-CECD-4097-8DE7-22372B480942}" dt="2024-04-02T13:16:09.258" v="8557" actId="14100"/>
          <ac:spMkLst>
            <pc:docMk/>
            <pc:sldMk cId="983313490" sldId="1517"/>
            <ac:spMk id="34" creationId="{A4E030BD-82C2-4A81-A7F3-3D1A74481D0A}"/>
          </ac:spMkLst>
        </pc:spChg>
        <pc:grpChg chg="mod">
          <ac:chgData name="世倫 賴" userId="9036a931db755206" providerId="LiveId" clId="{EDD5EB24-CECD-4097-8DE7-22372B480942}" dt="2024-04-02T13:11:54.126" v="8497" actId="164"/>
          <ac:grpSpMkLst>
            <pc:docMk/>
            <pc:sldMk cId="983313490" sldId="1517"/>
            <ac:grpSpMk id="2" creationId="{8F206ED3-49C3-4711-A984-8095C6A33732}"/>
          </ac:grpSpMkLst>
        </pc:grpChg>
        <pc:grpChg chg="mod">
          <ac:chgData name="世倫 賴" userId="9036a931db755206" providerId="LiveId" clId="{EDD5EB24-CECD-4097-8DE7-22372B480942}" dt="2024-04-02T13:10:00.098" v="8434" actId="1076"/>
          <ac:grpSpMkLst>
            <pc:docMk/>
            <pc:sldMk cId="983313490" sldId="1517"/>
            <ac:grpSpMk id="23" creationId="{D7E20813-2391-4FB7-8743-C3ADD2C032CD}"/>
          </ac:grpSpMkLst>
        </pc:grpChg>
        <pc:grpChg chg="add mod">
          <ac:chgData name="世倫 賴" userId="9036a931db755206" providerId="LiveId" clId="{EDD5EB24-CECD-4097-8DE7-22372B480942}" dt="2024-04-02T13:12:49.438" v="8517" actId="1076"/>
          <ac:grpSpMkLst>
            <pc:docMk/>
            <pc:sldMk cId="983313490" sldId="1517"/>
            <ac:grpSpMk id="38" creationId="{114F245A-792E-46E7-9E30-3B172A706E3E}"/>
          </ac:grpSpMkLst>
        </pc:grpChg>
        <pc:picChg chg="mod">
          <ac:chgData name="世倫 賴" userId="9036a931db755206" providerId="LiveId" clId="{EDD5EB24-CECD-4097-8DE7-22372B480942}" dt="2024-04-02T13:12:09.899" v="8508" actId="14100"/>
          <ac:picMkLst>
            <pc:docMk/>
            <pc:sldMk cId="983313490" sldId="1517"/>
            <ac:picMk id="31" creationId="{A1EF8DE8-3670-4691-AC19-B4D0C75243B5}"/>
          </ac:picMkLst>
        </pc:picChg>
        <pc:cxnChg chg="mod ord">
          <ac:chgData name="世倫 賴" userId="9036a931db755206" providerId="LiveId" clId="{EDD5EB24-CECD-4097-8DE7-22372B480942}" dt="2024-04-02T13:12:35.716" v="8515" actId="14100"/>
          <ac:cxnSpMkLst>
            <pc:docMk/>
            <pc:sldMk cId="983313490" sldId="1517"/>
            <ac:cxnSpMk id="33" creationId="{CC124E6B-BB76-4F2A-A693-AC5F6C780171}"/>
          </ac:cxnSpMkLst>
        </pc:cxnChg>
      </pc:sldChg>
      <pc:sldChg chg="modSp mod modNotesTx">
        <pc:chgData name="世倫 賴" userId="9036a931db755206" providerId="LiveId" clId="{EDD5EB24-CECD-4097-8DE7-22372B480942}" dt="2024-04-03T02:30:55.650" v="9486" actId="14100"/>
        <pc:sldMkLst>
          <pc:docMk/>
          <pc:sldMk cId="3115404507" sldId="1518"/>
        </pc:sldMkLst>
        <pc:spChg chg="mod">
          <ac:chgData name="世倫 賴" userId="9036a931db755206" providerId="LiveId" clId="{EDD5EB24-CECD-4097-8DE7-22372B480942}" dt="2024-04-03T02:25:20.538" v="9414" actId="20577"/>
          <ac:spMkLst>
            <pc:docMk/>
            <pc:sldMk cId="3115404507" sldId="1518"/>
            <ac:spMk id="2" creationId="{DCB6D5B1-2B17-4281-9206-7C1CC3BBA803}"/>
          </ac:spMkLst>
        </pc:spChg>
        <pc:spChg chg="mod">
          <ac:chgData name="世倫 賴" userId="9036a931db755206" providerId="LiveId" clId="{EDD5EB24-CECD-4097-8DE7-22372B480942}" dt="2024-04-03T02:30:55.650" v="9486" actId="14100"/>
          <ac:spMkLst>
            <pc:docMk/>
            <pc:sldMk cId="3115404507" sldId="1518"/>
            <ac:spMk id="4" creationId="{C5E33E82-4175-4F8A-8844-FF5E142EEAD3}"/>
          </ac:spMkLst>
        </pc:spChg>
      </pc:sldChg>
      <pc:sldChg chg="del">
        <pc:chgData name="世倫 賴" userId="9036a931db755206" providerId="LiveId" clId="{EDD5EB24-CECD-4097-8DE7-22372B480942}" dt="2024-03-30T08:03:37.779" v="121" actId="2696"/>
        <pc:sldMkLst>
          <pc:docMk/>
          <pc:sldMk cId="1986624799" sldId="1519"/>
        </pc:sldMkLst>
      </pc:sldChg>
      <pc:sldChg chg="add del mod modShow">
        <pc:chgData name="世倫 賴" userId="9036a931db755206" providerId="LiveId" clId="{EDD5EB24-CECD-4097-8DE7-22372B480942}" dt="2024-04-03T05:32:31.852" v="10059" actId="47"/>
        <pc:sldMkLst>
          <pc:docMk/>
          <pc:sldMk cId="2688541025" sldId="1519"/>
        </pc:sldMkLst>
      </pc:sldChg>
      <pc:sldChg chg="addSp delSp modSp mod modNotesTx">
        <pc:chgData name="世倫 賴" userId="9036a931db755206" providerId="LiveId" clId="{EDD5EB24-CECD-4097-8DE7-22372B480942}" dt="2024-04-08T14:53:08.669" v="10102" actId="164"/>
        <pc:sldMkLst>
          <pc:docMk/>
          <pc:sldMk cId="1464461611" sldId="1520"/>
        </pc:sldMkLst>
        <pc:spChg chg="mod">
          <ac:chgData name="世倫 賴" userId="9036a931db755206" providerId="LiveId" clId="{EDD5EB24-CECD-4097-8DE7-22372B480942}" dt="2024-04-02T08:05:41.174" v="4425"/>
          <ac:spMkLst>
            <pc:docMk/>
            <pc:sldMk cId="1464461611" sldId="1520"/>
            <ac:spMk id="2" creationId="{00000000-0000-0000-0000-000000000000}"/>
          </ac:spMkLst>
        </pc:spChg>
        <pc:spChg chg="mod">
          <ac:chgData name="世倫 賴" userId="9036a931db755206" providerId="LiveId" clId="{EDD5EB24-CECD-4097-8DE7-22372B480942}" dt="2024-04-08T14:53:08.669" v="10102" actId="164"/>
          <ac:spMkLst>
            <pc:docMk/>
            <pc:sldMk cId="1464461611" sldId="1520"/>
            <ac:spMk id="3" creationId="{FE6E4BC2-A46B-4FAF-BD53-65F40DDE867C}"/>
          </ac:spMkLst>
        </pc:spChg>
        <pc:spChg chg="mod">
          <ac:chgData name="世倫 賴" userId="9036a931db755206" providerId="LiveId" clId="{EDD5EB24-CECD-4097-8DE7-22372B480942}" dt="2024-04-03T02:59:58.737" v="9972" actId="1035"/>
          <ac:spMkLst>
            <pc:docMk/>
            <pc:sldMk cId="1464461611" sldId="1520"/>
            <ac:spMk id="4" creationId="{BE9A1EE4-ED4D-492B-A388-95B5DD702B49}"/>
          </ac:spMkLst>
        </pc:spChg>
        <pc:spChg chg="del">
          <ac:chgData name="世倫 賴" userId="9036a931db755206" providerId="LiveId" clId="{EDD5EB24-CECD-4097-8DE7-22372B480942}" dt="2024-03-30T12:01:39.907" v="1093" actId="478"/>
          <ac:spMkLst>
            <pc:docMk/>
            <pc:sldMk cId="1464461611" sldId="1520"/>
            <ac:spMk id="49" creationId="{B493ED23-A90A-4E6A-A5BC-E71B04C596AC}"/>
          </ac:spMkLst>
        </pc:spChg>
        <pc:spChg chg="del">
          <ac:chgData name="世倫 賴" userId="9036a931db755206" providerId="LiveId" clId="{EDD5EB24-CECD-4097-8DE7-22372B480942}" dt="2024-03-30T12:01:31.243" v="1091" actId="478"/>
          <ac:spMkLst>
            <pc:docMk/>
            <pc:sldMk cId="1464461611" sldId="1520"/>
            <ac:spMk id="50" creationId="{033A78AF-14EC-4319-85D6-E6DDB28E3D6E}"/>
          </ac:spMkLst>
        </pc:spChg>
        <pc:spChg chg="mod">
          <ac:chgData name="世倫 賴" userId="9036a931db755206" providerId="LiveId" clId="{EDD5EB24-CECD-4097-8DE7-22372B480942}" dt="2024-04-08T14:53:08.669" v="10102" actId="164"/>
          <ac:spMkLst>
            <pc:docMk/>
            <pc:sldMk cId="1464461611" sldId="1520"/>
            <ac:spMk id="93" creationId="{14A6A6AC-33B0-481C-A41A-21429D31EC89}"/>
          </ac:spMkLst>
        </pc:spChg>
        <pc:spChg chg="mod">
          <ac:chgData name="世倫 賴" userId="9036a931db755206" providerId="LiveId" clId="{EDD5EB24-CECD-4097-8DE7-22372B480942}" dt="2024-04-08T14:53:08.669" v="10102" actId="164"/>
          <ac:spMkLst>
            <pc:docMk/>
            <pc:sldMk cId="1464461611" sldId="1520"/>
            <ac:spMk id="94" creationId="{C34DFCBC-B51C-41A3-B2BC-0D4354D25EEC}"/>
          </ac:spMkLst>
        </pc:spChg>
        <pc:spChg chg="mod">
          <ac:chgData name="世倫 賴" userId="9036a931db755206" providerId="LiveId" clId="{EDD5EB24-CECD-4097-8DE7-22372B480942}" dt="2024-04-08T14:53:08.669" v="10102" actId="164"/>
          <ac:spMkLst>
            <pc:docMk/>
            <pc:sldMk cId="1464461611" sldId="1520"/>
            <ac:spMk id="95" creationId="{4CF73AF5-587E-4920-9A3B-37EA2FAD92CC}"/>
          </ac:spMkLst>
        </pc:spChg>
        <pc:spChg chg="mod">
          <ac:chgData name="世倫 賴" userId="9036a931db755206" providerId="LiveId" clId="{EDD5EB24-CECD-4097-8DE7-22372B480942}" dt="2024-04-08T14:53:08.669" v="10102" actId="164"/>
          <ac:spMkLst>
            <pc:docMk/>
            <pc:sldMk cId="1464461611" sldId="1520"/>
            <ac:spMk id="96" creationId="{9BD5D0BB-3534-4F7C-B628-9D6A5D0F65FF}"/>
          </ac:spMkLst>
        </pc:spChg>
        <pc:spChg chg="mod">
          <ac:chgData name="世倫 賴" userId="9036a931db755206" providerId="LiveId" clId="{EDD5EB24-CECD-4097-8DE7-22372B480942}" dt="2024-04-08T14:53:08.669" v="10102" actId="164"/>
          <ac:spMkLst>
            <pc:docMk/>
            <pc:sldMk cId="1464461611" sldId="1520"/>
            <ac:spMk id="97" creationId="{57E536E6-23F8-407A-8D7D-69FEA497F616}"/>
          </ac:spMkLst>
        </pc:spChg>
        <pc:spChg chg="mod">
          <ac:chgData name="世倫 賴" userId="9036a931db755206" providerId="LiveId" clId="{EDD5EB24-CECD-4097-8DE7-22372B480942}" dt="2024-04-08T14:53:08.669" v="10102" actId="164"/>
          <ac:spMkLst>
            <pc:docMk/>
            <pc:sldMk cId="1464461611" sldId="1520"/>
            <ac:spMk id="98" creationId="{1DEB267B-2C29-41CE-8DDD-D3B08B4C4A6C}"/>
          </ac:spMkLst>
        </pc:spChg>
        <pc:spChg chg="del">
          <ac:chgData name="世倫 賴" userId="9036a931db755206" providerId="LiveId" clId="{EDD5EB24-CECD-4097-8DE7-22372B480942}" dt="2024-03-30T12:01:38.038" v="1092" actId="478"/>
          <ac:spMkLst>
            <pc:docMk/>
            <pc:sldMk cId="1464461611" sldId="1520"/>
            <ac:spMk id="99" creationId="{51A5DFAF-A982-40B6-AC6A-DC0F0FB11FF1}"/>
          </ac:spMkLst>
        </pc:spChg>
        <pc:spChg chg="del">
          <ac:chgData name="世倫 賴" userId="9036a931db755206" providerId="LiveId" clId="{EDD5EB24-CECD-4097-8DE7-22372B480942}" dt="2024-03-30T12:01:38.038" v="1092" actId="478"/>
          <ac:spMkLst>
            <pc:docMk/>
            <pc:sldMk cId="1464461611" sldId="1520"/>
            <ac:spMk id="100" creationId="{DCA8F433-4E44-4C4C-813F-262895526539}"/>
          </ac:spMkLst>
        </pc:spChg>
        <pc:spChg chg="del">
          <ac:chgData name="世倫 賴" userId="9036a931db755206" providerId="LiveId" clId="{EDD5EB24-CECD-4097-8DE7-22372B480942}" dt="2024-03-30T12:01:38.038" v="1092" actId="478"/>
          <ac:spMkLst>
            <pc:docMk/>
            <pc:sldMk cId="1464461611" sldId="1520"/>
            <ac:spMk id="101" creationId="{EE99ADE7-3DA4-43F9-ABAE-BB6373303B65}"/>
          </ac:spMkLst>
        </pc:spChg>
        <pc:spChg chg="del">
          <ac:chgData name="世倫 賴" userId="9036a931db755206" providerId="LiveId" clId="{EDD5EB24-CECD-4097-8DE7-22372B480942}" dt="2024-03-30T12:01:38.038" v="1092" actId="478"/>
          <ac:spMkLst>
            <pc:docMk/>
            <pc:sldMk cId="1464461611" sldId="1520"/>
            <ac:spMk id="102" creationId="{71109A61-D596-4886-96E4-08C26EB429A2}"/>
          </ac:spMkLst>
        </pc:spChg>
        <pc:spChg chg="del">
          <ac:chgData name="世倫 賴" userId="9036a931db755206" providerId="LiveId" clId="{EDD5EB24-CECD-4097-8DE7-22372B480942}" dt="2024-03-30T12:01:38.038" v="1092" actId="478"/>
          <ac:spMkLst>
            <pc:docMk/>
            <pc:sldMk cId="1464461611" sldId="1520"/>
            <ac:spMk id="103" creationId="{87B3C944-F1D1-46FD-B56B-CF26AF285779}"/>
          </ac:spMkLst>
        </pc:spChg>
        <pc:spChg chg="del">
          <ac:chgData name="世倫 賴" userId="9036a931db755206" providerId="LiveId" clId="{EDD5EB24-CECD-4097-8DE7-22372B480942}" dt="2024-03-30T12:01:38.038" v="1092" actId="478"/>
          <ac:spMkLst>
            <pc:docMk/>
            <pc:sldMk cId="1464461611" sldId="1520"/>
            <ac:spMk id="104" creationId="{E7A28B02-B594-4218-A3E6-220336488876}"/>
          </ac:spMkLst>
        </pc:spChg>
        <pc:spChg chg="del">
          <ac:chgData name="世倫 賴" userId="9036a931db755206" providerId="LiveId" clId="{EDD5EB24-CECD-4097-8DE7-22372B480942}" dt="2024-03-30T12:01:38.038" v="1092" actId="478"/>
          <ac:spMkLst>
            <pc:docMk/>
            <pc:sldMk cId="1464461611" sldId="1520"/>
            <ac:spMk id="105" creationId="{5F1C1A97-37E1-4E5D-A438-233E942D8842}"/>
          </ac:spMkLst>
        </pc:spChg>
        <pc:spChg chg="mod">
          <ac:chgData name="世倫 賴" userId="9036a931db755206" providerId="LiveId" clId="{EDD5EB24-CECD-4097-8DE7-22372B480942}" dt="2024-04-08T14:53:08.669" v="10102" actId="164"/>
          <ac:spMkLst>
            <pc:docMk/>
            <pc:sldMk cId="1464461611" sldId="1520"/>
            <ac:spMk id="106" creationId="{23C35967-D29A-428A-B0B4-682BDD98ABC1}"/>
          </ac:spMkLst>
        </pc:spChg>
        <pc:spChg chg="del">
          <ac:chgData name="世倫 賴" userId="9036a931db755206" providerId="LiveId" clId="{EDD5EB24-CECD-4097-8DE7-22372B480942}" dt="2024-03-30T12:01:38.038" v="1092" actId="478"/>
          <ac:spMkLst>
            <pc:docMk/>
            <pc:sldMk cId="1464461611" sldId="1520"/>
            <ac:spMk id="107" creationId="{EA7912B4-6993-4AB3-A8C1-F86B6615F9DB}"/>
          </ac:spMkLst>
        </pc:spChg>
        <pc:spChg chg="add del mod">
          <ac:chgData name="世倫 賴" userId="9036a931db755206" providerId="LiveId" clId="{EDD5EB24-CECD-4097-8DE7-22372B480942}" dt="2024-03-30T12:01:56.468" v="1097" actId="478"/>
          <ac:spMkLst>
            <pc:docMk/>
            <pc:sldMk cId="1464461611" sldId="1520"/>
            <ac:spMk id="108" creationId="{0E267692-0429-4792-AED4-7342AF2B3FAB}"/>
          </ac:spMkLst>
        </pc:spChg>
        <pc:spChg chg="add del mod">
          <ac:chgData name="世倫 賴" userId="9036a931db755206" providerId="LiveId" clId="{EDD5EB24-CECD-4097-8DE7-22372B480942}" dt="2024-04-03T02:56:51.805" v="9888" actId="478"/>
          <ac:spMkLst>
            <pc:docMk/>
            <pc:sldMk cId="1464461611" sldId="1520"/>
            <ac:spMk id="137" creationId="{554001CD-DEDD-4310-A733-CBDE560E49DF}"/>
          </ac:spMkLst>
        </pc:spChg>
        <pc:spChg chg="add del mod">
          <ac:chgData name="世倫 賴" userId="9036a931db755206" providerId="LiveId" clId="{EDD5EB24-CECD-4097-8DE7-22372B480942}" dt="2024-04-03T02:56:51.805" v="9888" actId="478"/>
          <ac:spMkLst>
            <pc:docMk/>
            <pc:sldMk cId="1464461611" sldId="1520"/>
            <ac:spMk id="138" creationId="{0C80CB3A-5A8D-4285-9E0B-3392C8F9DFD0}"/>
          </ac:spMkLst>
        </pc:spChg>
        <pc:spChg chg="add mod">
          <ac:chgData name="世倫 賴" userId="9036a931db755206" providerId="LiveId" clId="{EDD5EB24-CECD-4097-8DE7-22372B480942}" dt="2024-04-08T14:53:08.669" v="10102" actId="164"/>
          <ac:spMkLst>
            <pc:docMk/>
            <pc:sldMk cId="1464461611" sldId="1520"/>
            <ac:spMk id="139" creationId="{9644632E-E6E3-4CE8-A60B-D34E86D37F74}"/>
          </ac:spMkLst>
        </pc:spChg>
        <pc:spChg chg="add del mod">
          <ac:chgData name="世倫 賴" userId="9036a931db755206" providerId="LiveId" clId="{EDD5EB24-CECD-4097-8DE7-22372B480942}" dt="2024-04-03T02:58:00.149" v="9901" actId="478"/>
          <ac:spMkLst>
            <pc:docMk/>
            <pc:sldMk cId="1464461611" sldId="1520"/>
            <ac:spMk id="140" creationId="{940C5993-49A1-4C85-95A1-818DD623DAC5}"/>
          </ac:spMkLst>
        </pc:spChg>
        <pc:spChg chg="add del mod">
          <ac:chgData name="世倫 賴" userId="9036a931db755206" providerId="LiveId" clId="{EDD5EB24-CECD-4097-8DE7-22372B480942}" dt="2024-04-03T02:58:00.149" v="9901" actId="478"/>
          <ac:spMkLst>
            <pc:docMk/>
            <pc:sldMk cId="1464461611" sldId="1520"/>
            <ac:spMk id="141" creationId="{DB7E10D2-BAB1-4181-9792-759630B394A4}"/>
          </ac:spMkLst>
        </pc:spChg>
        <pc:spChg chg="add del mod">
          <ac:chgData name="世倫 賴" userId="9036a931db755206" providerId="LiveId" clId="{EDD5EB24-CECD-4097-8DE7-22372B480942}" dt="2024-04-03T02:58:00.149" v="9901" actId="478"/>
          <ac:spMkLst>
            <pc:docMk/>
            <pc:sldMk cId="1464461611" sldId="1520"/>
            <ac:spMk id="142" creationId="{2119A737-3AAD-4967-B16E-4637E3E82F86}"/>
          </ac:spMkLst>
        </pc:spChg>
        <pc:spChg chg="add del mod">
          <ac:chgData name="世倫 賴" userId="9036a931db755206" providerId="LiveId" clId="{EDD5EB24-CECD-4097-8DE7-22372B480942}" dt="2024-04-03T02:58:00.149" v="9901" actId="478"/>
          <ac:spMkLst>
            <pc:docMk/>
            <pc:sldMk cId="1464461611" sldId="1520"/>
            <ac:spMk id="143" creationId="{0B1EDCEB-E81A-4A9C-A994-75AA059BEAC2}"/>
          </ac:spMkLst>
        </pc:spChg>
        <pc:spChg chg="add mod">
          <ac:chgData name="世倫 賴" userId="9036a931db755206" providerId="LiveId" clId="{EDD5EB24-CECD-4097-8DE7-22372B480942}" dt="2024-04-08T14:53:08.669" v="10102" actId="164"/>
          <ac:spMkLst>
            <pc:docMk/>
            <pc:sldMk cId="1464461611" sldId="1520"/>
            <ac:spMk id="144" creationId="{7B011DA7-11BD-4E84-AAFE-224BEFAFB1BF}"/>
          </ac:spMkLst>
        </pc:spChg>
        <pc:spChg chg="add mod">
          <ac:chgData name="世倫 賴" userId="9036a931db755206" providerId="LiveId" clId="{EDD5EB24-CECD-4097-8DE7-22372B480942}" dt="2024-04-08T14:53:08.669" v="10102" actId="164"/>
          <ac:spMkLst>
            <pc:docMk/>
            <pc:sldMk cId="1464461611" sldId="1520"/>
            <ac:spMk id="145" creationId="{05A77D09-23D5-419F-958E-A318D588B9FF}"/>
          </ac:spMkLst>
        </pc:spChg>
        <pc:spChg chg="add mod">
          <ac:chgData name="世倫 賴" userId="9036a931db755206" providerId="LiveId" clId="{EDD5EB24-CECD-4097-8DE7-22372B480942}" dt="2024-04-08T14:53:08.669" v="10102" actId="164"/>
          <ac:spMkLst>
            <pc:docMk/>
            <pc:sldMk cId="1464461611" sldId="1520"/>
            <ac:spMk id="174" creationId="{16895712-2BEB-4E26-BBAF-0E9F27D5DCE7}"/>
          </ac:spMkLst>
        </pc:spChg>
        <pc:spChg chg="add mod">
          <ac:chgData name="世倫 賴" userId="9036a931db755206" providerId="LiveId" clId="{EDD5EB24-CECD-4097-8DE7-22372B480942}" dt="2024-04-03T02:59:58.737" v="9972" actId="1035"/>
          <ac:spMkLst>
            <pc:docMk/>
            <pc:sldMk cId="1464461611" sldId="1520"/>
            <ac:spMk id="175" creationId="{E45FFA1D-1B86-424E-8156-9E792C8BA628}"/>
          </ac:spMkLst>
        </pc:spChg>
        <pc:spChg chg="add mod">
          <ac:chgData name="世倫 賴" userId="9036a931db755206" providerId="LiveId" clId="{EDD5EB24-CECD-4097-8DE7-22372B480942}" dt="2024-04-08T14:53:08.669" v="10102" actId="164"/>
          <ac:spMkLst>
            <pc:docMk/>
            <pc:sldMk cId="1464461611" sldId="1520"/>
            <ac:spMk id="176" creationId="{CC68B1ED-14DB-475E-B68A-AD074BCF86E2}"/>
          </ac:spMkLst>
        </pc:spChg>
        <pc:spChg chg="add mod">
          <ac:chgData name="世倫 賴" userId="9036a931db755206" providerId="LiveId" clId="{EDD5EB24-CECD-4097-8DE7-22372B480942}" dt="2024-04-08T14:53:08.669" v="10102" actId="164"/>
          <ac:spMkLst>
            <pc:docMk/>
            <pc:sldMk cId="1464461611" sldId="1520"/>
            <ac:spMk id="177" creationId="{ECAE2592-7DAE-4709-9F01-38097C9F81AE}"/>
          </ac:spMkLst>
        </pc:spChg>
        <pc:spChg chg="add mod">
          <ac:chgData name="世倫 賴" userId="9036a931db755206" providerId="LiveId" clId="{EDD5EB24-CECD-4097-8DE7-22372B480942}" dt="2024-04-08T14:53:08.669" v="10102" actId="164"/>
          <ac:spMkLst>
            <pc:docMk/>
            <pc:sldMk cId="1464461611" sldId="1520"/>
            <ac:spMk id="178" creationId="{D58EE911-2438-48DA-8043-5A813B04D47A}"/>
          </ac:spMkLst>
        </pc:spChg>
        <pc:spChg chg="add mod">
          <ac:chgData name="世倫 賴" userId="9036a931db755206" providerId="LiveId" clId="{EDD5EB24-CECD-4097-8DE7-22372B480942}" dt="2024-04-08T14:53:08.669" v="10102" actId="164"/>
          <ac:spMkLst>
            <pc:docMk/>
            <pc:sldMk cId="1464461611" sldId="1520"/>
            <ac:spMk id="179" creationId="{6DF1B921-D2E4-49AD-AA1E-8BD75AC95170}"/>
          </ac:spMkLst>
        </pc:spChg>
        <pc:spChg chg="add mod">
          <ac:chgData name="世倫 賴" userId="9036a931db755206" providerId="LiveId" clId="{EDD5EB24-CECD-4097-8DE7-22372B480942}" dt="2024-04-08T14:53:08.669" v="10102" actId="164"/>
          <ac:spMkLst>
            <pc:docMk/>
            <pc:sldMk cId="1464461611" sldId="1520"/>
            <ac:spMk id="180" creationId="{0D2B9826-4731-46D6-AEB4-C43F928C7761}"/>
          </ac:spMkLst>
        </pc:spChg>
        <pc:spChg chg="add mod">
          <ac:chgData name="世倫 賴" userId="9036a931db755206" providerId="LiveId" clId="{EDD5EB24-CECD-4097-8DE7-22372B480942}" dt="2024-04-08T14:53:08.669" v="10102" actId="164"/>
          <ac:spMkLst>
            <pc:docMk/>
            <pc:sldMk cId="1464461611" sldId="1520"/>
            <ac:spMk id="181" creationId="{F1A6C3FC-89D7-4C9B-8307-D62F135EB11E}"/>
          </ac:spMkLst>
        </pc:spChg>
        <pc:spChg chg="add mod">
          <ac:chgData name="世倫 賴" userId="9036a931db755206" providerId="LiveId" clId="{EDD5EB24-CECD-4097-8DE7-22372B480942}" dt="2024-04-08T14:53:08.669" v="10102" actId="164"/>
          <ac:spMkLst>
            <pc:docMk/>
            <pc:sldMk cId="1464461611" sldId="1520"/>
            <ac:spMk id="182" creationId="{10A173B4-3645-408E-B937-519AA1CD71BA}"/>
          </ac:spMkLst>
        </pc:spChg>
        <pc:spChg chg="add mod">
          <ac:chgData name="世倫 賴" userId="9036a931db755206" providerId="LiveId" clId="{EDD5EB24-CECD-4097-8DE7-22372B480942}" dt="2024-04-08T14:53:08.669" v="10102" actId="164"/>
          <ac:spMkLst>
            <pc:docMk/>
            <pc:sldMk cId="1464461611" sldId="1520"/>
            <ac:spMk id="183" creationId="{0769DD12-805D-426E-8A52-F121A6C25675}"/>
          </ac:spMkLst>
        </pc:spChg>
        <pc:grpChg chg="add mod">
          <ac:chgData name="世倫 賴" userId="9036a931db755206" providerId="LiveId" clId="{EDD5EB24-CECD-4097-8DE7-22372B480942}" dt="2024-04-08T14:53:08.669" v="10102" actId="164"/>
          <ac:grpSpMkLst>
            <pc:docMk/>
            <pc:sldMk cId="1464461611" sldId="1520"/>
            <ac:grpSpMk id="28" creationId="{84E3778E-ABE5-4F1C-BD27-E650FFDABCCD}"/>
          </ac:grpSpMkLst>
        </pc:grpChg>
        <pc:picChg chg="mod">
          <ac:chgData name="世倫 賴" userId="9036a931db755206" providerId="LiveId" clId="{EDD5EB24-CECD-4097-8DE7-22372B480942}" dt="2024-04-08T14:53:08.669" v="10102" actId="164"/>
          <ac:picMkLst>
            <pc:docMk/>
            <pc:sldMk cId="1464461611" sldId="1520"/>
            <ac:picMk id="5" creationId="{4BD4225F-3C9E-4B2D-A1EB-007EDDDBE8DA}"/>
          </ac:picMkLst>
        </pc:picChg>
        <pc:picChg chg="mod">
          <ac:chgData name="世倫 賴" userId="9036a931db755206" providerId="LiveId" clId="{EDD5EB24-CECD-4097-8DE7-22372B480942}" dt="2024-04-08T14:53:08.669" v="10102" actId="164"/>
          <ac:picMkLst>
            <pc:docMk/>
            <pc:sldMk cId="1464461611" sldId="1520"/>
            <ac:picMk id="6" creationId="{40155B3D-3B67-4C20-9620-AB09B5B2F0CC}"/>
          </ac:picMkLst>
        </pc:picChg>
        <pc:picChg chg="mod">
          <ac:chgData name="世倫 賴" userId="9036a931db755206" providerId="LiveId" clId="{EDD5EB24-CECD-4097-8DE7-22372B480942}" dt="2024-04-08T14:53:08.669" v="10102" actId="164"/>
          <ac:picMkLst>
            <pc:docMk/>
            <pc:sldMk cId="1464461611" sldId="1520"/>
            <ac:picMk id="7" creationId="{AA9BE3FE-092A-4F6D-9ABD-525408FBECC6}"/>
          </ac:picMkLst>
        </pc:picChg>
        <pc:picChg chg="mod">
          <ac:chgData name="世倫 賴" userId="9036a931db755206" providerId="LiveId" clId="{EDD5EB24-CECD-4097-8DE7-22372B480942}" dt="2024-04-08T14:53:08.669" v="10102" actId="164"/>
          <ac:picMkLst>
            <pc:docMk/>
            <pc:sldMk cId="1464461611" sldId="1520"/>
            <ac:picMk id="8" creationId="{0C12C22B-AE92-4A7C-B46A-9F388B9FBA2E}"/>
          </ac:picMkLst>
        </pc:picChg>
        <pc:picChg chg="mod">
          <ac:chgData name="世倫 賴" userId="9036a931db755206" providerId="LiveId" clId="{EDD5EB24-CECD-4097-8DE7-22372B480942}" dt="2024-04-08T14:53:08.669" v="10102" actId="164"/>
          <ac:picMkLst>
            <pc:docMk/>
            <pc:sldMk cId="1464461611" sldId="1520"/>
            <ac:picMk id="9" creationId="{E3A2AE1E-63D5-443E-92D4-7267CE5D403C}"/>
          </ac:picMkLst>
        </pc:picChg>
        <pc:picChg chg="mod">
          <ac:chgData name="世倫 賴" userId="9036a931db755206" providerId="LiveId" clId="{EDD5EB24-CECD-4097-8DE7-22372B480942}" dt="2024-04-08T14:53:08.669" v="10102" actId="164"/>
          <ac:picMkLst>
            <pc:docMk/>
            <pc:sldMk cId="1464461611" sldId="1520"/>
            <ac:picMk id="10" creationId="{9B217537-8169-4AB6-9184-7567D1E06856}"/>
          </ac:picMkLst>
        </pc:picChg>
        <pc:picChg chg="mod">
          <ac:chgData name="世倫 賴" userId="9036a931db755206" providerId="LiveId" clId="{EDD5EB24-CECD-4097-8DE7-22372B480942}" dt="2024-04-08T14:53:08.669" v="10102" actId="164"/>
          <ac:picMkLst>
            <pc:docMk/>
            <pc:sldMk cId="1464461611" sldId="1520"/>
            <ac:picMk id="11" creationId="{7C431663-6CC9-4D92-95C2-60CB1CFA54C2}"/>
          </ac:picMkLst>
        </pc:picChg>
        <pc:picChg chg="mod">
          <ac:chgData name="世倫 賴" userId="9036a931db755206" providerId="LiveId" clId="{EDD5EB24-CECD-4097-8DE7-22372B480942}" dt="2024-04-08T14:53:08.669" v="10102" actId="164"/>
          <ac:picMkLst>
            <pc:docMk/>
            <pc:sldMk cId="1464461611" sldId="1520"/>
            <ac:picMk id="12" creationId="{9739F38A-AFD4-418B-8686-4C8F14D72DC8}"/>
          </ac:picMkLst>
        </pc:picChg>
        <pc:picChg chg="mod">
          <ac:chgData name="世倫 賴" userId="9036a931db755206" providerId="LiveId" clId="{EDD5EB24-CECD-4097-8DE7-22372B480942}" dt="2024-04-08T14:53:08.669" v="10102" actId="164"/>
          <ac:picMkLst>
            <pc:docMk/>
            <pc:sldMk cId="1464461611" sldId="1520"/>
            <ac:picMk id="15" creationId="{6209A789-8F1D-41BD-8556-062B6FA356C7}"/>
          </ac:picMkLst>
        </pc:picChg>
        <pc:picChg chg="mod">
          <ac:chgData name="世倫 賴" userId="9036a931db755206" providerId="LiveId" clId="{EDD5EB24-CECD-4097-8DE7-22372B480942}" dt="2024-04-08T14:53:08.669" v="10102" actId="164"/>
          <ac:picMkLst>
            <pc:docMk/>
            <pc:sldMk cId="1464461611" sldId="1520"/>
            <ac:picMk id="16" creationId="{FE0A4F63-5475-416C-85F0-EAC804975C52}"/>
          </ac:picMkLst>
        </pc:picChg>
        <pc:picChg chg="mod">
          <ac:chgData name="世倫 賴" userId="9036a931db755206" providerId="LiveId" clId="{EDD5EB24-CECD-4097-8DE7-22372B480942}" dt="2024-04-08T14:53:08.669" v="10102" actId="164"/>
          <ac:picMkLst>
            <pc:docMk/>
            <pc:sldMk cId="1464461611" sldId="1520"/>
            <ac:picMk id="17" creationId="{156A485C-19A8-4F3B-9606-97D091877701}"/>
          </ac:picMkLst>
        </pc:picChg>
        <pc:picChg chg="mod">
          <ac:chgData name="世倫 賴" userId="9036a931db755206" providerId="LiveId" clId="{EDD5EB24-CECD-4097-8DE7-22372B480942}" dt="2024-04-08T14:53:08.669" v="10102" actId="164"/>
          <ac:picMkLst>
            <pc:docMk/>
            <pc:sldMk cId="1464461611" sldId="1520"/>
            <ac:picMk id="18" creationId="{79855FA5-B54B-45C7-B703-6EC18F8E840A}"/>
          </ac:picMkLst>
        </pc:picChg>
        <pc:picChg chg="mod">
          <ac:chgData name="世倫 賴" userId="9036a931db755206" providerId="LiveId" clId="{EDD5EB24-CECD-4097-8DE7-22372B480942}" dt="2024-04-08T14:53:08.669" v="10102" actId="164"/>
          <ac:picMkLst>
            <pc:docMk/>
            <pc:sldMk cId="1464461611" sldId="1520"/>
            <ac:picMk id="19" creationId="{FD9CBEC0-02C8-4396-A311-4FABC91D5748}"/>
          </ac:picMkLst>
        </pc:picChg>
        <pc:picChg chg="mod">
          <ac:chgData name="世倫 賴" userId="9036a931db755206" providerId="LiveId" clId="{EDD5EB24-CECD-4097-8DE7-22372B480942}" dt="2024-04-08T14:53:08.669" v="10102" actId="164"/>
          <ac:picMkLst>
            <pc:docMk/>
            <pc:sldMk cId="1464461611" sldId="1520"/>
            <ac:picMk id="20" creationId="{6DA14FFF-86A2-4E0D-970A-7EBBC24FD2A3}"/>
          </ac:picMkLst>
        </pc:picChg>
        <pc:picChg chg="mod">
          <ac:chgData name="世倫 賴" userId="9036a931db755206" providerId="LiveId" clId="{EDD5EB24-CECD-4097-8DE7-22372B480942}" dt="2024-04-08T14:53:08.669" v="10102" actId="164"/>
          <ac:picMkLst>
            <pc:docMk/>
            <pc:sldMk cId="1464461611" sldId="1520"/>
            <ac:picMk id="21" creationId="{ACE57189-4AF0-45DF-A535-11B66AFD394E}"/>
          </ac:picMkLst>
        </pc:picChg>
        <pc:picChg chg="mod">
          <ac:chgData name="世倫 賴" userId="9036a931db755206" providerId="LiveId" clId="{EDD5EB24-CECD-4097-8DE7-22372B480942}" dt="2024-04-08T14:53:08.669" v="10102" actId="164"/>
          <ac:picMkLst>
            <pc:docMk/>
            <pc:sldMk cId="1464461611" sldId="1520"/>
            <ac:picMk id="22" creationId="{998A1D6F-CB24-449B-A092-229826A8AE92}"/>
          </ac:picMkLst>
        </pc:picChg>
        <pc:picChg chg="mod">
          <ac:chgData name="世倫 賴" userId="9036a931db755206" providerId="LiveId" clId="{EDD5EB24-CECD-4097-8DE7-22372B480942}" dt="2024-04-08T14:53:08.669" v="10102" actId="164"/>
          <ac:picMkLst>
            <pc:docMk/>
            <pc:sldMk cId="1464461611" sldId="1520"/>
            <ac:picMk id="23" creationId="{E21B32CF-6946-4F23-9342-90CF090F3870}"/>
          </ac:picMkLst>
        </pc:picChg>
        <pc:picChg chg="mod">
          <ac:chgData name="世倫 賴" userId="9036a931db755206" providerId="LiveId" clId="{EDD5EB24-CECD-4097-8DE7-22372B480942}" dt="2024-04-08T14:53:08.669" v="10102" actId="164"/>
          <ac:picMkLst>
            <pc:docMk/>
            <pc:sldMk cId="1464461611" sldId="1520"/>
            <ac:picMk id="24" creationId="{AE79C3C7-7346-415B-86BD-A08AA7875FCA}"/>
          </ac:picMkLst>
        </pc:picChg>
        <pc:picChg chg="mod">
          <ac:chgData name="世倫 賴" userId="9036a931db755206" providerId="LiveId" clId="{EDD5EB24-CECD-4097-8DE7-22372B480942}" dt="2024-04-08T14:53:08.669" v="10102" actId="164"/>
          <ac:picMkLst>
            <pc:docMk/>
            <pc:sldMk cId="1464461611" sldId="1520"/>
            <ac:picMk id="25" creationId="{838D2C38-B384-4786-A7C7-D4E7DA67A668}"/>
          </ac:picMkLst>
        </pc:picChg>
        <pc:picChg chg="mod">
          <ac:chgData name="世倫 賴" userId="9036a931db755206" providerId="LiveId" clId="{EDD5EB24-CECD-4097-8DE7-22372B480942}" dt="2024-04-08T14:53:08.669" v="10102" actId="164"/>
          <ac:picMkLst>
            <pc:docMk/>
            <pc:sldMk cId="1464461611" sldId="1520"/>
            <ac:picMk id="26" creationId="{4DD6C4EF-3661-460A-B132-A552F4C931C9}"/>
          </ac:picMkLst>
        </pc:picChg>
        <pc:picChg chg="mod">
          <ac:chgData name="世倫 賴" userId="9036a931db755206" providerId="LiveId" clId="{EDD5EB24-CECD-4097-8DE7-22372B480942}" dt="2024-04-08T14:53:08.669" v="10102" actId="164"/>
          <ac:picMkLst>
            <pc:docMk/>
            <pc:sldMk cId="1464461611" sldId="1520"/>
            <ac:picMk id="27" creationId="{5A20DEC4-4BC8-4B84-95E8-7333FF1EC8B6}"/>
          </ac:picMkLst>
        </pc:picChg>
        <pc:picChg chg="del">
          <ac:chgData name="世倫 賴" userId="9036a931db755206" providerId="LiveId" clId="{EDD5EB24-CECD-4097-8DE7-22372B480942}" dt="2024-03-30T12:01:38.038" v="1092" actId="478"/>
          <ac:picMkLst>
            <pc:docMk/>
            <pc:sldMk cId="1464461611" sldId="1520"/>
            <ac:picMk id="28" creationId="{94117054-1DF7-4A82-89D2-48895F6C0AD9}"/>
          </ac:picMkLst>
        </pc:picChg>
        <pc:picChg chg="del">
          <ac:chgData name="世倫 賴" userId="9036a931db755206" providerId="LiveId" clId="{EDD5EB24-CECD-4097-8DE7-22372B480942}" dt="2024-03-30T12:01:38.038" v="1092" actId="478"/>
          <ac:picMkLst>
            <pc:docMk/>
            <pc:sldMk cId="1464461611" sldId="1520"/>
            <ac:picMk id="29" creationId="{9BC3A21A-4A3D-4CD3-BCE6-FB3A876828F4}"/>
          </ac:picMkLst>
        </pc:picChg>
        <pc:picChg chg="del">
          <ac:chgData name="世倫 賴" userId="9036a931db755206" providerId="LiveId" clId="{EDD5EB24-CECD-4097-8DE7-22372B480942}" dt="2024-03-30T12:01:38.038" v="1092" actId="478"/>
          <ac:picMkLst>
            <pc:docMk/>
            <pc:sldMk cId="1464461611" sldId="1520"/>
            <ac:picMk id="30" creationId="{ADD6CD1F-076E-420E-AF68-E8DFF66C5725}"/>
          </ac:picMkLst>
        </pc:picChg>
        <pc:picChg chg="del">
          <ac:chgData name="世倫 賴" userId="9036a931db755206" providerId="LiveId" clId="{EDD5EB24-CECD-4097-8DE7-22372B480942}" dt="2024-03-30T12:01:38.038" v="1092" actId="478"/>
          <ac:picMkLst>
            <pc:docMk/>
            <pc:sldMk cId="1464461611" sldId="1520"/>
            <ac:picMk id="31" creationId="{6F8F2B06-7EBF-4052-87A2-4C3CA18139A2}"/>
          </ac:picMkLst>
        </pc:picChg>
        <pc:picChg chg="del">
          <ac:chgData name="世倫 賴" userId="9036a931db755206" providerId="LiveId" clId="{EDD5EB24-CECD-4097-8DE7-22372B480942}" dt="2024-03-30T12:01:38.038" v="1092" actId="478"/>
          <ac:picMkLst>
            <pc:docMk/>
            <pc:sldMk cId="1464461611" sldId="1520"/>
            <ac:picMk id="32" creationId="{48365FAD-D028-48F4-B76C-54B6C8CD9571}"/>
          </ac:picMkLst>
        </pc:picChg>
        <pc:picChg chg="mod">
          <ac:chgData name="世倫 賴" userId="9036a931db755206" providerId="LiveId" clId="{EDD5EB24-CECD-4097-8DE7-22372B480942}" dt="2024-04-08T14:53:08.669" v="10102" actId="164"/>
          <ac:picMkLst>
            <pc:docMk/>
            <pc:sldMk cId="1464461611" sldId="1520"/>
            <ac:picMk id="33" creationId="{ED211C39-D206-4BF1-9ACC-64FB42967922}"/>
          </ac:picMkLst>
        </pc:picChg>
        <pc:picChg chg="del">
          <ac:chgData name="世倫 賴" userId="9036a931db755206" providerId="LiveId" clId="{EDD5EB24-CECD-4097-8DE7-22372B480942}" dt="2024-03-30T12:01:38.038" v="1092" actId="478"/>
          <ac:picMkLst>
            <pc:docMk/>
            <pc:sldMk cId="1464461611" sldId="1520"/>
            <ac:picMk id="34" creationId="{04BE0BAC-4FC4-44F7-8F26-C4E2673E7450}"/>
          </ac:picMkLst>
        </pc:picChg>
        <pc:picChg chg="del">
          <ac:chgData name="世倫 賴" userId="9036a931db755206" providerId="LiveId" clId="{EDD5EB24-CECD-4097-8DE7-22372B480942}" dt="2024-03-30T12:01:38.038" v="1092" actId="478"/>
          <ac:picMkLst>
            <pc:docMk/>
            <pc:sldMk cId="1464461611" sldId="1520"/>
            <ac:picMk id="35" creationId="{286F507B-A816-46A6-92AC-0911770AB48F}"/>
          </ac:picMkLst>
        </pc:picChg>
        <pc:picChg chg="del">
          <ac:chgData name="世倫 賴" userId="9036a931db755206" providerId="LiveId" clId="{EDD5EB24-CECD-4097-8DE7-22372B480942}" dt="2024-03-30T12:01:38.038" v="1092" actId="478"/>
          <ac:picMkLst>
            <pc:docMk/>
            <pc:sldMk cId="1464461611" sldId="1520"/>
            <ac:picMk id="36" creationId="{1A3FDCCE-B011-4976-88EE-677F5EDDAFD7}"/>
          </ac:picMkLst>
        </pc:picChg>
        <pc:picChg chg="del">
          <ac:chgData name="世倫 賴" userId="9036a931db755206" providerId="LiveId" clId="{EDD5EB24-CECD-4097-8DE7-22372B480942}" dt="2024-03-30T12:01:38.038" v="1092" actId="478"/>
          <ac:picMkLst>
            <pc:docMk/>
            <pc:sldMk cId="1464461611" sldId="1520"/>
            <ac:picMk id="37" creationId="{B20DDEC4-C526-4FA6-9A50-279DF1199853}"/>
          </ac:picMkLst>
        </pc:picChg>
        <pc:picChg chg="del">
          <ac:chgData name="世倫 賴" userId="9036a931db755206" providerId="LiveId" clId="{EDD5EB24-CECD-4097-8DE7-22372B480942}" dt="2024-03-30T12:01:38.038" v="1092" actId="478"/>
          <ac:picMkLst>
            <pc:docMk/>
            <pc:sldMk cId="1464461611" sldId="1520"/>
            <ac:picMk id="38" creationId="{9E7CB4A1-BEE6-457A-A82B-3CD4730C4FFB}"/>
          </ac:picMkLst>
        </pc:picChg>
        <pc:picChg chg="del">
          <ac:chgData name="世倫 賴" userId="9036a931db755206" providerId="LiveId" clId="{EDD5EB24-CECD-4097-8DE7-22372B480942}" dt="2024-03-30T12:01:38.038" v="1092" actId="478"/>
          <ac:picMkLst>
            <pc:docMk/>
            <pc:sldMk cId="1464461611" sldId="1520"/>
            <ac:picMk id="39" creationId="{E00B107C-F1ED-4A9B-9B44-D9FD23479EBE}"/>
          </ac:picMkLst>
        </pc:picChg>
        <pc:picChg chg="del">
          <ac:chgData name="世倫 賴" userId="9036a931db755206" providerId="LiveId" clId="{EDD5EB24-CECD-4097-8DE7-22372B480942}" dt="2024-03-30T12:01:38.038" v="1092" actId="478"/>
          <ac:picMkLst>
            <pc:docMk/>
            <pc:sldMk cId="1464461611" sldId="1520"/>
            <ac:picMk id="40" creationId="{B78CDDC6-7550-4019-9352-C1BB18F42D13}"/>
          </ac:picMkLst>
        </pc:picChg>
        <pc:picChg chg="del">
          <ac:chgData name="世倫 賴" userId="9036a931db755206" providerId="LiveId" clId="{EDD5EB24-CECD-4097-8DE7-22372B480942}" dt="2024-03-30T12:01:38.038" v="1092" actId="478"/>
          <ac:picMkLst>
            <pc:docMk/>
            <pc:sldMk cId="1464461611" sldId="1520"/>
            <ac:picMk id="41" creationId="{2EFA4D88-EB5D-4F43-BDE5-26BE66803853}"/>
          </ac:picMkLst>
        </pc:picChg>
        <pc:picChg chg="del">
          <ac:chgData name="世倫 賴" userId="9036a931db755206" providerId="LiveId" clId="{EDD5EB24-CECD-4097-8DE7-22372B480942}" dt="2024-03-30T12:01:38.038" v="1092" actId="478"/>
          <ac:picMkLst>
            <pc:docMk/>
            <pc:sldMk cId="1464461611" sldId="1520"/>
            <ac:picMk id="42" creationId="{70B69900-1210-4EF5-B46B-6AA53275F165}"/>
          </ac:picMkLst>
        </pc:picChg>
        <pc:picChg chg="del">
          <ac:chgData name="世倫 賴" userId="9036a931db755206" providerId="LiveId" clId="{EDD5EB24-CECD-4097-8DE7-22372B480942}" dt="2024-03-30T12:01:38.038" v="1092" actId="478"/>
          <ac:picMkLst>
            <pc:docMk/>
            <pc:sldMk cId="1464461611" sldId="1520"/>
            <ac:picMk id="43" creationId="{EE7CC0C4-407D-4A10-B042-4D4A4EF399D7}"/>
          </ac:picMkLst>
        </pc:picChg>
        <pc:picChg chg="del">
          <ac:chgData name="世倫 賴" userId="9036a931db755206" providerId="LiveId" clId="{EDD5EB24-CECD-4097-8DE7-22372B480942}" dt="2024-03-30T12:01:38.038" v="1092" actId="478"/>
          <ac:picMkLst>
            <pc:docMk/>
            <pc:sldMk cId="1464461611" sldId="1520"/>
            <ac:picMk id="44" creationId="{DB977A31-B4CE-49F1-944B-551F38ED1EAB}"/>
          </ac:picMkLst>
        </pc:picChg>
        <pc:picChg chg="del">
          <ac:chgData name="世倫 賴" userId="9036a931db755206" providerId="LiveId" clId="{EDD5EB24-CECD-4097-8DE7-22372B480942}" dt="2024-03-30T12:01:38.038" v="1092" actId="478"/>
          <ac:picMkLst>
            <pc:docMk/>
            <pc:sldMk cId="1464461611" sldId="1520"/>
            <ac:picMk id="45" creationId="{EA75A38A-9E0A-412E-8FF5-62789B18D05D}"/>
          </ac:picMkLst>
        </pc:picChg>
        <pc:picChg chg="del">
          <ac:chgData name="世倫 賴" userId="9036a931db755206" providerId="LiveId" clId="{EDD5EB24-CECD-4097-8DE7-22372B480942}" dt="2024-03-30T12:01:38.038" v="1092" actId="478"/>
          <ac:picMkLst>
            <pc:docMk/>
            <pc:sldMk cId="1464461611" sldId="1520"/>
            <ac:picMk id="46" creationId="{2AE7B842-810C-4C2A-9041-1B5B6E9A3C85}"/>
          </ac:picMkLst>
        </pc:picChg>
        <pc:picChg chg="del">
          <ac:chgData name="世倫 賴" userId="9036a931db755206" providerId="LiveId" clId="{EDD5EB24-CECD-4097-8DE7-22372B480942}" dt="2024-03-30T12:01:38.038" v="1092" actId="478"/>
          <ac:picMkLst>
            <pc:docMk/>
            <pc:sldMk cId="1464461611" sldId="1520"/>
            <ac:picMk id="47" creationId="{FB6FD032-1202-4C37-B1DE-D5280954A0A9}"/>
          </ac:picMkLst>
        </pc:picChg>
        <pc:picChg chg="del">
          <ac:chgData name="世倫 賴" userId="9036a931db755206" providerId="LiveId" clId="{EDD5EB24-CECD-4097-8DE7-22372B480942}" dt="2024-03-30T12:01:38.038" v="1092" actId="478"/>
          <ac:picMkLst>
            <pc:docMk/>
            <pc:sldMk cId="1464461611" sldId="1520"/>
            <ac:picMk id="48" creationId="{AB90BA10-72E4-4544-AF3A-1495148F13EF}"/>
          </ac:picMkLst>
        </pc:picChg>
        <pc:picChg chg="del">
          <ac:chgData name="世倫 賴" userId="9036a931db755206" providerId="LiveId" clId="{EDD5EB24-CECD-4097-8DE7-22372B480942}" dt="2024-03-30T12:01:38.038" v="1092" actId="478"/>
          <ac:picMkLst>
            <pc:docMk/>
            <pc:sldMk cId="1464461611" sldId="1520"/>
            <ac:picMk id="51" creationId="{ED62AD2D-EF8B-4554-B84F-C057BCA995D5}"/>
          </ac:picMkLst>
        </pc:picChg>
        <pc:picChg chg="del">
          <ac:chgData name="世倫 賴" userId="9036a931db755206" providerId="LiveId" clId="{EDD5EB24-CECD-4097-8DE7-22372B480942}" dt="2024-03-30T12:01:38.038" v="1092" actId="478"/>
          <ac:picMkLst>
            <pc:docMk/>
            <pc:sldMk cId="1464461611" sldId="1520"/>
            <ac:picMk id="52" creationId="{BF2B2147-DB34-4B9C-A461-9521D5F6FA3A}"/>
          </ac:picMkLst>
        </pc:picChg>
        <pc:picChg chg="del">
          <ac:chgData name="世倫 賴" userId="9036a931db755206" providerId="LiveId" clId="{EDD5EB24-CECD-4097-8DE7-22372B480942}" dt="2024-03-30T12:01:38.038" v="1092" actId="478"/>
          <ac:picMkLst>
            <pc:docMk/>
            <pc:sldMk cId="1464461611" sldId="1520"/>
            <ac:picMk id="53" creationId="{C0DFF1AB-3A7E-4256-AE83-1B8DC6D0CD45}"/>
          </ac:picMkLst>
        </pc:picChg>
        <pc:picChg chg="del">
          <ac:chgData name="世倫 賴" userId="9036a931db755206" providerId="LiveId" clId="{EDD5EB24-CECD-4097-8DE7-22372B480942}" dt="2024-03-30T12:01:38.038" v="1092" actId="478"/>
          <ac:picMkLst>
            <pc:docMk/>
            <pc:sldMk cId="1464461611" sldId="1520"/>
            <ac:picMk id="54" creationId="{26BC4048-2861-47F2-88DF-884841029D95}"/>
          </ac:picMkLst>
        </pc:picChg>
        <pc:picChg chg="del">
          <ac:chgData name="世倫 賴" userId="9036a931db755206" providerId="LiveId" clId="{EDD5EB24-CECD-4097-8DE7-22372B480942}" dt="2024-03-30T12:01:38.038" v="1092" actId="478"/>
          <ac:picMkLst>
            <pc:docMk/>
            <pc:sldMk cId="1464461611" sldId="1520"/>
            <ac:picMk id="55" creationId="{73692577-DD85-47B7-A546-9485E0D29D3D}"/>
          </ac:picMkLst>
        </pc:picChg>
        <pc:picChg chg="del">
          <ac:chgData name="世倫 賴" userId="9036a931db755206" providerId="LiveId" clId="{EDD5EB24-CECD-4097-8DE7-22372B480942}" dt="2024-03-30T12:01:38.038" v="1092" actId="478"/>
          <ac:picMkLst>
            <pc:docMk/>
            <pc:sldMk cId="1464461611" sldId="1520"/>
            <ac:picMk id="56" creationId="{2F2CCD84-A456-449B-B745-C805D18D635C}"/>
          </ac:picMkLst>
        </pc:picChg>
        <pc:picChg chg="del">
          <ac:chgData name="世倫 賴" userId="9036a931db755206" providerId="LiveId" clId="{EDD5EB24-CECD-4097-8DE7-22372B480942}" dt="2024-03-30T12:01:38.038" v="1092" actId="478"/>
          <ac:picMkLst>
            <pc:docMk/>
            <pc:sldMk cId="1464461611" sldId="1520"/>
            <ac:picMk id="57" creationId="{3A73308F-7E4D-4241-880A-B1235B5F71F3}"/>
          </ac:picMkLst>
        </pc:picChg>
        <pc:picChg chg="del">
          <ac:chgData name="世倫 賴" userId="9036a931db755206" providerId="LiveId" clId="{EDD5EB24-CECD-4097-8DE7-22372B480942}" dt="2024-03-30T12:01:38.038" v="1092" actId="478"/>
          <ac:picMkLst>
            <pc:docMk/>
            <pc:sldMk cId="1464461611" sldId="1520"/>
            <ac:picMk id="58" creationId="{66FD578D-60A9-443D-A97E-C2F86BEE4F75}"/>
          </ac:picMkLst>
        </pc:picChg>
        <pc:picChg chg="del">
          <ac:chgData name="世倫 賴" userId="9036a931db755206" providerId="LiveId" clId="{EDD5EB24-CECD-4097-8DE7-22372B480942}" dt="2024-03-30T12:01:38.038" v="1092" actId="478"/>
          <ac:picMkLst>
            <pc:docMk/>
            <pc:sldMk cId="1464461611" sldId="1520"/>
            <ac:picMk id="59" creationId="{362E5C01-C9BC-4B9B-838D-E7677FF72788}"/>
          </ac:picMkLst>
        </pc:picChg>
        <pc:picChg chg="del">
          <ac:chgData name="世倫 賴" userId="9036a931db755206" providerId="LiveId" clId="{EDD5EB24-CECD-4097-8DE7-22372B480942}" dt="2024-03-30T12:01:38.038" v="1092" actId="478"/>
          <ac:picMkLst>
            <pc:docMk/>
            <pc:sldMk cId="1464461611" sldId="1520"/>
            <ac:picMk id="60" creationId="{E9D53267-6DF9-4BA1-BF9E-987818009BCF}"/>
          </ac:picMkLst>
        </pc:picChg>
        <pc:picChg chg="del">
          <ac:chgData name="世倫 賴" userId="9036a931db755206" providerId="LiveId" clId="{EDD5EB24-CECD-4097-8DE7-22372B480942}" dt="2024-03-30T12:01:38.038" v="1092" actId="478"/>
          <ac:picMkLst>
            <pc:docMk/>
            <pc:sldMk cId="1464461611" sldId="1520"/>
            <ac:picMk id="61" creationId="{4DD3530E-2E3C-4012-8085-294994F80D85}"/>
          </ac:picMkLst>
        </pc:picChg>
        <pc:picChg chg="del">
          <ac:chgData name="世倫 賴" userId="9036a931db755206" providerId="LiveId" clId="{EDD5EB24-CECD-4097-8DE7-22372B480942}" dt="2024-03-30T12:01:38.038" v="1092" actId="478"/>
          <ac:picMkLst>
            <pc:docMk/>
            <pc:sldMk cId="1464461611" sldId="1520"/>
            <ac:picMk id="62" creationId="{2F49B763-22A4-4A23-956A-3135533F3B75}"/>
          </ac:picMkLst>
        </pc:picChg>
        <pc:picChg chg="del">
          <ac:chgData name="世倫 賴" userId="9036a931db755206" providerId="LiveId" clId="{EDD5EB24-CECD-4097-8DE7-22372B480942}" dt="2024-03-30T12:01:38.038" v="1092" actId="478"/>
          <ac:picMkLst>
            <pc:docMk/>
            <pc:sldMk cId="1464461611" sldId="1520"/>
            <ac:picMk id="63" creationId="{12491236-15BD-4C69-9806-7840DEC27EA3}"/>
          </ac:picMkLst>
        </pc:picChg>
        <pc:picChg chg="del">
          <ac:chgData name="世倫 賴" userId="9036a931db755206" providerId="LiveId" clId="{EDD5EB24-CECD-4097-8DE7-22372B480942}" dt="2024-03-30T12:01:38.038" v="1092" actId="478"/>
          <ac:picMkLst>
            <pc:docMk/>
            <pc:sldMk cId="1464461611" sldId="1520"/>
            <ac:picMk id="64" creationId="{D5AB3D5C-480B-45A8-9563-ED7BC8A464D7}"/>
          </ac:picMkLst>
        </pc:picChg>
        <pc:picChg chg="del">
          <ac:chgData name="世倫 賴" userId="9036a931db755206" providerId="LiveId" clId="{EDD5EB24-CECD-4097-8DE7-22372B480942}" dt="2024-03-30T12:01:38.038" v="1092" actId="478"/>
          <ac:picMkLst>
            <pc:docMk/>
            <pc:sldMk cId="1464461611" sldId="1520"/>
            <ac:picMk id="65" creationId="{CB6375B8-E273-4008-B822-66B089F0FC62}"/>
          </ac:picMkLst>
        </pc:picChg>
        <pc:picChg chg="del">
          <ac:chgData name="世倫 賴" userId="9036a931db755206" providerId="LiveId" clId="{EDD5EB24-CECD-4097-8DE7-22372B480942}" dt="2024-03-30T12:01:38.038" v="1092" actId="478"/>
          <ac:picMkLst>
            <pc:docMk/>
            <pc:sldMk cId="1464461611" sldId="1520"/>
            <ac:picMk id="66" creationId="{166EEA4F-DE03-4FA7-9D71-29C8B9532C4F}"/>
          </ac:picMkLst>
        </pc:picChg>
        <pc:picChg chg="del">
          <ac:chgData name="世倫 賴" userId="9036a931db755206" providerId="LiveId" clId="{EDD5EB24-CECD-4097-8DE7-22372B480942}" dt="2024-03-30T12:01:38.038" v="1092" actId="478"/>
          <ac:picMkLst>
            <pc:docMk/>
            <pc:sldMk cId="1464461611" sldId="1520"/>
            <ac:picMk id="67" creationId="{939F234A-DD45-4AA6-87B1-DE2DDB3444F7}"/>
          </ac:picMkLst>
        </pc:picChg>
        <pc:picChg chg="del">
          <ac:chgData name="世倫 賴" userId="9036a931db755206" providerId="LiveId" clId="{EDD5EB24-CECD-4097-8DE7-22372B480942}" dt="2024-03-30T12:01:38.038" v="1092" actId="478"/>
          <ac:picMkLst>
            <pc:docMk/>
            <pc:sldMk cId="1464461611" sldId="1520"/>
            <ac:picMk id="68" creationId="{AE1753A3-1CE4-4678-A9D1-DF189AE55194}"/>
          </ac:picMkLst>
        </pc:picChg>
        <pc:picChg chg="del">
          <ac:chgData name="世倫 賴" userId="9036a931db755206" providerId="LiveId" clId="{EDD5EB24-CECD-4097-8DE7-22372B480942}" dt="2024-03-30T12:01:38.038" v="1092" actId="478"/>
          <ac:picMkLst>
            <pc:docMk/>
            <pc:sldMk cId="1464461611" sldId="1520"/>
            <ac:picMk id="69" creationId="{77B76C1F-8248-423B-8068-6E84F0E11C16}"/>
          </ac:picMkLst>
        </pc:picChg>
        <pc:picChg chg="del">
          <ac:chgData name="世倫 賴" userId="9036a931db755206" providerId="LiveId" clId="{EDD5EB24-CECD-4097-8DE7-22372B480942}" dt="2024-03-30T12:01:38.038" v="1092" actId="478"/>
          <ac:picMkLst>
            <pc:docMk/>
            <pc:sldMk cId="1464461611" sldId="1520"/>
            <ac:picMk id="70" creationId="{6AFC8ECB-D8BB-43C3-90BD-3C03E53928BA}"/>
          </ac:picMkLst>
        </pc:picChg>
        <pc:picChg chg="del">
          <ac:chgData name="世倫 賴" userId="9036a931db755206" providerId="LiveId" clId="{EDD5EB24-CECD-4097-8DE7-22372B480942}" dt="2024-03-30T12:01:38.038" v="1092" actId="478"/>
          <ac:picMkLst>
            <pc:docMk/>
            <pc:sldMk cId="1464461611" sldId="1520"/>
            <ac:picMk id="71" creationId="{456D057C-3A90-403B-BC49-1DEB569B3120}"/>
          </ac:picMkLst>
        </pc:picChg>
        <pc:picChg chg="mod">
          <ac:chgData name="世倫 賴" userId="9036a931db755206" providerId="LiveId" clId="{EDD5EB24-CECD-4097-8DE7-22372B480942}" dt="2024-04-08T14:53:08.669" v="10102" actId="164"/>
          <ac:picMkLst>
            <pc:docMk/>
            <pc:sldMk cId="1464461611" sldId="1520"/>
            <ac:picMk id="72" creationId="{118B267C-4739-489B-9879-8E5C5D4BD563}"/>
          </ac:picMkLst>
        </pc:picChg>
        <pc:picChg chg="mod">
          <ac:chgData name="世倫 賴" userId="9036a931db755206" providerId="LiveId" clId="{EDD5EB24-CECD-4097-8DE7-22372B480942}" dt="2024-04-08T14:53:08.669" v="10102" actId="164"/>
          <ac:picMkLst>
            <pc:docMk/>
            <pc:sldMk cId="1464461611" sldId="1520"/>
            <ac:picMk id="73" creationId="{26DBF8F1-B1D2-495C-A929-1789FC9CF8A0}"/>
          </ac:picMkLst>
        </pc:picChg>
        <pc:picChg chg="mod">
          <ac:chgData name="世倫 賴" userId="9036a931db755206" providerId="LiveId" clId="{EDD5EB24-CECD-4097-8DE7-22372B480942}" dt="2024-04-08T14:53:08.669" v="10102" actId="164"/>
          <ac:picMkLst>
            <pc:docMk/>
            <pc:sldMk cId="1464461611" sldId="1520"/>
            <ac:picMk id="74" creationId="{E0D6C63A-63E6-43E9-BEDC-CD70EAA72998}"/>
          </ac:picMkLst>
        </pc:picChg>
        <pc:picChg chg="mod">
          <ac:chgData name="世倫 賴" userId="9036a931db755206" providerId="LiveId" clId="{EDD5EB24-CECD-4097-8DE7-22372B480942}" dt="2024-04-08T14:53:08.669" v="10102" actId="164"/>
          <ac:picMkLst>
            <pc:docMk/>
            <pc:sldMk cId="1464461611" sldId="1520"/>
            <ac:picMk id="75" creationId="{DA8C0FF3-7B74-4C38-99F3-15F9601A6359}"/>
          </ac:picMkLst>
        </pc:picChg>
        <pc:picChg chg="mod">
          <ac:chgData name="世倫 賴" userId="9036a931db755206" providerId="LiveId" clId="{EDD5EB24-CECD-4097-8DE7-22372B480942}" dt="2024-04-08T14:53:08.669" v="10102" actId="164"/>
          <ac:picMkLst>
            <pc:docMk/>
            <pc:sldMk cId="1464461611" sldId="1520"/>
            <ac:picMk id="76" creationId="{5856C779-FA84-4418-8C50-10FA1338D0F0}"/>
          </ac:picMkLst>
        </pc:picChg>
        <pc:picChg chg="mod">
          <ac:chgData name="世倫 賴" userId="9036a931db755206" providerId="LiveId" clId="{EDD5EB24-CECD-4097-8DE7-22372B480942}" dt="2024-04-08T14:53:08.669" v="10102" actId="164"/>
          <ac:picMkLst>
            <pc:docMk/>
            <pc:sldMk cId="1464461611" sldId="1520"/>
            <ac:picMk id="77" creationId="{FC558CF9-3686-4777-BC2A-9B452F81EFDE}"/>
          </ac:picMkLst>
        </pc:picChg>
        <pc:picChg chg="mod">
          <ac:chgData name="世倫 賴" userId="9036a931db755206" providerId="LiveId" clId="{EDD5EB24-CECD-4097-8DE7-22372B480942}" dt="2024-04-08T14:53:08.669" v="10102" actId="164"/>
          <ac:picMkLst>
            <pc:docMk/>
            <pc:sldMk cId="1464461611" sldId="1520"/>
            <ac:picMk id="78" creationId="{66CC9CD2-01C5-4AF6-BADF-307F97BABB11}"/>
          </ac:picMkLst>
        </pc:picChg>
        <pc:picChg chg="mod">
          <ac:chgData name="世倫 賴" userId="9036a931db755206" providerId="LiveId" clId="{EDD5EB24-CECD-4097-8DE7-22372B480942}" dt="2024-04-08T14:53:08.669" v="10102" actId="164"/>
          <ac:picMkLst>
            <pc:docMk/>
            <pc:sldMk cId="1464461611" sldId="1520"/>
            <ac:picMk id="79" creationId="{B41C0FE4-3BD9-4CC8-BC8C-03D2C1F89594}"/>
          </ac:picMkLst>
        </pc:picChg>
        <pc:picChg chg="mod">
          <ac:chgData name="世倫 賴" userId="9036a931db755206" providerId="LiveId" clId="{EDD5EB24-CECD-4097-8DE7-22372B480942}" dt="2024-04-08T14:53:08.669" v="10102" actId="164"/>
          <ac:picMkLst>
            <pc:docMk/>
            <pc:sldMk cId="1464461611" sldId="1520"/>
            <ac:picMk id="80" creationId="{B2EA88C1-21FB-45A4-87F0-3AFD0ECED514}"/>
          </ac:picMkLst>
        </pc:picChg>
        <pc:picChg chg="mod">
          <ac:chgData name="世倫 賴" userId="9036a931db755206" providerId="LiveId" clId="{EDD5EB24-CECD-4097-8DE7-22372B480942}" dt="2024-04-08T14:53:08.669" v="10102" actId="164"/>
          <ac:picMkLst>
            <pc:docMk/>
            <pc:sldMk cId="1464461611" sldId="1520"/>
            <ac:picMk id="81" creationId="{CD6DB0A5-9EEE-44DC-82B4-73828E3F7580}"/>
          </ac:picMkLst>
        </pc:picChg>
        <pc:picChg chg="mod">
          <ac:chgData name="世倫 賴" userId="9036a931db755206" providerId="LiveId" clId="{EDD5EB24-CECD-4097-8DE7-22372B480942}" dt="2024-04-08T14:53:08.669" v="10102" actId="164"/>
          <ac:picMkLst>
            <pc:docMk/>
            <pc:sldMk cId="1464461611" sldId="1520"/>
            <ac:picMk id="82" creationId="{3680574E-12E9-4178-BE71-ED2423BE8B88}"/>
          </ac:picMkLst>
        </pc:picChg>
        <pc:picChg chg="mod">
          <ac:chgData name="世倫 賴" userId="9036a931db755206" providerId="LiveId" clId="{EDD5EB24-CECD-4097-8DE7-22372B480942}" dt="2024-04-08T14:53:08.669" v="10102" actId="164"/>
          <ac:picMkLst>
            <pc:docMk/>
            <pc:sldMk cId="1464461611" sldId="1520"/>
            <ac:picMk id="83" creationId="{EEF8A593-4F7D-400E-975A-F55141E65A08}"/>
          </ac:picMkLst>
        </pc:picChg>
        <pc:picChg chg="mod">
          <ac:chgData name="世倫 賴" userId="9036a931db755206" providerId="LiveId" clId="{EDD5EB24-CECD-4097-8DE7-22372B480942}" dt="2024-04-08T14:53:08.669" v="10102" actId="164"/>
          <ac:picMkLst>
            <pc:docMk/>
            <pc:sldMk cId="1464461611" sldId="1520"/>
            <ac:picMk id="84" creationId="{2DFE6514-7F4D-47E1-8A6A-8122BAF65E46}"/>
          </ac:picMkLst>
        </pc:picChg>
        <pc:picChg chg="mod">
          <ac:chgData name="世倫 賴" userId="9036a931db755206" providerId="LiveId" clId="{EDD5EB24-CECD-4097-8DE7-22372B480942}" dt="2024-04-08T14:53:08.669" v="10102" actId="164"/>
          <ac:picMkLst>
            <pc:docMk/>
            <pc:sldMk cId="1464461611" sldId="1520"/>
            <ac:picMk id="85" creationId="{1F9DAA45-76D3-433C-AFD8-CD61A4B3874B}"/>
          </ac:picMkLst>
        </pc:picChg>
        <pc:picChg chg="mod">
          <ac:chgData name="世倫 賴" userId="9036a931db755206" providerId="LiveId" clId="{EDD5EB24-CECD-4097-8DE7-22372B480942}" dt="2024-04-08T14:53:08.669" v="10102" actId="164"/>
          <ac:picMkLst>
            <pc:docMk/>
            <pc:sldMk cId="1464461611" sldId="1520"/>
            <ac:picMk id="86" creationId="{3DF14133-AB9B-4674-B4CA-B1612776824D}"/>
          </ac:picMkLst>
        </pc:picChg>
        <pc:picChg chg="mod">
          <ac:chgData name="世倫 賴" userId="9036a931db755206" providerId="LiveId" clId="{EDD5EB24-CECD-4097-8DE7-22372B480942}" dt="2024-04-08T14:53:08.669" v="10102" actId="164"/>
          <ac:picMkLst>
            <pc:docMk/>
            <pc:sldMk cId="1464461611" sldId="1520"/>
            <ac:picMk id="87" creationId="{2EB98B6A-FCBF-49D6-888B-5AE4A46D2D3E}"/>
          </ac:picMkLst>
        </pc:picChg>
        <pc:picChg chg="mod">
          <ac:chgData name="世倫 賴" userId="9036a931db755206" providerId="LiveId" clId="{EDD5EB24-CECD-4097-8DE7-22372B480942}" dt="2024-04-08T14:53:08.669" v="10102" actId="164"/>
          <ac:picMkLst>
            <pc:docMk/>
            <pc:sldMk cId="1464461611" sldId="1520"/>
            <ac:picMk id="88" creationId="{06A33481-6299-47DF-AF42-35479001A65A}"/>
          </ac:picMkLst>
        </pc:picChg>
        <pc:picChg chg="mod">
          <ac:chgData name="世倫 賴" userId="9036a931db755206" providerId="LiveId" clId="{EDD5EB24-CECD-4097-8DE7-22372B480942}" dt="2024-04-08T14:53:08.669" v="10102" actId="164"/>
          <ac:picMkLst>
            <pc:docMk/>
            <pc:sldMk cId="1464461611" sldId="1520"/>
            <ac:picMk id="89" creationId="{3D425701-7061-4345-BF00-C130C886EF93}"/>
          </ac:picMkLst>
        </pc:picChg>
        <pc:picChg chg="mod">
          <ac:chgData name="世倫 賴" userId="9036a931db755206" providerId="LiveId" clId="{EDD5EB24-CECD-4097-8DE7-22372B480942}" dt="2024-04-08T14:53:08.669" v="10102" actId="164"/>
          <ac:picMkLst>
            <pc:docMk/>
            <pc:sldMk cId="1464461611" sldId="1520"/>
            <ac:picMk id="90" creationId="{33B07E56-119F-46DF-BCD1-DCE0C6A128E7}"/>
          </ac:picMkLst>
        </pc:picChg>
        <pc:picChg chg="mod">
          <ac:chgData name="世倫 賴" userId="9036a931db755206" providerId="LiveId" clId="{EDD5EB24-CECD-4097-8DE7-22372B480942}" dt="2024-04-08T14:53:08.669" v="10102" actId="164"/>
          <ac:picMkLst>
            <pc:docMk/>
            <pc:sldMk cId="1464461611" sldId="1520"/>
            <ac:picMk id="91" creationId="{71221E7C-B5F9-48AE-8D2A-A8F9FE076482}"/>
          </ac:picMkLst>
        </pc:picChg>
        <pc:picChg chg="del">
          <ac:chgData name="世倫 賴" userId="9036a931db755206" providerId="LiveId" clId="{EDD5EB24-CECD-4097-8DE7-22372B480942}" dt="2024-03-30T12:01:38.038" v="1092" actId="478"/>
          <ac:picMkLst>
            <pc:docMk/>
            <pc:sldMk cId="1464461611" sldId="1520"/>
            <ac:picMk id="92" creationId="{0A77725F-3AE8-4BEB-852E-269A282B0D2B}"/>
          </ac:picMkLst>
        </pc:picChg>
        <pc:picChg chg="add mod">
          <ac:chgData name="世倫 賴" userId="9036a931db755206" providerId="LiveId" clId="{EDD5EB24-CECD-4097-8DE7-22372B480942}" dt="2024-04-08T14:53:08.669" v="10102" actId="164"/>
          <ac:picMkLst>
            <pc:docMk/>
            <pc:sldMk cId="1464461611" sldId="1520"/>
            <ac:picMk id="109" creationId="{7CD3CB23-D48B-477D-9CA7-473EED7DADDE}"/>
          </ac:picMkLst>
        </pc:picChg>
        <pc:picChg chg="add mod">
          <ac:chgData name="世倫 賴" userId="9036a931db755206" providerId="LiveId" clId="{EDD5EB24-CECD-4097-8DE7-22372B480942}" dt="2024-04-08T14:53:08.669" v="10102" actId="164"/>
          <ac:picMkLst>
            <pc:docMk/>
            <pc:sldMk cId="1464461611" sldId="1520"/>
            <ac:picMk id="110" creationId="{999CAE42-4C0B-4ADF-B6F8-8FCA05496163}"/>
          </ac:picMkLst>
        </pc:picChg>
        <pc:picChg chg="add mod">
          <ac:chgData name="世倫 賴" userId="9036a931db755206" providerId="LiveId" clId="{EDD5EB24-CECD-4097-8DE7-22372B480942}" dt="2024-04-08T14:53:08.669" v="10102" actId="164"/>
          <ac:picMkLst>
            <pc:docMk/>
            <pc:sldMk cId="1464461611" sldId="1520"/>
            <ac:picMk id="111" creationId="{9F739616-AE6D-42AA-8528-6712A5AB8A46}"/>
          </ac:picMkLst>
        </pc:picChg>
        <pc:picChg chg="add mod">
          <ac:chgData name="世倫 賴" userId="9036a931db755206" providerId="LiveId" clId="{EDD5EB24-CECD-4097-8DE7-22372B480942}" dt="2024-04-08T14:53:08.669" v="10102" actId="164"/>
          <ac:picMkLst>
            <pc:docMk/>
            <pc:sldMk cId="1464461611" sldId="1520"/>
            <ac:picMk id="112" creationId="{A88C797C-0993-4D0E-A9D5-1A38B1DBBFD4}"/>
          </ac:picMkLst>
        </pc:picChg>
        <pc:picChg chg="add mod">
          <ac:chgData name="世倫 賴" userId="9036a931db755206" providerId="LiveId" clId="{EDD5EB24-CECD-4097-8DE7-22372B480942}" dt="2024-04-08T14:53:08.669" v="10102" actId="164"/>
          <ac:picMkLst>
            <pc:docMk/>
            <pc:sldMk cId="1464461611" sldId="1520"/>
            <ac:picMk id="113" creationId="{AB381447-B43F-4558-A0E2-E359C06847D3}"/>
          </ac:picMkLst>
        </pc:picChg>
        <pc:picChg chg="add mod">
          <ac:chgData name="世倫 賴" userId="9036a931db755206" providerId="LiveId" clId="{EDD5EB24-CECD-4097-8DE7-22372B480942}" dt="2024-04-08T14:53:08.669" v="10102" actId="164"/>
          <ac:picMkLst>
            <pc:docMk/>
            <pc:sldMk cId="1464461611" sldId="1520"/>
            <ac:picMk id="114" creationId="{FEC95B0D-7665-4D49-9C34-2BF4751AD183}"/>
          </ac:picMkLst>
        </pc:picChg>
        <pc:picChg chg="add mod">
          <ac:chgData name="世倫 賴" userId="9036a931db755206" providerId="LiveId" clId="{EDD5EB24-CECD-4097-8DE7-22372B480942}" dt="2024-04-08T14:53:08.669" v="10102" actId="164"/>
          <ac:picMkLst>
            <pc:docMk/>
            <pc:sldMk cId="1464461611" sldId="1520"/>
            <ac:picMk id="115" creationId="{F5D32274-74D7-4944-9D09-D93254BE87ED}"/>
          </ac:picMkLst>
        </pc:picChg>
        <pc:picChg chg="add mod">
          <ac:chgData name="世倫 賴" userId="9036a931db755206" providerId="LiveId" clId="{EDD5EB24-CECD-4097-8DE7-22372B480942}" dt="2024-04-08T14:53:08.669" v="10102" actId="164"/>
          <ac:picMkLst>
            <pc:docMk/>
            <pc:sldMk cId="1464461611" sldId="1520"/>
            <ac:picMk id="116" creationId="{5D810B9C-0D9D-4D2A-9C45-A5D68863CB09}"/>
          </ac:picMkLst>
        </pc:picChg>
        <pc:picChg chg="add mod">
          <ac:chgData name="世倫 賴" userId="9036a931db755206" providerId="LiveId" clId="{EDD5EB24-CECD-4097-8DE7-22372B480942}" dt="2024-04-08T14:53:08.669" v="10102" actId="164"/>
          <ac:picMkLst>
            <pc:docMk/>
            <pc:sldMk cId="1464461611" sldId="1520"/>
            <ac:picMk id="117" creationId="{D42C2164-67F5-491E-AAEB-F1D291B86266}"/>
          </ac:picMkLst>
        </pc:picChg>
        <pc:picChg chg="add mod">
          <ac:chgData name="世倫 賴" userId="9036a931db755206" providerId="LiveId" clId="{EDD5EB24-CECD-4097-8DE7-22372B480942}" dt="2024-04-08T14:53:08.669" v="10102" actId="164"/>
          <ac:picMkLst>
            <pc:docMk/>
            <pc:sldMk cId="1464461611" sldId="1520"/>
            <ac:picMk id="118" creationId="{5794A69C-8C82-4C83-BF93-F8656D1FB8AD}"/>
          </ac:picMkLst>
        </pc:picChg>
        <pc:picChg chg="add mod">
          <ac:chgData name="世倫 賴" userId="9036a931db755206" providerId="LiveId" clId="{EDD5EB24-CECD-4097-8DE7-22372B480942}" dt="2024-04-08T14:53:08.669" v="10102" actId="164"/>
          <ac:picMkLst>
            <pc:docMk/>
            <pc:sldMk cId="1464461611" sldId="1520"/>
            <ac:picMk id="119" creationId="{E3728DEA-252D-44EB-B70E-11E5D28F7359}"/>
          </ac:picMkLst>
        </pc:picChg>
        <pc:picChg chg="add mod">
          <ac:chgData name="世倫 賴" userId="9036a931db755206" providerId="LiveId" clId="{EDD5EB24-CECD-4097-8DE7-22372B480942}" dt="2024-04-08T14:53:08.669" v="10102" actId="164"/>
          <ac:picMkLst>
            <pc:docMk/>
            <pc:sldMk cId="1464461611" sldId="1520"/>
            <ac:picMk id="120" creationId="{6BA2812B-10F4-4A5B-8DDF-F55085BD9508}"/>
          </ac:picMkLst>
        </pc:picChg>
        <pc:picChg chg="add mod">
          <ac:chgData name="世倫 賴" userId="9036a931db755206" providerId="LiveId" clId="{EDD5EB24-CECD-4097-8DE7-22372B480942}" dt="2024-04-08T14:53:08.669" v="10102" actId="164"/>
          <ac:picMkLst>
            <pc:docMk/>
            <pc:sldMk cId="1464461611" sldId="1520"/>
            <ac:picMk id="121" creationId="{67B42833-3A10-45DB-9AEF-2A18673E1861}"/>
          </ac:picMkLst>
        </pc:picChg>
        <pc:picChg chg="add mod">
          <ac:chgData name="世倫 賴" userId="9036a931db755206" providerId="LiveId" clId="{EDD5EB24-CECD-4097-8DE7-22372B480942}" dt="2024-04-08T14:53:08.669" v="10102" actId="164"/>
          <ac:picMkLst>
            <pc:docMk/>
            <pc:sldMk cId="1464461611" sldId="1520"/>
            <ac:picMk id="122" creationId="{9C6193D9-E11A-4407-B506-5598EFC53074}"/>
          </ac:picMkLst>
        </pc:picChg>
        <pc:picChg chg="add mod">
          <ac:chgData name="世倫 賴" userId="9036a931db755206" providerId="LiveId" clId="{EDD5EB24-CECD-4097-8DE7-22372B480942}" dt="2024-04-08T14:53:08.669" v="10102" actId="164"/>
          <ac:picMkLst>
            <pc:docMk/>
            <pc:sldMk cId="1464461611" sldId="1520"/>
            <ac:picMk id="123" creationId="{022209FC-6218-4E70-A972-04B27C8B588D}"/>
          </ac:picMkLst>
        </pc:picChg>
        <pc:picChg chg="add mod">
          <ac:chgData name="世倫 賴" userId="9036a931db755206" providerId="LiveId" clId="{EDD5EB24-CECD-4097-8DE7-22372B480942}" dt="2024-04-08T14:53:08.669" v="10102" actId="164"/>
          <ac:picMkLst>
            <pc:docMk/>
            <pc:sldMk cId="1464461611" sldId="1520"/>
            <ac:picMk id="124" creationId="{4DB7D223-4D90-458A-8D40-B2FB53CDC502}"/>
          </ac:picMkLst>
        </pc:picChg>
        <pc:picChg chg="add mod">
          <ac:chgData name="世倫 賴" userId="9036a931db755206" providerId="LiveId" clId="{EDD5EB24-CECD-4097-8DE7-22372B480942}" dt="2024-04-08T14:53:08.669" v="10102" actId="164"/>
          <ac:picMkLst>
            <pc:docMk/>
            <pc:sldMk cId="1464461611" sldId="1520"/>
            <ac:picMk id="125" creationId="{7A1E0CD8-6761-40F4-BBBF-2B7EC41024CE}"/>
          </ac:picMkLst>
        </pc:picChg>
        <pc:picChg chg="add mod">
          <ac:chgData name="世倫 賴" userId="9036a931db755206" providerId="LiveId" clId="{EDD5EB24-CECD-4097-8DE7-22372B480942}" dt="2024-04-08T14:53:08.669" v="10102" actId="164"/>
          <ac:picMkLst>
            <pc:docMk/>
            <pc:sldMk cId="1464461611" sldId="1520"/>
            <ac:picMk id="126" creationId="{9E93396E-280D-4C15-869B-99DAE123076C}"/>
          </ac:picMkLst>
        </pc:picChg>
        <pc:picChg chg="add mod">
          <ac:chgData name="世倫 賴" userId="9036a931db755206" providerId="LiveId" clId="{EDD5EB24-CECD-4097-8DE7-22372B480942}" dt="2024-04-08T14:53:08.669" v="10102" actId="164"/>
          <ac:picMkLst>
            <pc:docMk/>
            <pc:sldMk cId="1464461611" sldId="1520"/>
            <ac:picMk id="127" creationId="{E9BF6BD2-2F3E-487E-B101-A8B2A22C1C85}"/>
          </ac:picMkLst>
        </pc:picChg>
        <pc:picChg chg="add mod">
          <ac:chgData name="世倫 賴" userId="9036a931db755206" providerId="LiveId" clId="{EDD5EB24-CECD-4097-8DE7-22372B480942}" dt="2024-04-08T14:53:08.669" v="10102" actId="164"/>
          <ac:picMkLst>
            <pc:docMk/>
            <pc:sldMk cId="1464461611" sldId="1520"/>
            <ac:picMk id="128" creationId="{3938878E-2FF0-4F2C-BC8E-8D35B2974CA4}"/>
          </ac:picMkLst>
        </pc:picChg>
        <pc:picChg chg="add mod">
          <ac:chgData name="世倫 賴" userId="9036a931db755206" providerId="LiveId" clId="{EDD5EB24-CECD-4097-8DE7-22372B480942}" dt="2024-04-08T14:53:08.669" v="10102" actId="164"/>
          <ac:picMkLst>
            <pc:docMk/>
            <pc:sldMk cId="1464461611" sldId="1520"/>
            <ac:picMk id="129" creationId="{46D54CD9-160D-45A5-8B18-4404DC477BAD}"/>
          </ac:picMkLst>
        </pc:picChg>
        <pc:picChg chg="add mod">
          <ac:chgData name="世倫 賴" userId="9036a931db755206" providerId="LiveId" clId="{EDD5EB24-CECD-4097-8DE7-22372B480942}" dt="2024-04-08T14:53:08.669" v="10102" actId="164"/>
          <ac:picMkLst>
            <pc:docMk/>
            <pc:sldMk cId="1464461611" sldId="1520"/>
            <ac:picMk id="130" creationId="{3EA58D91-EF18-4DFC-B39F-93FD2E2D101E}"/>
          </ac:picMkLst>
        </pc:picChg>
        <pc:picChg chg="add mod">
          <ac:chgData name="世倫 賴" userId="9036a931db755206" providerId="LiveId" clId="{EDD5EB24-CECD-4097-8DE7-22372B480942}" dt="2024-04-08T14:53:08.669" v="10102" actId="164"/>
          <ac:picMkLst>
            <pc:docMk/>
            <pc:sldMk cId="1464461611" sldId="1520"/>
            <ac:picMk id="131" creationId="{272AAA1C-5F1D-418F-BCA0-2FB356AED3C0}"/>
          </ac:picMkLst>
        </pc:picChg>
        <pc:picChg chg="add mod">
          <ac:chgData name="世倫 賴" userId="9036a931db755206" providerId="LiveId" clId="{EDD5EB24-CECD-4097-8DE7-22372B480942}" dt="2024-04-08T14:53:08.669" v="10102" actId="164"/>
          <ac:picMkLst>
            <pc:docMk/>
            <pc:sldMk cId="1464461611" sldId="1520"/>
            <ac:picMk id="132" creationId="{ABAC3BB6-E618-483A-B612-6F7C3F5C4766}"/>
          </ac:picMkLst>
        </pc:picChg>
        <pc:picChg chg="add mod">
          <ac:chgData name="世倫 賴" userId="9036a931db755206" providerId="LiveId" clId="{EDD5EB24-CECD-4097-8DE7-22372B480942}" dt="2024-04-08T14:53:08.669" v="10102" actId="164"/>
          <ac:picMkLst>
            <pc:docMk/>
            <pc:sldMk cId="1464461611" sldId="1520"/>
            <ac:picMk id="133" creationId="{C59BB791-4B43-45B5-8C07-BC89FD5BAE1F}"/>
          </ac:picMkLst>
        </pc:picChg>
        <pc:picChg chg="add mod">
          <ac:chgData name="世倫 賴" userId="9036a931db755206" providerId="LiveId" clId="{EDD5EB24-CECD-4097-8DE7-22372B480942}" dt="2024-04-08T14:53:08.669" v="10102" actId="164"/>
          <ac:picMkLst>
            <pc:docMk/>
            <pc:sldMk cId="1464461611" sldId="1520"/>
            <ac:picMk id="134" creationId="{41E74DC5-488A-4855-AC15-32EBA1393AFC}"/>
          </ac:picMkLst>
        </pc:picChg>
        <pc:picChg chg="add mod">
          <ac:chgData name="世倫 賴" userId="9036a931db755206" providerId="LiveId" clId="{EDD5EB24-CECD-4097-8DE7-22372B480942}" dt="2024-04-08T14:53:08.669" v="10102" actId="164"/>
          <ac:picMkLst>
            <pc:docMk/>
            <pc:sldMk cId="1464461611" sldId="1520"/>
            <ac:picMk id="135" creationId="{4DFF5C2D-9A87-4696-A0C9-034B90121DFF}"/>
          </ac:picMkLst>
        </pc:picChg>
        <pc:picChg chg="add mod">
          <ac:chgData name="世倫 賴" userId="9036a931db755206" providerId="LiveId" clId="{EDD5EB24-CECD-4097-8DE7-22372B480942}" dt="2024-04-08T14:53:08.669" v="10102" actId="164"/>
          <ac:picMkLst>
            <pc:docMk/>
            <pc:sldMk cId="1464461611" sldId="1520"/>
            <ac:picMk id="136" creationId="{AC4B1EC4-8A00-402A-977C-33EBA11664FF}"/>
          </ac:picMkLst>
        </pc:picChg>
        <pc:picChg chg="add mod">
          <ac:chgData name="世倫 賴" userId="9036a931db755206" providerId="LiveId" clId="{EDD5EB24-CECD-4097-8DE7-22372B480942}" dt="2024-04-08T14:53:08.669" v="10102" actId="164"/>
          <ac:picMkLst>
            <pc:docMk/>
            <pc:sldMk cId="1464461611" sldId="1520"/>
            <ac:picMk id="146" creationId="{7A336974-A603-49BF-B5B5-E2B9EFAE7418}"/>
          </ac:picMkLst>
        </pc:picChg>
        <pc:picChg chg="add mod">
          <ac:chgData name="世倫 賴" userId="9036a931db755206" providerId="LiveId" clId="{EDD5EB24-CECD-4097-8DE7-22372B480942}" dt="2024-04-08T14:53:08.669" v="10102" actId="164"/>
          <ac:picMkLst>
            <pc:docMk/>
            <pc:sldMk cId="1464461611" sldId="1520"/>
            <ac:picMk id="147" creationId="{32C3A6A4-17A3-4953-A156-526C32AC2DD9}"/>
          </ac:picMkLst>
        </pc:picChg>
        <pc:picChg chg="add mod">
          <ac:chgData name="世倫 賴" userId="9036a931db755206" providerId="LiveId" clId="{EDD5EB24-CECD-4097-8DE7-22372B480942}" dt="2024-04-08T14:53:08.669" v="10102" actId="164"/>
          <ac:picMkLst>
            <pc:docMk/>
            <pc:sldMk cId="1464461611" sldId="1520"/>
            <ac:picMk id="148" creationId="{B6E09762-67B0-414A-B72E-EAEE0E03A63A}"/>
          </ac:picMkLst>
        </pc:picChg>
        <pc:picChg chg="add mod">
          <ac:chgData name="世倫 賴" userId="9036a931db755206" providerId="LiveId" clId="{EDD5EB24-CECD-4097-8DE7-22372B480942}" dt="2024-04-08T14:53:08.669" v="10102" actId="164"/>
          <ac:picMkLst>
            <pc:docMk/>
            <pc:sldMk cId="1464461611" sldId="1520"/>
            <ac:picMk id="149" creationId="{89E57CDD-A5F3-4B68-82E3-CCBBB8AB9F61}"/>
          </ac:picMkLst>
        </pc:picChg>
        <pc:picChg chg="add mod">
          <ac:chgData name="世倫 賴" userId="9036a931db755206" providerId="LiveId" clId="{EDD5EB24-CECD-4097-8DE7-22372B480942}" dt="2024-04-08T14:53:08.669" v="10102" actId="164"/>
          <ac:picMkLst>
            <pc:docMk/>
            <pc:sldMk cId="1464461611" sldId="1520"/>
            <ac:picMk id="150" creationId="{903FF717-ACAD-4ABE-9709-58B7A68752C1}"/>
          </ac:picMkLst>
        </pc:picChg>
        <pc:picChg chg="add mod">
          <ac:chgData name="世倫 賴" userId="9036a931db755206" providerId="LiveId" clId="{EDD5EB24-CECD-4097-8DE7-22372B480942}" dt="2024-04-08T14:53:08.669" v="10102" actId="164"/>
          <ac:picMkLst>
            <pc:docMk/>
            <pc:sldMk cId="1464461611" sldId="1520"/>
            <ac:picMk id="151" creationId="{482A3052-F196-4614-9C88-5A3FF98E8741}"/>
          </ac:picMkLst>
        </pc:picChg>
        <pc:picChg chg="add mod">
          <ac:chgData name="世倫 賴" userId="9036a931db755206" providerId="LiveId" clId="{EDD5EB24-CECD-4097-8DE7-22372B480942}" dt="2024-04-08T14:53:08.669" v="10102" actId="164"/>
          <ac:picMkLst>
            <pc:docMk/>
            <pc:sldMk cId="1464461611" sldId="1520"/>
            <ac:picMk id="152" creationId="{D947A1C6-78A9-45A9-ABF7-242AD5CEAA4B}"/>
          </ac:picMkLst>
        </pc:picChg>
        <pc:picChg chg="add mod">
          <ac:chgData name="世倫 賴" userId="9036a931db755206" providerId="LiveId" clId="{EDD5EB24-CECD-4097-8DE7-22372B480942}" dt="2024-04-08T14:53:08.669" v="10102" actId="164"/>
          <ac:picMkLst>
            <pc:docMk/>
            <pc:sldMk cId="1464461611" sldId="1520"/>
            <ac:picMk id="153" creationId="{1B5AEFC7-25D3-42FB-99B5-6ED4C3274894}"/>
          </ac:picMkLst>
        </pc:picChg>
        <pc:picChg chg="add mod">
          <ac:chgData name="世倫 賴" userId="9036a931db755206" providerId="LiveId" clId="{EDD5EB24-CECD-4097-8DE7-22372B480942}" dt="2024-04-08T14:53:08.669" v="10102" actId="164"/>
          <ac:picMkLst>
            <pc:docMk/>
            <pc:sldMk cId="1464461611" sldId="1520"/>
            <ac:picMk id="154" creationId="{AA79D8F0-550F-4F45-A1E9-1D5B91DD5203}"/>
          </ac:picMkLst>
        </pc:picChg>
        <pc:picChg chg="add mod">
          <ac:chgData name="世倫 賴" userId="9036a931db755206" providerId="LiveId" clId="{EDD5EB24-CECD-4097-8DE7-22372B480942}" dt="2024-04-08T14:53:08.669" v="10102" actId="164"/>
          <ac:picMkLst>
            <pc:docMk/>
            <pc:sldMk cId="1464461611" sldId="1520"/>
            <ac:picMk id="155" creationId="{7445AA9F-9FD3-4761-9962-55811FD584E9}"/>
          </ac:picMkLst>
        </pc:picChg>
        <pc:picChg chg="add mod">
          <ac:chgData name="世倫 賴" userId="9036a931db755206" providerId="LiveId" clId="{EDD5EB24-CECD-4097-8DE7-22372B480942}" dt="2024-04-08T14:53:08.669" v="10102" actId="164"/>
          <ac:picMkLst>
            <pc:docMk/>
            <pc:sldMk cId="1464461611" sldId="1520"/>
            <ac:picMk id="156" creationId="{69178DBC-35BF-4DB9-B83C-A7D6B62FB7D1}"/>
          </ac:picMkLst>
        </pc:picChg>
        <pc:picChg chg="add mod">
          <ac:chgData name="世倫 賴" userId="9036a931db755206" providerId="LiveId" clId="{EDD5EB24-CECD-4097-8DE7-22372B480942}" dt="2024-04-08T14:53:08.669" v="10102" actId="164"/>
          <ac:picMkLst>
            <pc:docMk/>
            <pc:sldMk cId="1464461611" sldId="1520"/>
            <ac:picMk id="157" creationId="{729F602A-8F4E-4705-8195-494C9926F56E}"/>
          </ac:picMkLst>
        </pc:picChg>
        <pc:picChg chg="add mod">
          <ac:chgData name="世倫 賴" userId="9036a931db755206" providerId="LiveId" clId="{EDD5EB24-CECD-4097-8DE7-22372B480942}" dt="2024-04-08T14:53:08.669" v="10102" actId="164"/>
          <ac:picMkLst>
            <pc:docMk/>
            <pc:sldMk cId="1464461611" sldId="1520"/>
            <ac:picMk id="158" creationId="{A5A9CBED-BA84-48BB-A4EC-E14B58BFF8A1}"/>
          </ac:picMkLst>
        </pc:picChg>
        <pc:picChg chg="add mod">
          <ac:chgData name="世倫 賴" userId="9036a931db755206" providerId="LiveId" clId="{EDD5EB24-CECD-4097-8DE7-22372B480942}" dt="2024-04-08T14:53:08.669" v="10102" actId="164"/>
          <ac:picMkLst>
            <pc:docMk/>
            <pc:sldMk cId="1464461611" sldId="1520"/>
            <ac:picMk id="159" creationId="{FDB1EC8B-3D6E-409E-A93A-A136B64841DF}"/>
          </ac:picMkLst>
        </pc:picChg>
        <pc:picChg chg="add mod">
          <ac:chgData name="世倫 賴" userId="9036a931db755206" providerId="LiveId" clId="{EDD5EB24-CECD-4097-8DE7-22372B480942}" dt="2024-04-08T14:53:08.669" v="10102" actId="164"/>
          <ac:picMkLst>
            <pc:docMk/>
            <pc:sldMk cId="1464461611" sldId="1520"/>
            <ac:picMk id="160" creationId="{E31E55E6-821A-42CB-9D1A-E23942CD0EE5}"/>
          </ac:picMkLst>
        </pc:picChg>
        <pc:picChg chg="add mod">
          <ac:chgData name="世倫 賴" userId="9036a931db755206" providerId="LiveId" clId="{EDD5EB24-CECD-4097-8DE7-22372B480942}" dt="2024-04-08T14:53:08.669" v="10102" actId="164"/>
          <ac:picMkLst>
            <pc:docMk/>
            <pc:sldMk cId="1464461611" sldId="1520"/>
            <ac:picMk id="161" creationId="{1533B1CD-9542-4A45-98DE-0D977E5666C2}"/>
          </ac:picMkLst>
        </pc:picChg>
        <pc:picChg chg="add mod">
          <ac:chgData name="世倫 賴" userId="9036a931db755206" providerId="LiveId" clId="{EDD5EB24-CECD-4097-8DE7-22372B480942}" dt="2024-04-08T14:53:08.669" v="10102" actId="164"/>
          <ac:picMkLst>
            <pc:docMk/>
            <pc:sldMk cId="1464461611" sldId="1520"/>
            <ac:picMk id="162" creationId="{1B690672-2E07-4AB7-A2B3-462C1AA44AA7}"/>
          </ac:picMkLst>
        </pc:picChg>
        <pc:picChg chg="add mod">
          <ac:chgData name="世倫 賴" userId="9036a931db755206" providerId="LiveId" clId="{EDD5EB24-CECD-4097-8DE7-22372B480942}" dt="2024-04-08T14:53:08.669" v="10102" actId="164"/>
          <ac:picMkLst>
            <pc:docMk/>
            <pc:sldMk cId="1464461611" sldId="1520"/>
            <ac:picMk id="163" creationId="{3EF0B727-E6FD-4B80-BB30-1E8B36CC019C}"/>
          </ac:picMkLst>
        </pc:picChg>
        <pc:picChg chg="add mod">
          <ac:chgData name="世倫 賴" userId="9036a931db755206" providerId="LiveId" clId="{EDD5EB24-CECD-4097-8DE7-22372B480942}" dt="2024-04-08T14:53:08.669" v="10102" actId="164"/>
          <ac:picMkLst>
            <pc:docMk/>
            <pc:sldMk cId="1464461611" sldId="1520"/>
            <ac:picMk id="164" creationId="{DD604B77-A89F-4756-805C-F69061F022BF}"/>
          </ac:picMkLst>
        </pc:picChg>
        <pc:picChg chg="add mod">
          <ac:chgData name="世倫 賴" userId="9036a931db755206" providerId="LiveId" clId="{EDD5EB24-CECD-4097-8DE7-22372B480942}" dt="2024-04-08T14:53:08.669" v="10102" actId="164"/>
          <ac:picMkLst>
            <pc:docMk/>
            <pc:sldMk cId="1464461611" sldId="1520"/>
            <ac:picMk id="165" creationId="{34325CD0-9EA0-4A4D-A2F3-ADA51B4E0F4B}"/>
          </ac:picMkLst>
        </pc:picChg>
        <pc:picChg chg="add mod">
          <ac:chgData name="世倫 賴" userId="9036a931db755206" providerId="LiveId" clId="{EDD5EB24-CECD-4097-8DE7-22372B480942}" dt="2024-04-08T14:53:08.669" v="10102" actId="164"/>
          <ac:picMkLst>
            <pc:docMk/>
            <pc:sldMk cId="1464461611" sldId="1520"/>
            <ac:picMk id="166" creationId="{3EAD74A5-0A52-43ED-AF48-FA2450135479}"/>
          </ac:picMkLst>
        </pc:picChg>
        <pc:picChg chg="add mod">
          <ac:chgData name="世倫 賴" userId="9036a931db755206" providerId="LiveId" clId="{EDD5EB24-CECD-4097-8DE7-22372B480942}" dt="2024-04-08T14:53:08.669" v="10102" actId="164"/>
          <ac:picMkLst>
            <pc:docMk/>
            <pc:sldMk cId="1464461611" sldId="1520"/>
            <ac:picMk id="167" creationId="{50025B35-4CEB-4D16-BAAF-043F63EF28ED}"/>
          </ac:picMkLst>
        </pc:picChg>
        <pc:picChg chg="add mod">
          <ac:chgData name="世倫 賴" userId="9036a931db755206" providerId="LiveId" clId="{EDD5EB24-CECD-4097-8DE7-22372B480942}" dt="2024-04-08T14:53:08.669" v="10102" actId="164"/>
          <ac:picMkLst>
            <pc:docMk/>
            <pc:sldMk cId="1464461611" sldId="1520"/>
            <ac:picMk id="168" creationId="{C7C3EE52-286B-47DE-85A6-717078B98536}"/>
          </ac:picMkLst>
        </pc:picChg>
        <pc:picChg chg="add mod">
          <ac:chgData name="世倫 賴" userId="9036a931db755206" providerId="LiveId" clId="{EDD5EB24-CECD-4097-8DE7-22372B480942}" dt="2024-04-08T14:53:08.669" v="10102" actId="164"/>
          <ac:picMkLst>
            <pc:docMk/>
            <pc:sldMk cId="1464461611" sldId="1520"/>
            <ac:picMk id="169" creationId="{33D3610D-3BE5-467F-BB5C-4CCC626DD485}"/>
          </ac:picMkLst>
        </pc:picChg>
        <pc:picChg chg="add mod">
          <ac:chgData name="世倫 賴" userId="9036a931db755206" providerId="LiveId" clId="{EDD5EB24-CECD-4097-8DE7-22372B480942}" dt="2024-04-08T14:53:08.669" v="10102" actId="164"/>
          <ac:picMkLst>
            <pc:docMk/>
            <pc:sldMk cId="1464461611" sldId="1520"/>
            <ac:picMk id="170" creationId="{00E0CBF4-B3E0-4D87-9E5C-39725F474ED2}"/>
          </ac:picMkLst>
        </pc:picChg>
        <pc:picChg chg="add mod">
          <ac:chgData name="世倫 賴" userId="9036a931db755206" providerId="LiveId" clId="{EDD5EB24-CECD-4097-8DE7-22372B480942}" dt="2024-04-08T14:53:08.669" v="10102" actId="164"/>
          <ac:picMkLst>
            <pc:docMk/>
            <pc:sldMk cId="1464461611" sldId="1520"/>
            <ac:picMk id="171" creationId="{F5953B10-DAA6-4789-A455-9AE2E357958D}"/>
          </ac:picMkLst>
        </pc:picChg>
        <pc:picChg chg="add mod">
          <ac:chgData name="世倫 賴" userId="9036a931db755206" providerId="LiveId" clId="{EDD5EB24-CECD-4097-8DE7-22372B480942}" dt="2024-04-08T14:53:08.669" v="10102" actId="164"/>
          <ac:picMkLst>
            <pc:docMk/>
            <pc:sldMk cId="1464461611" sldId="1520"/>
            <ac:picMk id="172" creationId="{9E06D84B-0A15-4CFC-A3E5-5DCA86BAC833}"/>
          </ac:picMkLst>
        </pc:picChg>
        <pc:picChg chg="add mod">
          <ac:chgData name="世倫 賴" userId="9036a931db755206" providerId="LiveId" clId="{EDD5EB24-CECD-4097-8DE7-22372B480942}" dt="2024-04-08T14:53:08.669" v="10102" actId="164"/>
          <ac:picMkLst>
            <pc:docMk/>
            <pc:sldMk cId="1464461611" sldId="1520"/>
            <ac:picMk id="173" creationId="{5ABF20FF-1991-4FEB-A29C-C23AED0EA4C0}"/>
          </ac:picMkLst>
        </pc:picChg>
      </pc:sldChg>
      <pc:sldChg chg="del">
        <pc:chgData name="世倫 賴" userId="9036a931db755206" providerId="LiveId" clId="{EDD5EB24-CECD-4097-8DE7-22372B480942}" dt="2024-03-30T08:15:30.515" v="274" actId="47"/>
        <pc:sldMkLst>
          <pc:docMk/>
          <pc:sldMk cId="32972699" sldId="1521"/>
        </pc:sldMkLst>
      </pc:sldChg>
      <pc:sldChg chg="modSp mod modNotesTx">
        <pc:chgData name="世倫 賴" userId="9036a931db755206" providerId="LiveId" clId="{EDD5EB24-CECD-4097-8DE7-22372B480942}" dt="2024-04-02T12:54:12.080" v="7831" actId="20577"/>
        <pc:sldMkLst>
          <pc:docMk/>
          <pc:sldMk cId="64533482" sldId="1522"/>
        </pc:sldMkLst>
        <pc:spChg chg="mod">
          <ac:chgData name="世倫 賴" userId="9036a931db755206" providerId="LiveId" clId="{EDD5EB24-CECD-4097-8DE7-22372B480942}" dt="2024-04-02T09:12:12.840" v="4524" actId="20577"/>
          <ac:spMkLst>
            <pc:docMk/>
            <pc:sldMk cId="64533482" sldId="1522"/>
            <ac:spMk id="4" creationId="{C5E33E82-4175-4F8A-8844-FF5E142EEAD3}"/>
          </ac:spMkLst>
        </pc:spChg>
      </pc:sldChg>
      <pc:sldChg chg="modSp mod modNotesTx">
        <pc:chgData name="世倫 賴" userId="9036a931db755206" providerId="LiveId" clId="{EDD5EB24-CECD-4097-8DE7-22372B480942}" dt="2024-04-02T13:29:08.098" v="8710" actId="20577"/>
        <pc:sldMkLst>
          <pc:docMk/>
          <pc:sldMk cId="3496182858" sldId="1523"/>
        </pc:sldMkLst>
        <pc:spChg chg="mod">
          <ac:chgData name="世倫 賴" userId="9036a931db755206" providerId="LiveId" clId="{EDD5EB24-CECD-4097-8DE7-22372B480942}" dt="2024-03-30T14:32:22.031" v="2375" actId="20577"/>
          <ac:spMkLst>
            <pc:docMk/>
            <pc:sldMk cId="3496182858" sldId="1523"/>
            <ac:spMk id="4" creationId="{C5E33E82-4175-4F8A-8844-FF5E142EEAD3}"/>
          </ac:spMkLst>
        </pc:spChg>
      </pc:sldChg>
      <pc:sldChg chg="add del">
        <pc:chgData name="世倫 賴" userId="9036a931db755206" providerId="LiveId" clId="{EDD5EB24-CECD-4097-8DE7-22372B480942}" dt="2024-03-30T08:00:37.488" v="8" actId="2696"/>
        <pc:sldMkLst>
          <pc:docMk/>
          <pc:sldMk cId="1514193466" sldId="1524"/>
        </pc:sldMkLst>
      </pc:sldChg>
      <pc:sldChg chg="add del mod modShow">
        <pc:chgData name="世倫 賴" userId="9036a931db755206" providerId="LiveId" clId="{EDD5EB24-CECD-4097-8DE7-22372B480942}" dt="2024-04-03T05:32:31.852" v="10059" actId="47"/>
        <pc:sldMkLst>
          <pc:docMk/>
          <pc:sldMk cId="3143281157" sldId="1524"/>
        </pc:sldMkLst>
      </pc:sldChg>
      <pc:sldChg chg="addSp delSp modSp mod modNotesTx">
        <pc:chgData name="世倫 賴" userId="9036a931db755206" providerId="LiveId" clId="{EDD5EB24-CECD-4097-8DE7-22372B480942}" dt="2024-04-02T13:32:09.778" v="8817" actId="20577"/>
        <pc:sldMkLst>
          <pc:docMk/>
          <pc:sldMk cId="1640813861" sldId="1525"/>
        </pc:sldMkLst>
        <pc:spChg chg="mod">
          <ac:chgData name="世倫 賴" userId="9036a931db755206" providerId="LiveId" clId="{EDD5EB24-CECD-4097-8DE7-22372B480942}" dt="2024-04-02T08:05:28.583" v="4422" actId="20577"/>
          <ac:spMkLst>
            <pc:docMk/>
            <pc:sldMk cId="1640813861" sldId="1525"/>
            <ac:spMk id="2" creationId="{00000000-0000-0000-0000-000000000000}"/>
          </ac:spMkLst>
        </pc:spChg>
        <pc:spChg chg="mod">
          <ac:chgData name="世倫 賴" userId="9036a931db755206" providerId="LiveId" clId="{EDD5EB24-CECD-4097-8DE7-22372B480942}" dt="2024-03-30T08:15:15.085" v="270" actId="20577"/>
          <ac:spMkLst>
            <pc:docMk/>
            <pc:sldMk cId="1640813861" sldId="1525"/>
            <ac:spMk id="3" creationId="{854639F4-F8DB-48AD-8DDE-828EED54D31A}"/>
          </ac:spMkLst>
        </pc:spChg>
        <pc:spChg chg="add mod">
          <ac:chgData name="世倫 賴" userId="9036a931db755206" providerId="LiveId" clId="{EDD5EB24-CECD-4097-8DE7-22372B480942}" dt="2024-03-30T08:14:59.083" v="238" actId="1076"/>
          <ac:spMkLst>
            <pc:docMk/>
            <pc:sldMk cId="1640813861" sldId="1525"/>
            <ac:spMk id="9" creationId="{0155A0EE-DE58-4B94-8680-967471D5EDDE}"/>
          </ac:spMkLst>
        </pc:spChg>
        <pc:spChg chg="del">
          <ac:chgData name="世倫 賴" userId="9036a931db755206" providerId="LiveId" clId="{EDD5EB24-CECD-4097-8DE7-22372B480942}" dt="2024-03-30T08:14:39.412" v="234" actId="478"/>
          <ac:spMkLst>
            <pc:docMk/>
            <pc:sldMk cId="1640813861" sldId="1525"/>
            <ac:spMk id="10" creationId="{C98FD328-64A7-40D3-80D4-5BAEAA28C907}"/>
          </ac:spMkLst>
        </pc:spChg>
        <pc:graphicFrameChg chg="mod">
          <ac:chgData name="世倫 賴" userId="9036a931db755206" providerId="LiveId" clId="{EDD5EB24-CECD-4097-8DE7-22372B480942}" dt="2024-03-30T08:15:18.649" v="271" actId="1076"/>
          <ac:graphicFrameMkLst>
            <pc:docMk/>
            <pc:sldMk cId="1640813861" sldId="1525"/>
            <ac:graphicFrameMk id="8" creationId="{EDE17A2E-63E7-45F4-B7E7-2D66A0C538C4}"/>
          </ac:graphicFrameMkLst>
        </pc:graphicFrameChg>
        <pc:graphicFrameChg chg="add mod">
          <ac:chgData name="世倫 賴" userId="9036a931db755206" providerId="LiveId" clId="{EDD5EB24-CECD-4097-8DE7-22372B480942}" dt="2024-03-30T08:14:59.083" v="238" actId="1076"/>
          <ac:graphicFrameMkLst>
            <pc:docMk/>
            <pc:sldMk cId="1640813861" sldId="1525"/>
            <ac:graphicFrameMk id="11" creationId="{C20BD044-22C7-4375-92AF-7F601FEE8770}"/>
          </ac:graphicFrameMkLst>
        </pc:graphicFrameChg>
        <pc:picChg chg="del">
          <ac:chgData name="世倫 賴" userId="9036a931db755206" providerId="LiveId" clId="{EDD5EB24-CECD-4097-8DE7-22372B480942}" dt="2024-03-30T08:14:24.941" v="227" actId="478"/>
          <ac:picMkLst>
            <pc:docMk/>
            <pc:sldMk cId="1640813861" sldId="1525"/>
            <ac:picMk id="3076" creationId="{E48F3F03-08CF-4F11-983A-23A4F6771829}"/>
          </ac:picMkLst>
        </pc:picChg>
      </pc:sldChg>
      <pc:sldChg chg="delSp del mod">
        <pc:chgData name="世倫 賴" userId="9036a931db755206" providerId="LiveId" clId="{EDD5EB24-CECD-4097-8DE7-22372B480942}" dt="2024-03-30T12:02:51.966" v="1130" actId="47"/>
        <pc:sldMkLst>
          <pc:docMk/>
          <pc:sldMk cId="1044677298" sldId="1529"/>
        </pc:sldMkLst>
        <pc:spChg chg="del">
          <ac:chgData name="世倫 賴" userId="9036a931db755206" providerId="LiveId" clId="{EDD5EB24-CECD-4097-8DE7-22372B480942}" dt="2024-03-30T12:01:51.804" v="1095" actId="21"/>
          <ac:spMkLst>
            <pc:docMk/>
            <pc:sldMk cId="1044677298" sldId="1529"/>
            <ac:spMk id="36" creationId="{35300010-1AFE-4BD6-A458-F1930E14520A}"/>
          </ac:spMkLst>
        </pc:spChg>
        <pc:spChg chg="del">
          <ac:chgData name="世倫 賴" userId="9036a931db755206" providerId="LiveId" clId="{EDD5EB24-CECD-4097-8DE7-22372B480942}" dt="2024-03-30T12:01:51.804" v="1095" actId="21"/>
          <ac:spMkLst>
            <pc:docMk/>
            <pc:sldMk cId="1044677298" sldId="1529"/>
            <ac:spMk id="122" creationId="{54ED8601-9597-43A7-B515-CACD0146F707}"/>
          </ac:spMkLst>
        </pc:spChg>
        <pc:spChg chg="del">
          <ac:chgData name="世倫 賴" userId="9036a931db755206" providerId="LiveId" clId="{EDD5EB24-CECD-4097-8DE7-22372B480942}" dt="2024-03-30T12:01:51.804" v="1095" actId="21"/>
          <ac:spMkLst>
            <pc:docMk/>
            <pc:sldMk cId="1044677298" sldId="1529"/>
            <ac:spMk id="123" creationId="{C07DA75C-03B3-4240-B8C1-A385D87C3B77}"/>
          </ac:spMkLst>
        </pc:spChg>
        <pc:spChg chg="del">
          <ac:chgData name="世倫 賴" userId="9036a931db755206" providerId="LiveId" clId="{EDD5EB24-CECD-4097-8DE7-22372B480942}" dt="2024-03-30T12:01:51.804" v="1095" actId="21"/>
          <ac:spMkLst>
            <pc:docMk/>
            <pc:sldMk cId="1044677298" sldId="1529"/>
            <ac:spMk id="125" creationId="{E32DF3E3-8FB7-4176-82BB-98C30AA46143}"/>
          </ac:spMkLst>
        </pc:spChg>
        <pc:spChg chg="del">
          <ac:chgData name="世倫 賴" userId="9036a931db755206" providerId="LiveId" clId="{EDD5EB24-CECD-4097-8DE7-22372B480942}" dt="2024-03-30T12:01:51.804" v="1095" actId="21"/>
          <ac:spMkLst>
            <pc:docMk/>
            <pc:sldMk cId="1044677298" sldId="1529"/>
            <ac:spMk id="126" creationId="{F16973DF-28E0-4838-B473-034CCEA25191}"/>
          </ac:spMkLst>
        </pc:spChg>
        <pc:spChg chg="del">
          <ac:chgData name="世倫 賴" userId="9036a931db755206" providerId="LiveId" clId="{EDD5EB24-CECD-4097-8DE7-22372B480942}" dt="2024-03-30T12:01:51.804" v="1095" actId="21"/>
          <ac:spMkLst>
            <pc:docMk/>
            <pc:sldMk cId="1044677298" sldId="1529"/>
            <ac:spMk id="127" creationId="{DC50107F-2B49-49C3-ACAD-F947BDE55630}"/>
          </ac:spMkLst>
        </pc:spChg>
        <pc:spChg chg="del">
          <ac:chgData name="世倫 賴" userId="9036a931db755206" providerId="LiveId" clId="{EDD5EB24-CECD-4097-8DE7-22372B480942}" dt="2024-03-30T12:01:51.804" v="1095" actId="21"/>
          <ac:spMkLst>
            <pc:docMk/>
            <pc:sldMk cId="1044677298" sldId="1529"/>
            <ac:spMk id="128" creationId="{A66956F6-70D5-4DD2-B4A3-A1770CE99D39}"/>
          </ac:spMkLst>
        </pc:spChg>
        <pc:spChg chg="del">
          <ac:chgData name="世倫 賴" userId="9036a931db755206" providerId="LiveId" clId="{EDD5EB24-CECD-4097-8DE7-22372B480942}" dt="2024-03-30T12:01:51.804" v="1095" actId="21"/>
          <ac:spMkLst>
            <pc:docMk/>
            <pc:sldMk cId="1044677298" sldId="1529"/>
            <ac:spMk id="129" creationId="{AD148AD4-260A-45C5-AF8C-288B485666CD}"/>
          </ac:spMkLst>
        </pc:spChg>
        <pc:spChg chg="del">
          <ac:chgData name="世倫 賴" userId="9036a931db755206" providerId="LiveId" clId="{EDD5EB24-CECD-4097-8DE7-22372B480942}" dt="2024-03-30T12:01:51.804" v="1095" actId="21"/>
          <ac:spMkLst>
            <pc:docMk/>
            <pc:sldMk cId="1044677298" sldId="1529"/>
            <ac:spMk id="132" creationId="{79440B20-3315-4DC7-832C-FA139EEFA8FD}"/>
          </ac:spMkLst>
        </pc:spChg>
        <pc:spChg chg="del">
          <ac:chgData name="世倫 賴" userId="9036a931db755206" providerId="LiveId" clId="{EDD5EB24-CECD-4097-8DE7-22372B480942}" dt="2024-03-30T12:01:51.804" v="1095" actId="21"/>
          <ac:spMkLst>
            <pc:docMk/>
            <pc:sldMk cId="1044677298" sldId="1529"/>
            <ac:spMk id="133" creationId="{2CCDBC6E-FC9B-4132-8794-BF86C5F5C743}"/>
          </ac:spMkLst>
        </pc:spChg>
        <pc:spChg chg="del">
          <ac:chgData name="世倫 賴" userId="9036a931db755206" providerId="LiveId" clId="{EDD5EB24-CECD-4097-8DE7-22372B480942}" dt="2024-03-30T12:01:51.804" v="1095" actId="21"/>
          <ac:spMkLst>
            <pc:docMk/>
            <pc:sldMk cId="1044677298" sldId="1529"/>
            <ac:spMk id="141" creationId="{617703A2-1270-4E08-A352-8F8B8012704A}"/>
          </ac:spMkLst>
        </pc:spChg>
        <pc:picChg chg="del">
          <ac:chgData name="世倫 賴" userId="9036a931db755206" providerId="LiveId" clId="{EDD5EB24-CECD-4097-8DE7-22372B480942}" dt="2024-03-30T12:01:51.804" v="1095" actId="21"/>
          <ac:picMkLst>
            <pc:docMk/>
            <pc:sldMk cId="1044677298" sldId="1529"/>
            <ac:picMk id="37" creationId="{5C430836-F712-4C0B-8788-30A7BA861C4D}"/>
          </ac:picMkLst>
        </pc:picChg>
        <pc:picChg chg="del">
          <ac:chgData name="世倫 賴" userId="9036a931db755206" providerId="LiveId" clId="{EDD5EB24-CECD-4097-8DE7-22372B480942}" dt="2024-03-30T12:01:51.804" v="1095" actId="21"/>
          <ac:picMkLst>
            <pc:docMk/>
            <pc:sldMk cId="1044677298" sldId="1529"/>
            <ac:picMk id="38" creationId="{C424EF8A-BC33-4FD6-9660-363E3A85A8A7}"/>
          </ac:picMkLst>
        </pc:picChg>
        <pc:picChg chg="del">
          <ac:chgData name="世倫 賴" userId="9036a931db755206" providerId="LiveId" clId="{EDD5EB24-CECD-4097-8DE7-22372B480942}" dt="2024-03-30T12:01:51.804" v="1095" actId="21"/>
          <ac:picMkLst>
            <pc:docMk/>
            <pc:sldMk cId="1044677298" sldId="1529"/>
            <ac:picMk id="39" creationId="{716087E4-F971-4CE1-83A5-DDC508F2F073}"/>
          </ac:picMkLst>
        </pc:picChg>
        <pc:picChg chg="del">
          <ac:chgData name="世倫 賴" userId="9036a931db755206" providerId="LiveId" clId="{EDD5EB24-CECD-4097-8DE7-22372B480942}" dt="2024-03-30T12:01:51.804" v="1095" actId="21"/>
          <ac:picMkLst>
            <pc:docMk/>
            <pc:sldMk cId="1044677298" sldId="1529"/>
            <ac:picMk id="40" creationId="{AC291CCD-BBD3-4D26-A955-EC29E2A49066}"/>
          </ac:picMkLst>
        </pc:picChg>
        <pc:picChg chg="del">
          <ac:chgData name="世倫 賴" userId="9036a931db755206" providerId="LiveId" clId="{EDD5EB24-CECD-4097-8DE7-22372B480942}" dt="2024-03-30T12:01:51.804" v="1095" actId="21"/>
          <ac:picMkLst>
            <pc:docMk/>
            <pc:sldMk cId="1044677298" sldId="1529"/>
            <ac:picMk id="41" creationId="{75A68995-F6EA-4B6C-BBA0-64D4AF939FE5}"/>
          </ac:picMkLst>
        </pc:picChg>
        <pc:picChg chg="del">
          <ac:chgData name="世倫 賴" userId="9036a931db755206" providerId="LiveId" clId="{EDD5EB24-CECD-4097-8DE7-22372B480942}" dt="2024-03-30T12:01:51.804" v="1095" actId="21"/>
          <ac:picMkLst>
            <pc:docMk/>
            <pc:sldMk cId="1044677298" sldId="1529"/>
            <ac:picMk id="42" creationId="{07E9235C-229F-488F-8AD8-69695FDAA9B6}"/>
          </ac:picMkLst>
        </pc:picChg>
        <pc:picChg chg="del">
          <ac:chgData name="世倫 賴" userId="9036a931db755206" providerId="LiveId" clId="{EDD5EB24-CECD-4097-8DE7-22372B480942}" dt="2024-03-30T12:01:51.804" v="1095" actId="21"/>
          <ac:picMkLst>
            <pc:docMk/>
            <pc:sldMk cId="1044677298" sldId="1529"/>
            <ac:picMk id="43" creationId="{E4D2946B-4E64-4926-BEDD-560B9BC4E601}"/>
          </ac:picMkLst>
        </pc:picChg>
        <pc:picChg chg="del">
          <ac:chgData name="世倫 賴" userId="9036a931db755206" providerId="LiveId" clId="{EDD5EB24-CECD-4097-8DE7-22372B480942}" dt="2024-03-30T12:01:51.804" v="1095" actId="21"/>
          <ac:picMkLst>
            <pc:docMk/>
            <pc:sldMk cId="1044677298" sldId="1529"/>
            <ac:picMk id="44" creationId="{DFBA6FB7-5A43-46CC-8E94-90E426174A82}"/>
          </ac:picMkLst>
        </pc:picChg>
        <pc:picChg chg="del">
          <ac:chgData name="世倫 賴" userId="9036a931db755206" providerId="LiveId" clId="{EDD5EB24-CECD-4097-8DE7-22372B480942}" dt="2024-03-30T12:01:51.804" v="1095" actId="21"/>
          <ac:picMkLst>
            <pc:docMk/>
            <pc:sldMk cId="1044677298" sldId="1529"/>
            <ac:picMk id="45" creationId="{0664BDD4-90FF-4F46-9A32-6BCF4B5DABD3}"/>
          </ac:picMkLst>
        </pc:picChg>
        <pc:picChg chg="del">
          <ac:chgData name="世倫 賴" userId="9036a931db755206" providerId="LiveId" clId="{EDD5EB24-CECD-4097-8DE7-22372B480942}" dt="2024-03-30T12:01:51.804" v="1095" actId="21"/>
          <ac:picMkLst>
            <pc:docMk/>
            <pc:sldMk cId="1044677298" sldId="1529"/>
            <ac:picMk id="46" creationId="{DDA71AC2-CED8-40AB-88A0-29D10B17D446}"/>
          </ac:picMkLst>
        </pc:picChg>
        <pc:picChg chg="del">
          <ac:chgData name="世倫 賴" userId="9036a931db755206" providerId="LiveId" clId="{EDD5EB24-CECD-4097-8DE7-22372B480942}" dt="2024-03-30T12:01:51.804" v="1095" actId="21"/>
          <ac:picMkLst>
            <pc:docMk/>
            <pc:sldMk cId="1044677298" sldId="1529"/>
            <ac:picMk id="47" creationId="{3F80303D-4B7B-442E-A450-6E9E3C6EE43D}"/>
          </ac:picMkLst>
        </pc:picChg>
        <pc:picChg chg="del">
          <ac:chgData name="世倫 賴" userId="9036a931db755206" providerId="LiveId" clId="{EDD5EB24-CECD-4097-8DE7-22372B480942}" dt="2024-03-30T12:01:51.804" v="1095" actId="21"/>
          <ac:picMkLst>
            <pc:docMk/>
            <pc:sldMk cId="1044677298" sldId="1529"/>
            <ac:picMk id="48" creationId="{42EF6F5D-325C-446C-A83B-0413C08A684B}"/>
          </ac:picMkLst>
        </pc:picChg>
        <pc:picChg chg="del">
          <ac:chgData name="世倫 賴" userId="9036a931db755206" providerId="LiveId" clId="{EDD5EB24-CECD-4097-8DE7-22372B480942}" dt="2024-03-30T12:01:51.804" v="1095" actId="21"/>
          <ac:picMkLst>
            <pc:docMk/>
            <pc:sldMk cId="1044677298" sldId="1529"/>
            <ac:picMk id="49" creationId="{805367D8-F6FB-4CAC-B536-E0C855C48880}"/>
          </ac:picMkLst>
        </pc:picChg>
        <pc:picChg chg="del">
          <ac:chgData name="世倫 賴" userId="9036a931db755206" providerId="LiveId" clId="{EDD5EB24-CECD-4097-8DE7-22372B480942}" dt="2024-03-30T12:01:51.804" v="1095" actId="21"/>
          <ac:picMkLst>
            <pc:docMk/>
            <pc:sldMk cId="1044677298" sldId="1529"/>
            <ac:picMk id="50" creationId="{26BE094F-FF1B-4A0F-B78D-DF846F6DD356}"/>
          </ac:picMkLst>
        </pc:picChg>
        <pc:picChg chg="del">
          <ac:chgData name="世倫 賴" userId="9036a931db755206" providerId="LiveId" clId="{EDD5EB24-CECD-4097-8DE7-22372B480942}" dt="2024-03-30T12:01:51.804" v="1095" actId="21"/>
          <ac:picMkLst>
            <pc:docMk/>
            <pc:sldMk cId="1044677298" sldId="1529"/>
            <ac:picMk id="51" creationId="{A27670EA-5256-4BCC-AD0A-EC3379792F20}"/>
          </ac:picMkLst>
        </pc:picChg>
        <pc:picChg chg="del">
          <ac:chgData name="世倫 賴" userId="9036a931db755206" providerId="LiveId" clId="{EDD5EB24-CECD-4097-8DE7-22372B480942}" dt="2024-03-30T12:01:51.804" v="1095" actId="21"/>
          <ac:picMkLst>
            <pc:docMk/>
            <pc:sldMk cId="1044677298" sldId="1529"/>
            <ac:picMk id="52" creationId="{31B0B1CC-50F1-4D64-83CB-F88614C4403C}"/>
          </ac:picMkLst>
        </pc:picChg>
        <pc:picChg chg="del">
          <ac:chgData name="世倫 賴" userId="9036a931db755206" providerId="LiveId" clId="{EDD5EB24-CECD-4097-8DE7-22372B480942}" dt="2024-03-30T12:01:51.804" v="1095" actId="21"/>
          <ac:picMkLst>
            <pc:docMk/>
            <pc:sldMk cId="1044677298" sldId="1529"/>
            <ac:picMk id="53" creationId="{228C58AE-7C8B-44C0-A530-86E65756344A}"/>
          </ac:picMkLst>
        </pc:picChg>
        <pc:picChg chg="del">
          <ac:chgData name="世倫 賴" userId="9036a931db755206" providerId="LiveId" clId="{EDD5EB24-CECD-4097-8DE7-22372B480942}" dt="2024-03-30T12:01:51.804" v="1095" actId="21"/>
          <ac:picMkLst>
            <pc:docMk/>
            <pc:sldMk cId="1044677298" sldId="1529"/>
            <ac:picMk id="54" creationId="{704C1B66-A3D9-49D3-95ED-2B9EBB64784F}"/>
          </ac:picMkLst>
        </pc:picChg>
        <pc:picChg chg="del">
          <ac:chgData name="世倫 賴" userId="9036a931db755206" providerId="LiveId" clId="{EDD5EB24-CECD-4097-8DE7-22372B480942}" dt="2024-03-30T12:01:51.804" v="1095" actId="21"/>
          <ac:picMkLst>
            <pc:docMk/>
            <pc:sldMk cId="1044677298" sldId="1529"/>
            <ac:picMk id="55" creationId="{E01A28C7-4D90-4E6D-9FA4-940BADA0D817}"/>
          </ac:picMkLst>
        </pc:picChg>
        <pc:picChg chg="del">
          <ac:chgData name="世倫 賴" userId="9036a931db755206" providerId="LiveId" clId="{EDD5EB24-CECD-4097-8DE7-22372B480942}" dt="2024-03-30T12:01:51.804" v="1095" actId="21"/>
          <ac:picMkLst>
            <pc:docMk/>
            <pc:sldMk cId="1044677298" sldId="1529"/>
            <ac:picMk id="56" creationId="{646E66FB-698A-4749-A6DF-A3D9CE42401A}"/>
          </ac:picMkLst>
        </pc:picChg>
        <pc:picChg chg="del">
          <ac:chgData name="世倫 賴" userId="9036a931db755206" providerId="LiveId" clId="{EDD5EB24-CECD-4097-8DE7-22372B480942}" dt="2024-03-30T12:01:51.804" v="1095" actId="21"/>
          <ac:picMkLst>
            <pc:docMk/>
            <pc:sldMk cId="1044677298" sldId="1529"/>
            <ac:picMk id="57" creationId="{900721ED-11D7-410F-B48E-B2C10945ACDB}"/>
          </ac:picMkLst>
        </pc:picChg>
        <pc:picChg chg="del">
          <ac:chgData name="世倫 賴" userId="9036a931db755206" providerId="LiveId" clId="{EDD5EB24-CECD-4097-8DE7-22372B480942}" dt="2024-03-30T12:01:51.804" v="1095" actId="21"/>
          <ac:picMkLst>
            <pc:docMk/>
            <pc:sldMk cId="1044677298" sldId="1529"/>
            <ac:picMk id="58" creationId="{EAB28734-A800-422E-8726-96AAE95C0E43}"/>
          </ac:picMkLst>
        </pc:picChg>
        <pc:picChg chg="del">
          <ac:chgData name="世倫 賴" userId="9036a931db755206" providerId="LiveId" clId="{EDD5EB24-CECD-4097-8DE7-22372B480942}" dt="2024-03-30T12:01:51.804" v="1095" actId="21"/>
          <ac:picMkLst>
            <pc:docMk/>
            <pc:sldMk cId="1044677298" sldId="1529"/>
            <ac:picMk id="59" creationId="{A4D857E1-6C4E-46B7-8353-8FE2A133D49D}"/>
          </ac:picMkLst>
        </pc:picChg>
        <pc:picChg chg="del">
          <ac:chgData name="世倫 賴" userId="9036a931db755206" providerId="LiveId" clId="{EDD5EB24-CECD-4097-8DE7-22372B480942}" dt="2024-03-30T12:01:51.804" v="1095" actId="21"/>
          <ac:picMkLst>
            <pc:docMk/>
            <pc:sldMk cId="1044677298" sldId="1529"/>
            <ac:picMk id="60" creationId="{FC9B9057-DB16-4728-9C2D-EAD0E41C0D05}"/>
          </ac:picMkLst>
        </pc:picChg>
        <pc:picChg chg="del">
          <ac:chgData name="世倫 賴" userId="9036a931db755206" providerId="LiveId" clId="{EDD5EB24-CECD-4097-8DE7-22372B480942}" dt="2024-03-30T12:01:51.804" v="1095" actId="21"/>
          <ac:picMkLst>
            <pc:docMk/>
            <pc:sldMk cId="1044677298" sldId="1529"/>
            <ac:picMk id="61" creationId="{498EC918-02F2-4733-BA31-79F827B44096}"/>
          </ac:picMkLst>
        </pc:picChg>
        <pc:picChg chg="del">
          <ac:chgData name="世倫 賴" userId="9036a931db755206" providerId="LiveId" clId="{EDD5EB24-CECD-4097-8DE7-22372B480942}" dt="2024-03-30T12:01:51.804" v="1095" actId="21"/>
          <ac:picMkLst>
            <pc:docMk/>
            <pc:sldMk cId="1044677298" sldId="1529"/>
            <ac:picMk id="62" creationId="{16C1C5E0-5752-48CD-A75B-260F3BE96234}"/>
          </ac:picMkLst>
        </pc:picChg>
        <pc:picChg chg="del">
          <ac:chgData name="世倫 賴" userId="9036a931db755206" providerId="LiveId" clId="{EDD5EB24-CECD-4097-8DE7-22372B480942}" dt="2024-03-30T12:01:51.804" v="1095" actId="21"/>
          <ac:picMkLst>
            <pc:docMk/>
            <pc:sldMk cId="1044677298" sldId="1529"/>
            <ac:picMk id="63" creationId="{59C16079-3BF3-413C-B9F0-7B7D4CE093F6}"/>
          </ac:picMkLst>
        </pc:picChg>
        <pc:picChg chg="del">
          <ac:chgData name="世倫 賴" userId="9036a931db755206" providerId="LiveId" clId="{EDD5EB24-CECD-4097-8DE7-22372B480942}" dt="2024-03-30T12:01:51.804" v="1095" actId="21"/>
          <ac:picMkLst>
            <pc:docMk/>
            <pc:sldMk cId="1044677298" sldId="1529"/>
            <ac:picMk id="64" creationId="{B7FFDF4A-AD91-46C1-BF7F-C082B79E87B0}"/>
          </ac:picMkLst>
        </pc:picChg>
        <pc:picChg chg="del">
          <ac:chgData name="世倫 賴" userId="9036a931db755206" providerId="LiveId" clId="{EDD5EB24-CECD-4097-8DE7-22372B480942}" dt="2024-03-30T12:01:51.804" v="1095" actId="21"/>
          <ac:picMkLst>
            <pc:docMk/>
            <pc:sldMk cId="1044677298" sldId="1529"/>
            <ac:picMk id="65" creationId="{D85F95BA-98C2-4A0C-9DAA-7F1B27E048AA}"/>
          </ac:picMkLst>
        </pc:picChg>
        <pc:picChg chg="del">
          <ac:chgData name="世倫 賴" userId="9036a931db755206" providerId="LiveId" clId="{EDD5EB24-CECD-4097-8DE7-22372B480942}" dt="2024-03-30T12:01:51.804" v="1095" actId="21"/>
          <ac:picMkLst>
            <pc:docMk/>
            <pc:sldMk cId="1044677298" sldId="1529"/>
            <ac:picMk id="69" creationId="{2CF91D72-E3C5-4007-AB2A-24573D05A413}"/>
          </ac:picMkLst>
        </pc:picChg>
        <pc:picChg chg="del">
          <ac:chgData name="世倫 賴" userId="9036a931db755206" providerId="LiveId" clId="{EDD5EB24-CECD-4097-8DE7-22372B480942}" dt="2024-03-30T12:01:51.804" v="1095" actId="21"/>
          <ac:picMkLst>
            <pc:docMk/>
            <pc:sldMk cId="1044677298" sldId="1529"/>
            <ac:picMk id="73" creationId="{18A4F885-4D0B-4FB3-95B7-5E0ADE166320}"/>
          </ac:picMkLst>
        </pc:picChg>
        <pc:picChg chg="del">
          <ac:chgData name="世倫 賴" userId="9036a931db755206" providerId="LiveId" clId="{EDD5EB24-CECD-4097-8DE7-22372B480942}" dt="2024-03-30T12:01:51.804" v="1095" actId="21"/>
          <ac:picMkLst>
            <pc:docMk/>
            <pc:sldMk cId="1044677298" sldId="1529"/>
            <ac:picMk id="77" creationId="{4C386E3C-FFBE-401E-A86D-7175802D4FD8}"/>
          </ac:picMkLst>
        </pc:picChg>
        <pc:picChg chg="del">
          <ac:chgData name="世倫 賴" userId="9036a931db755206" providerId="LiveId" clId="{EDD5EB24-CECD-4097-8DE7-22372B480942}" dt="2024-03-30T12:01:51.804" v="1095" actId="21"/>
          <ac:picMkLst>
            <pc:docMk/>
            <pc:sldMk cId="1044677298" sldId="1529"/>
            <ac:picMk id="81" creationId="{4CA7F3B2-3960-4BCF-B284-BCF6FC5F4957}"/>
          </ac:picMkLst>
        </pc:picChg>
        <pc:picChg chg="del">
          <ac:chgData name="世倫 賴" userId="9036a931db755206" providerId="LiveId" clId="{EDD5EB24-CECD-4097-8DE7-22372B480942}" dt="2024-03-30T12:01:51.804" v="1095" actId="21"/>
          <ac:picMkLst>
            <pc:docMk/>
            <pc:sldMk cId="1044677298" sldId="1529"/>
            <ac:picMk id="85" creationId="{9E142C34-FB2F-4C67-82E0-D709460DC1E4}"/>
          </ac:picMkLst>
        </pc:picChg>
        <pc:picChg chg="del">
          <ac:chgData name="世倫 賴" userId="9036a931db755206" providerId="LiveId" clId="{EDD5EB24-CECD-4097-8DE7-22372B480942}" dt="2024-03-30T12:01:51.804" v="1095" actId="21"/>
          <ac:picMkLst>
            <pc:docMk/>
            <pc:sldMk cId="1044677298" sldId="1529"/>
            <ac:picMk id="89" creationId="{1F463771-AA0E-4C82-BFEA-87E992865EEE}"/>
          </ac:picMkLst>
        </pc:picChg>
        <pc:picChg chg="del">
          <ac:chgData name="世倫 賴" userId="9036a931db755206" providerId="LiveId" clId="{EDD5EB24-CECD-4097-8DE7-22372B480942}" dt="2024-03-30T12:01:51.804" v="1095" actId="21"/>
          <ac:picMkLst>
            <pc:docMk/>
            <pc:sldMk cId="1044677298" sldId="1529"/>
            <ac:picMk id="134" creationId="{97D91613-30CF-499C-825E-0523DC238FCE}"/>
          </ac:picMkLst>
        </pc:picChg>
        <pc:picChg chg="del">
          <ac:chgData name="世倫 賴" userId="9036a931db755206" providerId="LiveId" clId="{EDD5EB24-CECD-4097-8DE7-22372B480942}" dt="2024-03-30T12:01:51.804" v="1095" actId="21"/>
          <ac:picMkLst>
            <pc:docMk/>
            <pc:sldMk cId="1044677298" sldId="1529"/>
            <ac:picMk id="136" creationId="{ACD3B4BF-3341-4AAF-A629-12C5ED94A059}"/>
          </ac:picMkLst>
        </pc:picChg>
        <pc:picChg chg="del">
          <ac:chgData name="世倫 賴" userId="9036a931db755206" providerId="LiveId" clId="{EDD5EB24-CECD-4097-8DE7-22372B480942}" dt="2024-03-30T12:01:51.804" v="1095" actId="21"/>
          <ac:picMkLst>
            <pc:docMk/>
            <pc:sldMk cId="1044677298" sldId="1529"/>
            <ac:picMk id="138" creationId="{80E53CFC-A312-479C-88FB-97118351D5AB}"/>
          </ac:picMkLst>
        </pc:picChg>
        <pc:picChg chg="del">
          <ac:chgData name="世倫 賴" userId="9036a931db755206" providerId="LiveId" clId="{EDD5EB24-CECD-4097-8DE7-22372B480942}" dt="2024-03-30T12:01:51.804" v="1095" actId="21"/>
          <ac:picMkLst>
            <pc:docMk/>
            <pc:sldMk cId="1044677298" sldId="1529"/>
            <ac:picMk id="140" creationId="{07A94957-2C7C-4016-A7F1-6DA1D7D9D5E6}"/>
          </ac:picMkLst>
        </pc:picChg>
        <pc:picChg chg="del">
          <ac:chgData name="世倫 賴" userId="9036a931db755206" providerId="LiveId" clId="{EDD5EB24-CECD-4097-8DE7-22372B480942}" dt="2024-03-30T12:01:51.804" v="1095" actId="21"/>
          <ac:picMkLst>
            <pc:docMk/>
            <pc:sldMk cId="1044677298" sldId="1529"/>
            <ac:picMk id="142" creationId="{9FAF4D90-49FE-4E26-97FA-C0C8F3E5612D}"/>
          </ac:picMkLst>
        </pc:picChg>
        <pc:picChg chg="del">
          <ac:chgData name="世倫 賴" userId="9036a931db755206" providerId="LiveId" clId="{EDD5EB24-CECD-4097-8DE7-22372B480942}" dt="2024-03-30T12:01:51.804" v="1095" actId="21"/>
          <ac:picMkLst>
            <pc:docMk/>
            <pc:sldMk cId="1044677298" sldId="1529"/>
            <ac:picMk id="144" creationId="{A19F9DC6-F000-434B-ACA5-970D8E79F819}"/>
          </ac:picMkLst>
        </pc:picChg>
        <pc:picChg chg="del">
          <ac:chgData name="世倫 賴" userId="9036a931db755206" providerId="LiveId" clId="{EDD5EB24-CECD-4097-8DE7-22372B480942}" dt="2024-03-30T12:01:51.804" v="1095" actId="21"/>
          <ac:picMkLst>
            <pc:docMk/>
            <pc:sldMk cId="1044677298" sldId="1529"/>
            <ac:picMk id="146" creationId="{B66D72F1-21B9-4D8C-A27F-F3EC88771ED5}"/>
          </ac:picMkLst>
        </pc:picChg>
        <pc:picChg chg="del">
          <ac:chgData name="世倫 賴" userId="9036a931db755206" providerId="LiveId" clId="{EDD5EB24-CECD-4097-8DE7-22372B480942}" dt="2024-03-30T12:01:51.804" v="1095" actId="21"/>
          <ac:picMkLst>
            <pc:docMk/>
            <pc:sldMk cId="1044677298" sldId="1529"/>
            <ac:picMk id="148" creationId="{A2649807-750A-4D9D-8C27-CEEEF45D9EB2}"/>
          </ac:picMkLst>
        </pc:picChg>
        <pc:picChg chg="del">
          <ac:chgData name="世倫 賴" userId="9036a931db755206" providerId="LiveId" clId="{EDD5EB24-CECD-4097-8DE7-22372B480942}" dt="2024-03-30T12:01:51.804" v="1095" actId="21"/>
          <ac:picMkLst>
            <pc:docMk/>
            <pc:sldMk cId="1044677298" sldId="1529"/>
            <ac:picMk id="150" creationId="{B453B125-992F-4947-947E-F2C720753610}"/>
          </ac:picMkLst>
        </pc:picChg>
        <pc:picChg chg="del">
          <ac:chgData name="世倫 賴" userId="9036a931db755206" providerId="LiveId" clId="{EDD5EB24-CECD-4097-8DE7-22372B480942}" dt="2024-03-30T12:01:51.804" v="1095" actId="21"/>
          <ac:picMkLst>
            <pc:docMk/>
            <pc:sldMk cId="1044677298" sldId="1529"/>
            <ac:picMk id="152" creationId="{0005D128-BFA3-4878-9DDE-0BCFEAAC27F5}"/>
          </ac:picMkLst>
        </pc:picChg>
        <pc:picChg chg="del">
          <ac:chgData name="世倫 賴" userId="9036a931db755206" providerId="LiveId" clId="{EDD5EB24-CECD-4097-8DE7-22372B480942}" dt="2024-03-30T12:01:51.804" v="1095" actId="21"/>
          <ac:picMkLst>
            <pc:docMk/>
            <pc:sldMk cId="1044677298" sldId="1529"/>
            <ac:picMk id="154" creationId="{463A8829-ECE4-4AD1-AE94-5CC0A6288074}"/>
          </ac:picMkLst>
        </pc:picChg>
        <pc:picChg chg="del">
          <ac:chgData name="世倫 賴" userId="9036a931db755206" providerId="LiveId" clId="{EDD5EB24-CECD-4097-8DE7-22372B480942}" dt="2024-03-30T12:01:51.804" v="1095" actId="21"/>
          <ac:picMkLst>
            <pc:docMk/>
            <pc:sldMk cId="1044677298" sldId="1529"/>
            <ac:picMk id="156" creationId="{C2F4EB59-5313-40DB-BBB5-28204E7DA431}"/>
          </ac:picMkLst>
        </pc:picChg>
        <pc:picChg chg="del">
          <ac:chgData name="世倫 賴" userId="9036a931db755206" providerId="LiveId" clId="{EDD5EB24-CECD-4097-8DE7-22372B480942}" dt="2024-03-30T12:01:51.804" v="1095" actId="21"/>
          <ac:picMkLst>
            <pc:docMk/>
            <pc:sldMk cId="1044677298" sldId="1529"/>
            <ac:picMk id="158" creationId="{50DF46C3-1DF2-4A65-98F1-1ACD174C47E4}"/>
          </ac:picMkLst>
        </pc:picChg>
        <pc:picChg chg="del">
          <ac:chgData name="世倫 賴" userId="9036a931db755206" providerId="LiveId" clId="{EDD5EB24-CECD-4097-8DE7-22372B480942}" dt="2024-03-30T12:01:51.804" v="1095" actId="21"/>
          <ac:picMkLst>
            <pc:docMk/>
            <pc:sldMk cId="1044677298" sldId="1529"/>
            <ac:picMk id="160" creationId="{AA7E0A57-DC4E-4D14-8291-6D1E672E65E3}"/>
          </ac:picMkLst>
        </pc:picChg>
        <pc:picChg chg="del">
          <ac:chgData name="世倫 賴" userId="9036a931db755206" providerId="LiveId" clId="{EDD5EB24-CECD-4097-8DE7-22372B480942}" dt="2024-03-30T12:01:51.804" v="1095" actId="21"/>
          <ac:picMkLst>
            <pc:docMk/>
            <pc:sldMk cId="1044677298" sldId="1529"/>
            <ac:picMk id="162" creationId="{81A16BEA-88E6-4881-8118-0C71C1C3730D}"/>
          </ac:picMkLst>
        </pc:picChg>
        <pc:picChg chg="del">
          <ac:chgData name="世倫 賴" userId="9036a931db755206" providerId="LiveId" clId="{EDD5EB24-CECD-4097-8DE7-22372B480942}" dt="2024-03-30T12:01:51.804" v="1095" actId="21"/>
          <ac:picMkLst>
            <pc:docMk/>
            <pc:sldMk cId="1044677298" sldId="1529"/>
            <ac:picMk id="164" creationId="{3BD275C8-D5C2-4147-B841-3366EC34F807}"/>
          </ac:picMkLst>
        </pc:picChg>
        <pc:picChg chg="del">
          <ac:chgData name="世倫 賴" userId="9036a931db755206" providerId="LiveId" clId="{EDD5EB24-CECD-4097-8DE7-22372B480942}" dt="2024-03-30T12:01:51.804" v="1095" actId="21"/>
          <ac:picMkLst>
            <pc:docMk/>
            <pc:sldMk cId="1044677298" sldId="1529"/>
            <ac:picMk id="166" creationId="{0E73EACC-D77D-476F-A52D-B8DEBCD202AF}"/>
          </ac:picMkLst>
        </pc:picChg>
        <pc:picChg chg="del">
          <ac:chgData name="世倫 賴" userId="9036a931db755206" providerId="LiveId" clId="{EDD5EB24-CECD-4097-8DE7-22372B480942}" dt="2024-03-30T12:01:51.804" v="1095" actId="21"/>
          <ac:picMkLst>
            <pc:docMk/>
            <pc:sldMk cId="1044677298" sldId="1529"/>
            <ac:picMk id="168" creationId="{4EF135C5-7D86-4DD9-9A63-6157345EFF9D}"/>
          </ac:picMkLst>
        </pc:picChg>
        <pc:picChg chg="del">
          <ac:chgData name="世倫 賴" userId="9036a931db755206" providerId="LiveId" clId="{EDD5EB24-CECD-4097-8DE7-22372B480942}" dt="2024-03-30T12:01:51.804" v="1095" actId="21"/>
          <ac:picMkLst>
            <pc:docMk/>
            <pc:sldMk cId="1044677298" sldId="1529"/>
            <ac:picMk id="170" creationId="{6B803E08-82CF-440F-9A90-030DF6B2A32A}"/>
          </ac:picMkLst>
        </pc:picChg>
        <pc:picChg chg="del">
          <ac:chgData name="世倫 賴" userId="9036a931db755206" providerId="LiveId" clId="{EDD5EB24-CECD-4097-8DE7-22372B480942}" dt="2024-03-30T12:01:51.804" v="1095" actId="21"/>
          <ac:picMkLst>
            <pc:docMk/>
            <pc:sldMk cId="1044677298" sldId="1529"/>
            <ac:picMk id="172" creationId="{4E13CD55-7289-4551-ABD6-AA94C3905F99}"/>
          </ac:picMkLst>
        </pc:picChg>
        <pc:picChg chg="del">
          <ac:chgData name="世倫 賴" userId="9036a931db755206" providerId="LiveId" clId="{EDD5EB24-CECD-4097-8DE7-22372B480942}" dt="2024-03-30T12:01:51.804" v="1095" actId="21"/>
          <ac:picMkLst>
            <pc:docMk/>
            <pc:sldMk cId="1044677298" sldId="1529"/>
            <ac:picMk id="174" creationId="{E5B9ED9B-933F-4806-9AD8-B0C998A8C6A3}"/>
          </ac:picMkLst>
        </pc:picChg>
      </pc:sldChg>
      <pc:sldChg chg="del">
        <pc:chgData name="世倫 賴" userId="9036a931db755206" providerId="LiveId" clId="{EDD5EB24-CECD-4097-8DE7-22372B480942}" dt="2024-03-30T08:16:34.647" v="323" actId="47"/>
        <pc:sldMkLst>
          <pc:docMk/>
          <pc:sldMk cId="644900346" sldId="1530"/>
        </pc:sldMkLst>
      </pc:sldChg>
      <pc:sldChg chg="del">
        <pc:chgData name="世倫 賴" userId="9036a931db755206" providerId="LiveId" clId="{EDD5EB24-CECD-4097-8DE7-22372B480942}" dt="2024-03-30T08:16:31.608" v="320" actId="47"/>
        <pc:sldMkLst>
          <pc:docMk/>
          <pc:sldMk cId="138996310" sldId="1531"/>
        </pc:sldMkLst>
      </pc:sldChg>
      <pc:sldChg chg="add del mod modShow">
        <pc:chgData name="世倫 賴" userId="9036a931db755206" providerId="LiveId" clId="{EDD5EB24-CECD-4097-8DE7-22372B480942}" dt="2024-04-03T05:32:31.852" v="10059" actId="47"/>
        <pc:sldMkLst>
          <pc:docMk/>
          <pc:sldMk cId="523565502" sldId="1533"/>
        </pc:sldMkLst>
      </pc:sldChg>
      <pc:sldChg chg="del">
        <pc:chgData name="世倫 賴" userId="9036a931db755206" providerId="LiveId" clId="{EDD5EB24-CECD-4097-8DE7-22372B480942}" dt="2024-03-30T08:00:08.592" v="3" actId="2696"/>
        <pc:sldMkLst>
          <pc:docMk/>
          <pc:sldMk cId="1987622902" sldId="1533"/>
        </pc:sldMkLst>
      </pc:sldChg>
      <pc:sldChg chg="addSp delSp modSp mod modNotesTx">
        <pc:chgData name="世倫 賴" userId="9036a931db755206" providerId="LiveId" clId="{EDD5EB24-CECD-4097-8DE7-22372B480942}" dt="2024-04-08T14:51:04.697" v="10101" actId="164"/>
        <pc:sldMkLst>
          <pc:docMk/>
          <pc:sldMk cId="1290066358" sldId="1534"/>
        </pc:sldMkLst>
        <pc:spChg chg="mod">
          <ac:chgData name="世倫 賴" userId="9036a931db755206" providerId="LiveId" clId="{EDD5EB24-CECD-4097-8DE7-22372B480942}" dt="2024-04-02T08:05:34.632" v="4423"/>
          <ac:spMkLst>
            <pc:docMk/>
            <pc:sldMk cId="1290066358" sldId="1534"/>
            <ac:spMk id="2" creationId="{00000000-0000-0000-0000-000000000000}"/>
          </ac:spMkLst>
        </pc:spChg>
        <pc:spChg chg="add del">
          <ac:chgData name="世倫 賴" userId="9036a931db755206" providerId="LiveId" clId="{EDD5EB24-CECD-4097-8DE7-22372B480942}" dt="2024-03-30T11:59:12.374" v="933" actId="478"/>
          <ac:spMkLst>
            <pc:docMk/>
            <pc:sldMk cId="1290066358" sldId="1534"/>
            <ac:spMk id="3" creationId="{FE6E4BC2-A46B-4FAF-BD53-65F40DDE867C}"/>
          </ac:spMkLst>
        </pc:spChg>
        <pc:spChg chg="mod">
          <ac:chgData name="世倫 賴" userId="9036a931db755206" providerId="LiveId" clId="{EDD5EB24-CECD-4097-8DE7-22372B480942}" dt="2024-03-30T11:59:39.581" v="1031" actId="1076"/>
          <ac:spMkLst>
            <pc:docMk/>
            <pc:sldMk cId="1290066358" sldId="1534"/>
            <ac:spMk id="4" creationId="{BE9A1EE4-ED4D-492B-A388-95B5DD702B49}"/>
          </ac:spMkLst>
        </pc:spChg>
        <pc:spChg chg="add del">
          <ac:chgData name="世倫 賴" userId="9036a931db755206" providerId="LiveId" clId="{EDD5EB24-CECD-4097-8DE7-22372B480942}" dt="2024-03-30T11:59:12.374" v="933" actId="478"/>
          <ac:spMkLst>
            <pc:docMk/>
            <pc:sldMk cId="1290066358" sldId="1534"/>
            <ac:spMk id="49" creationId="{B493ED23-A90A-4E6A-A5BC-E71B04C596AC}"/>
          </ac:spMkLst>
        </pc:spChg>
        <pc:spChg chg="add del">
          <ac:chgData name="世倫 賴" userId="9036a931db755206" providerId="LiveId" clId="{EDD5EB24-CECD-4097-8DE7-22372B480942}" dt="2024-03-30T11:59:15.235" v="934" actId="478"/>
          <ac:spMkLst>
            <pc:docMk/>
            <pc:sldMk cId="1290066358" sldId="1534"/>
            <ac:spMk id="50" creationId="{033A78AF-14EC-4319-85D6-E6DDB28E3D6E}"/>
          </ac:spMkLst>
        </pc:spChg>
        <pc:spChg chg="add del">
          <ac:chgData name="世倫 賴" userId="9036a931db755206" providerId="LiveId" clId="{EDD5EB24-CECD-4097-8DE7-22372B480942}" dt="2024-03-30T11:59:12.374" v="933" actId="478"/>
          <ac:spMkLst>
            <pc:docMk/>
            <pc:sldMk cId="1290066358" sldId="1534"/>
            <ac:spMk id="93" creationId="{14A6A6AC-33B0-481C-A41A-21429D31EC89}"/>
          </ac:spMkLst>
        </pc:spChg>
        <pc:spChg chg="add del">
          <ac:chgData name="世倫 賴" userId="9036a931db755206" providerId="LiveId" clId="{EDD5EB24-CECD-4097-8DE7-22372B480942}" dt="2024-03-30T11:59:12.374" v="933" actId="478"/>
          <ac:spMkLst>
            <pc:docMk/>
            <pc:sldMk cId="1290066358" sldId="1534"/>
            <ac:spMk id="94" creationId="{C34DFCBC-B51C-41A3-B2BC-0D4354D25EEC}"/>
          </ac:spMkLst>
        </pc:spChg>
        <pc:spChg chg="add del">
          <ac:chgData name="世倫 賴" userId="9036a931db755206" providerId="LiveId" clId="{EDD5EB24-CECD-4097-8DE7-22372B480942}" dt="2024-03-30T11:59:12.374" v="933" actId="478"/>
          <ac:spMkLst>
            <pc:docMk/>
            <pc:sldMk cId="1290066358" sldId="1534"/>
            <ac:spMk id="95" creationId="{4CF73AF5-587E-4920-9A3B-37EA2FAD92CC}"/>
          </ac:spMkLst>
        </pc:spChg>
        <pc:spChg chg="add del">
          <ac:chgData name="世倫 賴" userId="9036a931db755206" providerId="LiveId" clId="{EDD5EB24-CECD-4097-8DE7-22372B480942}" dt="2024-03-30T11:59:12.374" v="933" actId="478"/>
          <ac:spMkLst>
            <pc:docMk/>
            <pc:sldMk cId="1290066358" sldId="1534"/>
            <ac:spMk id="96" creationId="{9BD5D0BB-3534-4F7C-B628-9D6A5D0F65FF}"/>
          </ac:spMkLst>
        </pc:spChg>
        <pc:spChg chg="add del">
          <ac:chgData name="世倫 賴" userId="9036a931db755206" providerId="LiveId" clId="{EDD5EB24-CECD-4097-8DE7-22372B480942}" dt="2024-03-30T11:59:12.374" v="933" actId="478"/>
          <ac:spMkLst>
            <pc:docMk/>
            <pc:sldMk cId="1290066358" sldId="1534"/>
            <ac:spMk id="97" creationId="{57E536E6-23F8-407A-8D7D-69FEA497F616}"/>
          </ac:spMkLst>
        </pc:spChg>
        <pc:spChg chg="add del">
          <ac:chgData name="世倫 賴" userId="9036a931db755206" providerId="LiveId" clId="{EDD5EB24-CECD-4097-8DE7-22372B480942}" dt="2024-03-30T11:59:12.374" v="933" actId="478"/>
          <ac:spMkLst>
            <pc:docMk/>
            <pc:sldMk cId="1290066358" sldId="1534"/>
            <ac:spMk id="98" creationId="{1DEB267B-2C29-41CE-8DDD-D3B08B4C4A6C}"/>
          </ac:spMkLst>
        </pc:spChg>
        <pc:spChg chg="add del mod">
          <ac:chgData name="世倫 賴" userId="9036a931db755206" providerId="LiveId" clId="{EDD5EB24-CECD-4097-8DE7-22372B480942}" dt="2024-04-03T02:35:58.053" v="9542"/>
          <ac:spMkLst>
            <pc:docMk/>
            <pc:sldMk cId="1290066358" sldId="1534"/>
            <ac:spMk id="123" creationId="{AE330922-ECDB-4334-AB26-39A955F4E2A4}"/>
          </ac:spMkLst>
        </pc:spChg>
        <pc:spChg chg="add mod">
          <ac:chgData name="世倫 賴" userId="9036a931db755206" providerId="LiveId" clId="{EDD5EB24-CECD-4097-8DE7-22372B480942}" dt="2024-04-08T14:51:04.697" v="10101" actId="164"/>
          <ac:spMkLst>
            <pc:docMk/>
            <pc:sldMk cId="1290066358" sldId="1534"/>
            <ac:spMk id="124" creationId="{7719105F-762D-4383-AE3D-28D71E7E439D}"/>
          </ac:spMkLst>
        </pc:spChg>
        <pc:spChg chg="add mod">
          <ac:chgData name="世倫 賴" userId="9036a931db755206" providerId="LiveId" clId="{EDD5EB24-CECD-4097-8DE7-22372B480942}" dt="2024-04-08T14:51:04.697" v="10101" actId="164"/>
          <ac:spMkLst>
            <pc:docMk/>
            <pc:sldMk cId="1290066358" sldId="1534"/>
            <ac:spMk id="125" creationId="{085827F4-C437-481C-A4A7-95F5A72CEDDF}"/>
          </ac:spMkLst>
        </pc:spChg>
        <pc:spChg chg="add del mod">
          <ac:chgData name="世倫 賴" userId="9036a931db755206" providerId="LiveId" clId="{EDD5EB24-CECD-4097-8DE7-22372B480942}" dt="2024-04-08T14:51:04.697" v="10101" actId="164"/>
          <ac:spMkLst>
            <pc:docMk/>
            <pc:sldMk cId="1290066358" sldId="1534"/>
            <ac:spMk id="148" creationId="{7E07191A-F222-4159-A2B1-BB8C61E2EE0A}"/>
          </ac:spMkLst>
        </pc:spChg>
        <pc:spChg chg="add del mod">
          <ac:chgData name="世倫 賴" userId="9036a931db755206" providerId="LiveId" clId="{EDD5EB24-CECD-4097-8DE7-22372B480942}" dt="2024-04-08T14:51:04.697" v="10101" actId="164"/>
          <ac:spMkLst>
            <pc:docMk/>
            <pc:sldMk cId="1290066358" sldId="1534"/>
            <ac:spMk id="149" creationId="{8E4B26A7-138B-4ECC-8C00-6E70EACC6A6A}"/>
          </ac:spMkLst>
        </pc:spChg>
        <pc:spChg chg="add del mod">
          <ac:chgData name="世倫 賴" userId="9036a931db755206" providerId="LiveId" clId="{EDD5EB24-CECD-4097-8DE7-22372B480942}" dt="2024-04-08T14:51:04.697" v="10101" actId="164"/>
          <ac:spMkLst>
            <pc:docMk/>
            <pc:sldMk cId="1290066358" sldId="1534"/>
            <ac:spMk id="150" creationId="{9E23E91C-8AE9-4847-9EFD-910BF7827CF4}"/>
          </ac:spMkLst>
        </pc:spChg>
        <pc:spChg chg="add del mod">
          <ac:chgData name="世倫 賴" userId="9036a931db755206" providerId="LiveId" clId="{EDD5EB24-CECD-4097-8DE7-22372B480942}" dt="2024-04-08T14:51:04.697" v="10101" actId="164"/>
          <ac:spMkLst>
            <pc:docMk/>
            <pc:sldMk cId="1290066358" sldId="1534"/>
            <ac:spMk id="151" creationId="{D7B8919F-70C5-44ED-B810-361E9E3A4328}"/>
          </ac:spMkLst>
        </pc:spChg>
        <pc:spChg chg="add del mod">
          <ac:chgData name="世倫 賴" userId="9036a931db755206" providerId="LiveId" clId="{EDD5EB24-CECD-4097-8DE7-22372B480942}" dt="2024-04-08T14:51:04.697" v="10101" actId="164"/>
          <ac:spMkLst>
            <pc:docMk/>
            <pc:sldMk cId="1290066358" sldId="1534"/>
            <ac:spMk id="152" creationId="{41952BB6-84E9-49E6-A48C-856E5191C8D6}"/>
          </ac:spMkLst>
        </pc:spChg>
        <pc:spChg chg="add del mod">
          <ac:chgData name="世倫 賴" userId="9036a931db755206" providerId="LiveId" clId="{EDD5EB24-CECD-4097-8DE7-22372B480942}" dt="2024-04-08T14:51:04.697" v="10101" actId="164"/>
          <ac:spMkLst>
            <pc:docMk/>
            <pc:sldMk cId="1290066358" sldId="1534"/>
            <ac:spMk id="153" creationId="{03D691DA-7502-4426-941F-93566428982B}"/>
          </ac:spMkLst>
        </pc:spChg>
        <pc:spChg chg="add del mod">
          <ac:chgData name="世倫 賴" userId="9036a931db755206" providerId="LiveId" clId="{EDD5EB24-CECD-4097-8DE7-22372B480942}" dt="2024-04-08T14:51:04.697" v="10101" actId="164"/>
          <ac:spMkLst>
            <pc:docMk/>
            <pc:sldMk cId="1290066358" sldId="1534"/>
            <ac:spMk id="154" creationId="{F0CC613D-8B62-4E0D-9408-7D9D1F9CAA1D}"/>
          </ac:spMkLst>
        </pc:spChg>
        <pc:spChg chg="add del">
          <ac:chgData name="世倫 賴" userId="9036a931db755206" providerId="LiveId" clId="{EDD5EB24-CECD-4097-8DE7-22372B480942}" dt="2024-03-30T11:59:12.374" v="933" actId="478"/>
          <ac:spMkLst>
            <pc:docMk/>
            <pc:sldMk cId="1290066358" sldId="1534"/>
            <ac:spMk id="197" creationId="{D6F826E7-D2F1-40B1-807D-C8F6E506324D}"/>
          </ac:spMkLst>
        </pc:spChg>
        <pc:spChg chg="add del mod">
          <ac:chgData name="世倫 賴" userId="9036a931db755206" providerId="LiveId" clId="{EDD5EB24-CECD-4097-8DE7-22372B480942}" dt="2024-04-08T14:51:04.697" v="10101" actId="164"/>
          <ac:spMkLst>
            <pc:docMk/>
            <pc:sldMk cId="1290066358" sldId="1534"/>
            <ac:spMk id="199" creationId="{25EF4483-A2D5-43CC-8506-F1D6E8D73CEE}"/>
          </ac:spMkLst>
        </pc:spChg>
        <pc:spChg chg="add mod">
          <ac:chgData name="世倫 賴" userId="9036a931db755206" providerId="LiveId" clId="{EDD5EB24-CECD-4097-8DE7-22372B480942}" dt="2024-04-08T14:51:04.697" v="10101" actId="164"/>
          <ac:spMkLst>
            <pc:docMk/>
            <pc:sldMk cId="1290066358" sldId="1534"/>
            <ac:spMk id="227" creationId="{EC6B9D27-264C-4240-A850-E81C5A8B2F7C}"/>
          </ac:spMkLst>
        </pc:spChg>
        <pc:spChg chg="add mod">
          <ac:chgData name="世倫 賴" userId="9036a931db755206" providerId="LiveId" clId="{EDD5EB24-CECD-4097-8DE7-22372B480942}" dt="2024-04-08T14:51:04.697" v="10101" actId="164"/>
          <ac:spMkLst>
            <pc:docMk/>
            <pc:sldMk cId="1290066358" sldId="1534"/>
            <ac:spMk id="228" creationId="{C1528F65-0138-4C23-B08B-866855BB8C08}"/>
          </ac:spMkLst>
        </pc:spChg>
        <pc:spChg chg="add mod">
          <ac:chgData name="世倫 賴" userId="9036a931db755206" providerId="LiveId" clId="{EDD5EB24-CECD-4097-8DE7-22372B480942}" dt="2024-04-08T14:51:04.697" v="10101" actId="164"/>
          <ac:spMkLst>
            <pc:docMk/>
            <pc:sldMk cId="1290066358" sldId="1534"/>
            <ac:spMk id="229" creationId="{4BD588B0-EF90-4B02-BB9C-4AAC1D2844EB}"/>
          </ac:spMkLst>
        </pc:spChg>
        <pc:spChg chg="add mod">
          <ac:chgData name="世倫 賴" userId="9036a931db755206" providerId="LiveId" clId="{EDD5EB24-CECD-4097-8DE7-22372B480942}" dt="2024-04-08T14:51:04.697" v="10101" actId="164"/>
          <ac:spMkLst>
            <pc:docMk/>
            <pc:sldMk cId="1290066358" sldId="1534"/>
            <ac:spMk id="230" creationId="{A466C604-FD1E-45AA-88ED-42746272E084}"/>
          </ac:spMkLst>
        </pc:spChg>
        <pc:spChg chg="add mod">
          <ac:chgData name="世倫 賴" userId="9036a931db755206" providerId="LiveId" clId="{EDD5EB24-CECD-4097-8DE7-22372B480942}" dt="2024-04-08T14:51:04.697" v="10101" actId="164"/>
          <ac:spMkLst>
            <pc:docMk/>
            <pc:sldMk cId="1290066358" sldId="1534"/>
            <ac:spMk id="231" creationId="{506A2B5D-E4C7-4089-B560-E2E6CBBB659E}"/>
          </ac:spMkLst>
        </pc:spChg>
        <pc:spChg chg="add mod">
          <ac:chgData name="世倫 賴" userId="9036a931db755206" providerId="LiveId" clId="{EDD5EB24-CECD-4097-8DE7-22372B480942}" dt="2024-04-08T14:51:04.697" v="10101" actId="164"/>
          <ac:spMkLst>
            <pc:docMk/>
            <pc:sldMk cId="1290066358" sldId="1534"/>
            <ac:spMk id="232" creationId="{3D4B09D8-7BCD-41C9-A5C4-2B3839041196}"/>
          </ac:spMkLst>
        </pc:spChg>
        <pc:spChg chg="add mod">
          <ac:chgData name="世倫 賴" userId="9036a931db755206" providerId="LiveId" clId="{EDD5EB24-CECD-4097-8DE7-22372B480942}" dt="2024-04-08T14:51:04.697" v="10101" actId="164"/>
          <ac:spMkLst>
            <pc:docMk/>
            <pc:sldMk cId="1290066358" sldId="1534"/>
            <ac:spMk id="233" creationId="{C6915573-DD42-4612-B8C6-A3E42F5264C6}"/>
          </ac:spMkLst>
        </pc:spChg>
        <pc:spChg chg="add mod">
          <ac:chgData name="世倫 賴" userId="9036a931db755206" providerId="LiveId" clId="{EDD5EB24-CECD-4097-8DE7-22372B480942}" dt="2024-04-08T14:51:04.697" v="10101" actId="164"/>
          <ac:spMkLst>
            <pc:docMk/>
            <pc:sldMk cId="1290066358" sldId="1534"/>
            <ac:spMk id="234" creationId="{BF483DD2-72B9-4E24-910B-36D617F4921B}"/>
          </ac:spMkLst>
        </pc:spChg>
        <pc:spChg chg="add mod">
          <ac:chgData name="世倫 賴" userId="9036a931db755206" providerId="LiveId" clId="{EDD5EB24-CECD-4097-8DE7-22372B480942}" dt="2024-04-08T14:51:04.697" v="10101" actId="164"/>
          <ac:spMkLst>
            <pc:docMk/>
            <pc:sldMk cId="1290066358" sldId="1534"/>
            <ac:spMk id="235" creationId="{93F1C008-E5DE-4528-A873-47C3E77D1393}"/>
          </ac:spMkLst>
        </pc:spChg>
        <pc:spChg chg="add mod">
          <ac:chgData name="世倫 賴" userId="9036a931db755206" providerId="LiveId" clId="{EDD5EB24-CECD-4097-8DE7-22372B480942}" dt="2024-04-08T14:51:04.697" v="10101" actId="164"/>
          <ac:spMkLst>
            <pc:docMk/>
            <pc:sldMk cId="1290066358" sldId="1534"/>
            <ac:spMk id="264" creationId="{1DE143CA-637D-4018-9A06-727D619886B0}"/>
          </ac:spMkLst>
        </pc:spChg>
        <pc:spChg chg="add mod">
          <ac:chgData name="世倫 賴" userId="9036a931db755206" providerId="LiveId" clId="{EDD5EB24-CECD-4097-8DE7-22372B480942}" dt="2024-03-30T12:01:01.437" v="1073" actId="1076"/>
          <ac:spMkLst>
            <pc:docMk/>
            <pc:sldMk cId="1290066358" sldId="1534"/>
            <ac:spMk id="265" creationId="{D739475D-73D5-4E3C-AE4C-780E2EF0566F}"/>
          </ac:spMkLst>
        </pc:spChg>
        <pc:grpChg chg="add mod">
          <ac:chgData name="世倫 賴" userId="9036a931db755206" providerId="LiveId" clId="{EDD5EB24-CECD-4097-8DE7-22372B480942}" dt="2024-04-08T14:51:04.697" v="10101" actId="164"/>
          <ac:grpSpMkLst>
            <pc:docMk/>
            <pc:sldMk cId="1290066358" sldId="1534"/>
            <ac:grpSpMk id="3" creationId="{A66101BB-6CD9-42AB-969A-4EB07F9E0D2B}"/>
          </ac:grpSpMkLst>
        </pc:grpChg>
        <pc:picChg chg="add del">
          <ac:chgData name="世倫 賴" userId="9036a931db755206" providerId="LiveId" clId="{EDD5EB24-CECD-4097-8DE7-22372B480942}" dt="2024-03-30T11:59:12.374" v="933" actId="478"/>
          <ac:picMkLst>
            <pc:docMk/>
            <pc:sldMk cId="1290066358" sldId="1534"/>
            <ac:picMk id="106" creationId="{B600A08C-F28A-4C25-9871-B64B540770F9}"/>
          </ac:picMkLst>
        </pc:picChg>
        <pc:picChg chg="add del">
          <ac:chgData name="世倫 賴" userId="9036a931db755206" providerId="LiveId" clId="{EDD5EB24-CECD-4097-8DE7-22372B480942}" dt="2024-03-30T11:59:12.374" v="933" actId="478"/>
          <ac:picMkLst>
            <pc:docMk/>
            <pc:sldMk cId="1290066358" sldId="1534"/>
            <ac:picMk id="107" creationId="{B3DA25D5-431F-4F4F-838E-CEEE5BE274A0}"/>
          </ac:picMkLst>
        </pc:picChg>
        <pc:picChg chg="add del">
          <ac:chgData name="世倫 賴" userId="9036a931db755206" providerId="LiveId" clId="{EDD5EB24-CECD-4097-8DE7-22372B480942}" dt="2024-03-30T11:59:12.374" v="933" actId="478"/>
          <ac:picMkLst>
            <pc:docMk/>
            <pc:sldMk cId="1290066358" sldId="1534"/>
            <ac:picMk id="108" creationId="{86B8C912-E430-40F3-9303-D7DEA14FBBF4}"/>
          </ac:picMkLst>
        </pc:picChg>
        <pc:picChg chg="add del">
          <ac:chgData name="世倫 賴" userId="9036a931db755206" providerId="LiveId" clId="{EDD5EB24-CECD-4097-8DE7-22372B480942}" dt="2024-03-30T11:59:12.374" v="933" actId="478"/>
          <ac:picMkLst>
            <pc:docMk/>
            <pc:sldMk cId="1290066358" sldId="1534"/>
            <ac:picMk id="109" creationId="{67813CC1-95FE-49C0-A498-9E8E981CD5DC}"/>
          </ac:picMkLst>
        </pc:picChg>
        <pc:picChg chg="add del">
          <ac:chgData name="世倫 賴" userId="9036a931db755206" providerId="LiveId" clId="{EDD5EB24-CECD-4097-8DE7-22372B480942}" dt="2024-03-30T11:59:12.374" v="933" actId="478"/>
          <ac:picMkLst>
            <pc:docMk/>
            <pc:sldMk cId="1290066358" sldId="1534"/>
            <ac:picMk id="110" creationId="{A0C5C693-71AF-4953-93CC-D8B448626A10}"/>
          </ac:picMkLst>
        </pc:picChg>
        <pc:picChg chg="add del">
          <ac:chgData name="世倫 賴" userId="9036a931db755206" providerId="LiveId" clId="{EDD5EB24-CECD-4097-8DE7-22372B480942}" dt="2024-03-30T11:59:12.374" v="933" actId="478"/>
          <ac:picMkLst>
            <pc:docMk/>
            <pc:sldMk cId="1290066358" sldId="1534"/>
            <ac:picMk id="111" creationId="{1E601F40-1598-4630-892F-2AAD63A79865}"/>
          </ac:picMkLst>
        </pc:picChg>
        <pc:picChg chg="add del">
          <ac:chgData name="世倫 賴" userId="9036a931db755206" providerId="LiveId" clId="{EDD5EB24-CECD-4097-8DE7-22372B480942}" dt="2024-03-30T11:59:12.374" v="933" actId="478"/>
          <ac:picMkLst>
            <pc:docMk/>
            <pc:sldMk cId="1290066358" sldId="1534"/>
            <ac:picMk id="112" creationId="{6529AE7F-D300-4512-9397-AE31945640C8}"/>
          </ac:picMkLst>
        </pc:picChg>
        <pc:picChg chg="add del">
          <ac:chgData name="世倫 賴" userId="9036a931db755206" providerId="LiveId" clId="{EDD5EB24-CECD-4097-8DE7-22372B480942}" dt="2024-03-30T11:59:12.374" v="933" actId="478"/>
          <ac:picMkLst>
            <pc:docMk/>
            <pc:sldMk cId="1290066358" sldId="1534"/>
            <ac:picMk id="113" creationId="{DDAFF664-1891-44F3-9AE4-A12425908CAE}"/>
          </ac:picMkLst>
        </pc:picChg>
        <pc:picChg chg="add del">
          <ac:chgData name="世倫 賴" userId="9036a931db755206" providerId="LiveId" clId="{EDD5EB24-CECD-4097-8DE7-22372B480942}" dt="2024-03-30T11:59:12.374" v="933" actId="478"/>
          <ac:picMkLst>
            <pc:docMk/>
            <pc:sldMk cId="1290066358" sldId="1534"/>
            <ac:picMk id="114" creationId="{D25CB827-B772-490C-81FB-F12E132EB3FD}"/>
          </ac:picMkLst>
        </pc:picChg>
        <pc:picChg chg="add del">
          <ac:chgData name="世倫 賴" userId="9036a931db755206" providerId="LiveId" clId="{EDD5EB24-CECD-4097-8DE7-22372B480942}" dt="2024-03-30T11:59:12.374" v="933" actId="478"/>
          <ac:picMkLst>
            <pc:docMk/>
            <pc:sldMk cId="1290066358" sldId="1534"/>
            <ac:picMk id="115" creationId="{5DA86A81-439C-4F15-82AF-2A76F08C83DC}"/>
          </ac:picMkLst>
        </pc:picChg>
        <pc:picChg chg="add del">
          <ac:chgData name="世倫 賴" userId="9036a931db755206" providerId="LiveId" clId="{EDD5EB24-CECD-4097-8DE7-22372B480942}" dt="2024-03-30T11:59:12.374" v="933" actId="478"/>
          <ac:picMkLst>
            <pc:docMk/>
            <pc:sldMk cId="1290066358" sldId="1534"/>
            <ac:picMk id="116" creationId="{E6B97058-E61D-4041-A1A3-5375DCB01B3B}"/>
          </ac:picMkLst>
        </pc:picChg>
        <pc:picChg chg="add del">
          <ac:chgData name="世倫 賴" userId="9036a931db755206" providerId="LiveId" clId="{EDD5EB24-CECD-4097-8DE7-22372B480942}" dt="2024-03-30T11:59:12.374" v="933" actId="478"/>
          <ac:picMkLst>
            <pc:docMk/>
            <pc:sldMk cId="1290066358" sldId="1534"/>
            <ac:picMk id="117" creationId="{D4CFE9CC-B470-48B0-9D52-90E409014D89}"/>
          </ac:picMkLst>
        </pc:picChg>
        <pc:picChg chg="add del">
          <ac:chgData name="世倫 賴" userId="9036a931db755206" providerId="LiveId" clId="{EDD5EB24-CECD-4097-8DE7-22372B480942}" dt="2024-03-30T11:59:12.374" v="933" actId="478"/>
          <ac:picMkLst>
            <pc:docMk/>
            <pc:sldMk cId="1290066358" sldId="1534"/>
            <ac:picMk id="118" creationId="{D9E65F69-575E-4EE2-A4F4-082786990C73}"/>
          </ac:picMkLst>
        </pc:picChg>
        <pc:picChg chg="add del">
          <ac:chgData name="世倫 賴" userId="9036a931db755206" providerId="LiveId" clId="{EDD5EB24-CECD-4097-8DE7-22372B480942}" dt="2024-03-30T11:59:12.374" v="933" actId="478"/>
          <ac:picMkLst>
            <pc:docMk/>
            <pc:sldMk cId="1290066358" sldId="1534"/>
            <ac:picMk id="119" creationId="{CD3C0D21-7561-4E76-8632-66E36D423A20}"/>
          </ac:picMkLst>
        </pc:picChg>
        <pc:picChg chg="add del">
          <ac:chgData name="世倫 賴" userId="9036a931db755206" providerId="LiveId" clId="{EDD5EB24-CECD-4097-8DE7-22372B480942}" dt="2024-03-30T11:59:12.374" v="933" actId="478"/>
          <ac:picMkLst>
            <pc:docMk/>
            <pc:sldMk cId="1290066358" sldId="1534"/>
            <ac:picMk id="120" creationId="{CD5F879C-FB1C-42B9-A4F8-792CB5249B0D}"/>
          </ac:picMkLst>
        </pc:picChg>
        <pc:picChg chg="add del">
          <ac:chgData name="世倫 賴" userId="9036a931db755206" providerId="LiveId" clId="{EDD5EB24-CECD-4097-8DE7-22372B480942}" dt="2024-03-30T11:59:12.374" v="933" actId="478"/>
          <ac:picMkLst>
            <pc:docMk/>
            <pc:sldMk cId="1290066358" sldId="1534"/>
            <ac:picMk id="121" creationId="{DD06F742-8897-4DDD-9EA8-9F79DCFCD9D7}"/>
          </ac:picMkLst>
        </pc:picChg>
        <pc:picChg chg="add del">
          <ac:chgData name="世倫 賴" userId="9036a931db755206" providerId="LiveId" clId="{EDD5EB24-CECD-4097-8DE7-22372B480942}" dt="2024-03-30T11:59:12.374" v="933" actId="478"/>
          <ac:picMkLst>
            <pc:docMk/>
            <pc:sldMk cId="1290066358" sldId="1534"/>
            <ac:picMk id="122" creationId="{8B43D132-0767-4D89-87B2-35ACF877981D}"/>
          </ac:picMkLst>
        </pc:picChg>
        <pc:picChg chg="add del">
          <ac:chgData name="世倫 賴" userId="9036a931db755206" providerId="LiveId" clId="{EDD5EB24-CECD-4097-8DE7-22372B480942}" dt="2024-03-30T11:59:12.374" v="933" actId="478"/>
          <ac:picMkLst>
            <pc:docMk/>
            <pc:sldMk cId="1290066358" sldId="1534"/>
            <ac:picMk id="123" creationId="{1F2A523A-FFCC-4863-A873-983E38588426}"/>
          </ac:picMkLst>
        </pc:picChg>
        <pc:picChg chg="add del">
          <ac:chgData name="世倫 賴" userId="9036a931db755206" providerId="LiveId" clId="{EDD5EB24-CECD-4097-8DE7-22372B480942}" dt="2024-03-30T11:59:12.374" v="933" actId="478"/>
          <ac:picMkLst>
            <pc:docMk/>
            <pc:sldMk cId="1290066358" sldId="1534"/>
            <ac:picMk id="124" creationId="{4B717C22-5B9A-4EE6-A3EE-A2C0C04149E5}"/>
          </ac:picMkLst>
        </pc:picChg>
        <pc:picChg chg="add del">
          <ac:chgData name="世倫 賴" userId="9036a931db755206" providerId="LiveId" clId="{EDD5EB24-CECD-4097-8DE7-22372B480942}" dt="2024-03-30T11:59:12.374" v="933" actId="478"/>
          <ac:picMkLst>
            <pc:docMk/>
            <pc:sldMk cId="1290066358" sldId="1534"/>
            <ac:picMk id="125" creationId="{D3361F3C-8790-47C1-B107-D6DD845383F5}"/>
          </ac:picMkLst>
        </pc:picChg>
        <pc:picChg chg="add del">
          <ac:chgData name="世倫 賴" userId="9036a931db755206" providerId="LiveId" clId="{EDD5EB24-CECD-4097-8DE7-22372B480942}" dt="2024-03-30T11:59:12.374" v="933" actId="478"/>
          <ac:picMkLst>
            <pc:docMk/>
            <pc:sldMk cId="1290066358" sldId="1534"/>
            <ac:picMk id="126" creationId="{7C135EE4-6E91-4223-A1E9-7868ABC73E2C}"/>
          </ac:picMkLst>
        </pc:picChg>
        <pc:picChg chg="add del">
          <ac:chgData name="世倫 賴" userId="9036a931db755206" providerId="LiveId" clId="{EDD5EB24-CECD-4097-8DE7-22372B480942}" dt="2024-03-30T11:59:12.374" v="933" actId="478"/>
          <ac:picMkLst>
            <pc:docMk/>
            <pc:sldMk cId="1290066358" sldId="1534"/>
            <ac:picMk id="127" creationId="{D0ED0708-AE08-47EC-BE3E-4677DD948794}"/>
          </ac:picMkLst>
        </pc:picChg>
        <pc:picChg chg="add del">
          <ac:chgData name="世倫 賴" userId="9036a931db755206" providerId="LiveId" clId="{EDD5EB24-CECD-4097-8DE7-22372B480942}" dt="2024-03-30T11:59:12.374" v="933" actId="478"/>
          <ac:picMkLst>
            <pc:docMk/>
            <pc:sldMk cId="1290066358" sldId="1534"/>
            <ac:picMk id="128" creationId="{80C9DFAF-EA8B-4F9E-BD27-3B2248D3E83F}"/>
          </ac:picMkLst>
        </pc:picChg>
        <pc:picChg chg="add del">
          <ac:chgData name="世倫 賴" userId="9036a931db755206" providerId="LiveId" clId="{EDD5EB24-CECD-4097-8DE7-22372B480942}" dt="2024-03-30T11:59:12.374" v="933" actId="478"/>
          <ac:picMkLst>
            <pc:docMk/>
            <pc:sldMk cId="1290066358" sldId="1534"/>
            <ac:picMk id="129" creationId="{38DCB019-60DB-4D09-93D3-33BECF36CC7F}"/>
          </ac:picMkLst>
        </pc:picChg>
        <pc:picChg chg="add del">
          <ac:chgData name="世倫 賴" userId="9036a931db755206" providerId="LiveId" clId="{EDD5EB24-CECD-4097-8DE7-22372B480942}" dt="2024-03-30T11:59:12.374" v="933" actId="478"/>
          <ac:picMkLst>
            <pc:docMk/>
            <pc:sldMk cId="1290066358" sldId="1534"/>
            <ac:picMk id="130" creationId="{4C25B6B1-BB4D-4A00-864E-E629188A2F51}"/>
          </ac:picMkLst>
        </pc:picChg>
        <pc:picChg chg="add del">
          <ac:chgData name="世倫 賴" userId="9036a931db755206" providerId="LiveId" clId="{EDD5EB24-CECD-4097-8DE7-22372B480942}" dt="2024-03-30T11:59:12.374" v="933" actId="478"/>
          <ac:picMkLst>
            <pc:docMk/>
            <pc:sldMk cId="1290066358" sldId="1534"/>
            <ac:picMk id="131" creationId="{29403209-B804-457B-8FED-6B457E45CD9C}"/>
          </ac:picMkLst>
        </pc:picChg>
        <pc:picChg chg="add del">
          <ac:chgData name="世倫 賴" userId="9036a931db755206" providerId="LiveId" clId="{EDD5EB24-CECD-4097-8DE7-22372B480942}" dt="2024-03-30T11:59:12.374" v="933" actId="478"/>
          <ac:picMkLst>
            <pc:docMk/>
            <pc:sldMk cId="1290066358" sldId="1534"/>
            <ac:picMk id="132" creationId="{947C793D-8D78-49E5-AC62-7C636514384E}"/>
          </ac:picMkLst>
        </pc:picChg>
        <pc:picChg chg="add del">
          <ac:chgData name="世倫 賴" userId="9036a931db755206" providerId="LiveId" clId="{EDD5EB24-CECD-4097-8DE7-22372B480942}" dt="2024-03-30T11:59:12.374" v="933" actId="478"/>
          <ac:picMkLst>
            <pc:docMk/>
            <pc:sldMk cId="1290066358" sldId="1534"/>
            <ac:picMk id="133" creationId="{26A3BED5-A241-404D-9020-296507514BE9}"/>
          </ac:picMkLst>
        </pc:picChg>
        <pc:picChg chg="add del">
          <ac:chgData name="世倫 賴" userId="9036a931db755206" providerId="LiveId" clId="{EDD5EB24-CECD-4097-8DE7-22372B480942}" dt="2024-03-30T11:59:12.374" v="933" actId="478"/>
          <ac:picMkLst>
            <pc:docMk/>
            <pc:sldMk cId="1290066358" sldId="1534"/>
            <ac:picMk id="134" creationId="{F9910271-1B5F-49AF-BF1E-BBCCB7A8B1C7}"/>
          </ac:picMkLst>
        </pc:picChg>
        <pc:picChg chg="add del">
          <ac:chgData name="世倫 賴" userId="9036a931db755206" providerId="LiveId" clId="{EDD5EB24-CECD-4097-8DE7-22372B480942}" dt="2024-03-30T11:59:12.374" v="933" actId="478"/>
          <ac:picMkLst>
            <pc:docMk/>
            <pc:sldMk cId="1290066358" sldId="1534"/>
            <ac:picMk id="135" creationId="{DBCABE0A-2068-4F4C-89CC-45DBA83EA31C}"/>
          </ac:picMkLst>
        </pc:picChg>
        <pc:picChg chg="add del">
          <ac:chgData name="世倫 賴" userId="9036a931db755206" providerId="LiveId" clId="{EDD5EB24-CECD-4097-8DE7-22372B480942}" dt="2024-03-30T11:59:12.374" v="933" actId="478"/>
          <ac:picMkLst>
            <pc:docMk/>
            <pc:sldMk cId="1290066358" sldId="1534"/>
            <ac:picMk id="136" creationId="{3F5B6E00-5533-4793-83FA-02364087126D}"/>
          </ac:picMkLst>
        </pc:picChg>
        <pc:picChg chg="add del">
          <ac:chgData name="世倫 賴" userId="9036a931db755206" providerId="LiveId" clId="{EDD5EB24-CECD-4097-8DE7-22372B480942}" dt="2024-03-30T11:59:12.374" v="933" actId="478"/>
          <ac:picMkLst>
            <pc:docMk/>
            <pc:sldMk cId="1290066358" sldId="1534"/>
            <ac:picMk id="137" creationId="{E9CCFC78-9E46-4771-801C-5C1744573B20}"/>
          </ac:picMkLst>
        </pc:picChg>
        <pc:picChg chg="add del">
          <ac:chgData name="世倫 賴" userId="9036a931db755206" providerId="LiveId" clId="{EDD5EB24-CECD-4097-8DE7-22372B480942}" dt="2024-03-30T11:59:12.374" v="933" actId="478"/>
          <ac:picMkLst>
            <pc:docMk/>
            <pc:sldMk cId="1290066358" sldId="1534"/>
            <ac:picMk id="138" creationId="{2A4299AC-B181-4616-B694-DB326F9E27B6}"/>
          </ac:picMkLst>
        </pc:picChg>
        <pc:picChg chg="add del">
          <ac:chgData name="世倫 賴" userId="9036a931db755206" providerId="LiveId" clId="{EDD5EB24-CECD-4097-8DE7-22372B480942}" dt="2024-03-30T11:59:12.374" v="933" actId="478"/>
          <ac:picMkLst>
            <pc:docMk/>
            <pc:sldMk cId="1290066358" sldId="1534"/>
            <ac:picMk id="139" creationId="{B00A94E5-B680-4BC6-8CE0-28A195CE3B2A}"/>
          </ac:picMkLst>
        </pc:picChg>
        <pc:picChg chg="add del">
          <ac:chgData name="世倫 賴" userId="9036a931db755206" providerId="LiveId" clId="{EDD5EB24-CECD-4097-8DE7-22372B480942}" dt="2024-03-30T11:59:12.374" v="933" actId="478"/>
          <ac:picMkLst>
            <pc:docMk/>
            <pc:sldMk cId="1290066358" sldId="1534"/>
            <ac:picMk id="140" creationId="{EB0F993F-9B03-4778-8DDC-0587293B35E2}"/>
          </ac:picMkLst>
        </pc:picChg>
        <pc:picChg chg="add del">
          <ac:chgData name="世倫 賴" userId="9036a931db755206" providerId="LiveId" clId="{EDD5EB24-CECD-4097-8DE7-22372B480942}" dt="2024-03-30T11:59:12.374" v="933" actId="478"/>
          <ac:picMkLst>
            <pc:docMk/>
            <pc:sldMk cId="1290066358" sldId="1534"/>
            <ac:picMk id="141" creationId="{3237C4F6-8F8C-4644-A494-D6789A81F287}"/>
          </ac:picMkLst>
        </pc:picChg>
        <pc:picChg chg="add del">
          <ac:chgData name="世倫 賴" userId="9036a931db755206" providerId="LiveId" clId="{EDD5EB24-CECD-4097-8DE7-22372B480942}" dt="2024-03-30T11:59:12.374" v="933" actId="478"/>
          <ac:picMkLst>
            <pc:docMk/>
            <pc:sldMk cId="1290066358" sldId="1534"/>
            <ac:picMk id="142" creationId="{47BADDB0-FD11-4BD1-A90F-DC01A63033BB}"/>
          </ac:picMkLst>
        </pc:picChg>
        <pc:picChg chg="add del">
          <ac:chgData name="世倫 賴" userId="9036a931db755206" providerId="LiveId" clId="{EDD5EB24-CECD-4097-8DE7-22372B480942}" dt="2024-03-30T11:59:12.374" v="933" actId="478"/>
          <ac:picMkLst>
            <pc:docMk/>
            <pc:sldMk cId="1290066358" sldId="1534"/>
            <ac:picMk id="143" creationId="{17A0717F-51C2-4634-BF0E-721D6A29346E}"/>
          </ac:picMkLst>
        </pc:picChg>
        <pc:picChg chg="add del">
          <ac:chgData name="世倫 賴" userId="9036a931db755206" providerId="LiveId" clId="{EDD5EB24-CECD-4097-8DE7-22372B480942}" dt="2024-03-30T11:59:12.374" v="933" actId="478"/>
          <ac:picMkLst>
            <pc:docMk/>
            <pc:sldMk cId="1290066358" sldId="1534"/>
            <ac:picMk id="144" creationId="{CC185E70-F0B9-45C2-ABD5-40EB996975D8}"/>
          </ac:picMkLst>
        </pc:picChg>
        <pc:picChg chg="add del">
          <ac:chgData name="世倫 賴" userId="9036a931db755206" providerId="LiveId" clId="{EDD5EB24-CECD-4097-8DE7-22372B480942}" dt="2024-03-30T11:59:12.374" v="933" actId="478"/>
          <ac:picMkLst>
            <pc:docMk/>
            <pc:sldMk cId="1290066358" sldId="1534"/>
            <ac:picMk id="145" creationId="{F0D600E2-31D4-4060-A6B7-02141380E2A7}"/>
          </ac:picMkLst>
        </pc:picChg>
        <pc:picChg chg="add del">
          <ac:chgData name="世倫 賴" userId="9036a931db755206" providerId="LiveId" clId="{EDD5EB24-CECD-4097-8DE7-22372B480942}" dt="2024-03-30T11:59:12.374" v="933" actId="478"/>
          <ac:picMkLst>
            <pc:docMk/>
            <pc:sldMk cId="1290066358" sldId="1534"/>
            <ac:picMk id="146" creationId="{9494CD9F-CD0C-429A-B98C-22754726FCF8}"/>
          </ac:picMkLst>
        </pc:picChg>
        <pc:picChg chg="add del">
          <ac:chgData name="世倫 賴" userId="9036a931db755206" providerId="LiveId" clId="{EDD5EB24-CECD-4097-8DE7-22372B480942}" dt="2024-03-30T11:59:12.374" v="933" actId="478"/>
          <ac:picMkLst>
            <pc:docMk/>
            <pc:sldMk cId="1290066358" sldId="1534"/>
            <ac:picMk id="147" creationId="{2C25B167-F92B-49CC-83DD-6F8CC5B22FA2}"/>
          </ac:picMkLst>
        </pc:picChg>
        <pc:picChg chg="add del mod">
          <ac:chgData name="世倫 賴" userId="9036a931db755206" providerId="LiveId" clId="{EDD5EB24-CECD-4097-8DE7-22372B480942}" dt="2024-04-08T14:51:04.697" v="10101" actId="164"/>
          <ac:picMkLst>
            <pc:docMk/>
            <pc:sldMk cId="1290066358" sldId="1534"/>
            <ac:picMk id="155" creationId="{62ACDE49-9F9D-4A1B-9A4A-5C8181F8532F}"/>
          </ac:picMkLst>
        </pc:picChg>
        <pc:picChg chg="add del mod">
          <ac:chgData name="世倫 賴" userId="9036a931db755206" providerId="LiveId" clId="{EDD5EB24-CECD-4097-8DE7-22372B480942}" dt="2024-04-08T14:51:04.697" v="10101" actId="164"/>
          <ac:picMkLst>
            <pc:docMk/>
            <pc:sldMk cId="1290066358" sldId="1534"/>
            <ac:picMk id="156" creationId="{E22529D5-E65C-4FAF-A7FF-173E7B439AC7}"/>
          </ac:picMkLst>
        </pc:picChg>
        <pc:picChg chg="add del mod">
          <ac:chgData name="世倫 賴" userId="9036a931db755206" providerId="LiveId" clId="{EDD5EB24-CECD-4097-8DE7-22372B480942}" dt="2024-04-08T14:51:04.697" v="10101" actId="164"/>
          <ac:picMkLst>
            <pc:docMk/>
            <pc:sldMk cId="1290066358" sldId="1534"/>
            <ac:picMk id="157" creationId="{D4ABBF03-DDAC-48E8-B090-E36362EC2A17}"/>
          </ac:picMkLst>
        </pc:picChg>
        <pc:picChg chg="add del mod">
          <ac:chgData name="世倫 賴" userId="9036a931db755206" providerId="LiveId" clId="{EDD5EB24-CECD-4097-8DE7-22372B480942}" dt="2024-04-08T14:51:04.697" v="10101" actId="164"/>
          <ac:picMkLst>
            <pc:docMk/>
            <pc:sldMk cId="1290066358" sldId="1534"/>
            <ac:picMk id="158" creationId="{A36D2485-C73D-4907-AB0A-CADA5C3DB0E1}"/>
          </ac:picMkLst>
        </pc:picChg>
        <pc:picChg chg="add del mod">
          <ac:chgData name="世倫 賴" userId="9036a931db755206" providerId="LiveId" clId="{EDD5EB24-CECD-4097-8DE7-22372B480942}" dt="2024-04-08T14:51:04.697" v="10101" actId="164"/>
          <ac:picMkLst>
            <pc:docMk/>
            <pc:sldMk cId="1290066358" sldId="1534"/>
            <ac:picMk id="159" creationId="{5EF6ACAC-A9A7-48B1-9788-99FBBF60308F}"/>
          </ac:picMkLst>
        </pc:picChg>
        <pc:picChg chg="add del mod">
          <ac:chgData name="世倫 賴" userId="9036a931db755206" providerId="LiveId" clId="{EDD5EB24-CECD-4097-8DE7-22372B480942}" dt="2024-04-08T14:51:04.697" v="10101" actId="164"/>
          <ac:picMkLst>
            <pc:docMk/>
            <pc:sldMk cId="1290066358" sldId="1534"/>
            <ac:picMk id="160" creationId="{B37D8DCE-BBF5-4D61-A9A8-074310518DC6}"/>
          </ac:picMkLst>
        </pc:picChg>
        <pc:picChg chg="add del mod">
          <ac:chgData name="世倫 賴" userId="9036a931db755206" providerId="LiveId" clId="{EDD5EB24-CECD-4097-8DE7-22372B480942}" dt="2024-04-08T14:51:04.697" v="10101" actId="164"/>
          <ac:picMkLst>
            <pc:docMk/>
            <pc:sldMk cId="1290066358" sldId="1534"/>
            <ac:picMk id="161" creationId="{0486E1AC-FB04-4A2C-8BFE-80FB89C87989}"/>
          </ac:picMkLst>
        </pc:picChg>
        <pc:picChg chg="add del mod">
          <ac:chgData name="世倫 賴" userId="9036a931db755206" providerId="LiveId" clId="{EDD5EB24-CECD-4097-8DE7-22372B480942}" dt="2024-04-08T14:51:04.697" v="10101" actId="164"/>
          <ac:picMkLst>
            <pc:docMk/>
            <pc:sldMk cId="1290066358" sldId="1534"/>
            <ac:picMk id="162" creationId="{0E5D36EF-4D87-4DA9-8EDB-DE6FB31DF450}"/>
          </ac:picMkLst>
        </pc:picChg>
        <pc:picChg chg="add del mod">
          <ac:chgData name="世倫 賴" userId="9036a931db755206" providerId="LiveId" clId="{EDD5EB24-CECD-4097-8DE7-22372B480942}" dt="2024-04-08T14:51:04.697" v="10101" actId="164"/>
          <ac:picMkLst>
            <pc:docMk/>
            <pc:sldMk cId="1290066358" sldId="1534"/>
            <ac:picMk id="163" creationId="{21EA7040-82A7-480E-9757-B1F6E7E7BBD5}"/>
          </ac:picMkLst>
        </pc:picChg>
        <pc:picChg chg="add del mod">
          <ac:chgData name="世倫 賴" userId="9036a931db755206" providerId="LiveId" clId="{EDD5EB24-CECD-4097-8DE7-22372B480942}" dt="2024-04-08T14:51:04.697" v="10101" actId="164"/>
          <ac:picMkLst>
            <pc:docMk/>
            <pc:sldMk cId="1290066358" sldId="1534"/>
            <ac:picMk id="164" creationId="{C872F8BC-6D27-4753-8493-A10B858A799A}"/>
          </ac:picMkLst>
        </pc:picChg>
        <pc:picChg chg="add del mod">
          <ac:chgData name="世倫 賴" userId="9036a931db755206" providerId="LiveId" clId="{EDD5EB24-CECD-4097-8DE7-22372B480942}" dt="2024-04-08T14:51:04.697" v="10101" actId="164"/>
          <ac:picMkLst>
            <pc:docMk/>
            <pc:sldMk cId="1290066358" sldId="1534"/>
            <ac:picMk id="165" creationId="{FDB8E7B4-739B-487E-9DA5-59B143526555}"/>
          </ac:picMkLst>
        </pc:picChg>
        <pc:picChg chg="add del mod">
          <ac:chgData name="世倫 賴" userId="9036a931db755206" providerId="LiveId" clId="{EDD5EB24-CECD-4097-8DE7-22372B480942}" dt="2024-04-08T14:51:04.697" v="10101" actId="164"/>
          <ac:picMkLst>
            <pc:docMk/>
            <pc:sldMk cId="1290066358" sldId="1534"/>
            <ac:picMk id="166" creationId="{2D0AEE17-D5A9-4818-B7D1-3D9E8632C257}"/>
          </ac:picMkLst>
        </pc:picChg>
        <pc:picChg chg="add del mod">
          <ac:chgData name="世倫 賴" userId="9036a931db755206" providerId="LiveId" clId="{EDD5EB24-CECD-4097-8DE7-22372B480942}" dt="2024-04-08T14:51:04.697" v="10101" actId="164"/>
          <ac:picMkLst>
            <pc:docMk/>
            <pc:sldMk cId="1290066358" sldId="1534"/>
            <ac:picMk id="167" creationId="{4A549406-3343-414A-A8B6-44F15ED00D64}"/>
          </ac:picMkLst>
        </pc:picChg>
        <pc:picChg chg="add del mod">
          <ac:chgData name="世倫 賴" userId="9036a931db755206" providerId="LiveId" clId="{EDD5EB24-CECD-4097-8DE7-22372B480942}" dt="2024-04-08T14:51:04.697" v="10101" actId="164"/>
          <ac:picMkLst>
            <pc:docMk/>
            <pc:sldMk cId="1290066358" sldId="1534"/>
            <ac:picMk id="168" creationId="{B915B560-AA0F-42D8-A8CF-8445C7193DD6}"/>
          </ac:picMkLst>
        </pc:picChg>
        <pc:picChg chg="add del mod">
          <ac:chgData name="世倫 賴" userId="9036a931db755206" providerId="LiveId" clId="{EDD5EB24-CECD-4097-8DE7-22372B480942}" dt="2024-04-08T14:51:04.697" v="10101" actId="164"/>
          <ac:picMkLst>
            <pc:docMk/>
            <pc:sldMk cId="1290066358" sldId="1534"/>
            <ac:picMk id="169" creationId="{E5A77636-A99C-4A50-A2AD-B6C99B924A66}"/>
          </ac:picMkLst>
        </pc:picChg>
        <pc:picChg chg="add del mod">
          <ac:chgData name="世倫 賴" userId="9036a931db755206" providerId="LiveId" clId="{EDD5EB24-CECD-4097-8DE7-22372B480942}" dt="2024-04-08T14:51:04.697" v="10101" actId="164"/>
          <ac:picMkLst>
            <pc:docMk/>
            <pc:sldMk cId="1290066358" sldId="1534"/>
            <ac:picMk id="170" creationId="{CD25E51F-EEC5-4E0E-BD1C-A17650D77C5A}"/>
          </ac:picMkLst>
        </pc:picChg>
        <pc:picChg chg="add del mod">
          <ac:chgData name="世倫 賴" userId="9036a931db755206" providerId="LiveId" clId="{EDD5EB24-CECD-4097-8DE7-22372B480942}" dt="2024-04-08T14:51:04.697" v="10101" actId="164"/>
          <ac:picMkLst>
            <pc:docMk/>
            <pc:sldMk cId="1290066358" sldId="1534"/>
            <ac:picMk id="171" creationId="{0989D73B-2171-4BD9-AFD7-4D71BD580FE5}"/>
          </ac:picMkLst>
        </pc:picChg>
        <pc:picChg chg="add del mod">
          <ac:chgData name="世倫 賴" userId="9036a931db755206" providerId="LiveId" clId="{EDD5EB24-CECD-4097-8DE7-22372B480942}" dt="2024-04-08T14:51:04.697" v="10101" actId="164"/>
          <ac:picMkLst>
            <pc:docMk/>
            <pc:sldMk cId="1290066358" sldId="1534"/>
            <ac:picMk id="172" creationId="{FBE55F13-3E6D-47B8-9A37-8BD2ACDDC927}"/>
          </ac:picMkLst>
        </pc:picChg>
        <pc:picChg chg="add del mod">
          <ac:chgData name="世倫 賴" userId="9036a931db755206" providerId="LiveId" clId="{EDD5EB24-CECD-4097-8DE7-22372B480942}" dt="2024-04-08T14:51:04.697" v="10101" actId="164"/>
          <ac:picMkLst>
            <pc:docMk/>
            <pc:sldMk cId="1290066358" sldId="1534"/>
            <ac:picMk id="173" creationId="{BAC3998A-7460-49DF-9DF1-8016A2CEB710}"/>
          </ac:picMkLst>
        </pc:picChg>
        <pc:picChg chg="add del mod">
          <ac:chgData name="世倫 賴" userId="9036a931db755206" providerId="LiveId" clId="{EDD5EB24-CECD-4097-8DE7-22372B480942}" dt="2024-04-08T14:51:04.697" v="10101" actId="164"/>
          <ac:picMkLst>
            <pc:docMk/>
            <pc:sldMk cId="1290066358" sldId="1534"/>
            <ac:picMk id="174" creationId="{538E59F6-C2BB-49FC-9964-22CB8A20D0EC}"/>
          </ac:picMkLst>
        </pc:picChg>
        <pc:picChg chg="add del mod">
          <ac:chgData name="世倫 賴" userId="9036a931db755206" providerId="LiveId" clId="{EDD5EB24-CECD-4097-8DE7-22372B480942}" dt="2024-04-08T14:51:04.697" v="10101" actId="164"/>
          <ac:picMkLst>
            <pc:docMk/>
            <pc:sldMk cId="1290066358" sldId="1534"/>
            <ac:picMk id="175" creationId="{FA49F882-A378-4912-8BA6-581F784C861A}"/>
          </ac:picMkLst>
        </pc:picChg>
        <pc:picChg chg="add del mod">
          <ac:chgData name="世倫 賴" userId="9036a931db755206" providerId="LiveId" clId="{EDD5EB24-CECD-4097-8DE7-22372B480942}" dt="2024-04-08T14:51:04.697" v="10101" actId="164"/>
          <ac:picMkLst>
            <pc:docMk/>
            <pc:sldMk cId="1290066358" sldId="1534"/>
            <ac:picMk id="176" creationId="{73EE6692-B049-411C-A9E2-242511DBE423}"/>
          </ac:picMkLst>
        </pc:picChg>
        <pc:picChg chg="add del mod">
          <ac:chgData name="世倫 賴" userId="9036a931db755206" providerId="LiveId" clId="{EDD5EB24-CECD-4097-8DE7-22372B480942}" dt="2024-04-08T14:51:04.697" v="10101" actId="164"/>
          <ac:picMkLst>
            <pc:docMk/>
            <pc:sldMk cId="1290066358" sldId="1534"/>
            <ac:picMk id="177" creationId="{562608A4-06ED-486E-B3EC-83BB3576B1D9}"/>
          </ac:picMkLst>
        </pc:picChg>
        <pc:picChg chg="add del mod">
          <ac:chgData name="世倫 賴" userId="9036a931db755206" providerId="LiveId" clId="{EDD5EB24-CECD-4097-8DE7-22372B480942}" dt="2024-04-08T14:51:04.697" v="10101" actId="164"/>
          <ac:picMkLst>
            <pc:docMk/>
            <pc:sldMk cId="1290066358" sldId="1534"/>
            <ac:picMk id="178" creationId="{9DDEE1BA-F41E-473C-9D28-09BD3D1C269B}"/>
          </ac:picMkLst>
        </pc:picChg>
        <pc:picChg chg="add del mod">
          <ac:chgData name="世倫 賴" userId="9036a931db755206" providerId="LiveId" clId="{EDD5EB24-CECD-4097-8DE7-22372B480942}" dt="2024-04-08T14:51:04.697" v="10101" actId="164"/>
          <ac:picMkLst>
            <pc:docMk/>
            <pc:sldMk cId="1290066358" sldId="1534"/>
            <ac:picMk id="179" creationId="{5623591F-DDF4-4B7D-9FA9-E85A13235285}"/>
          </ac:picMkLst>
        </pc:picChg>
        <pc:picChg chg="add del mod">
          <ac:chgData name="世倫 賴" userId="9036a931db755206" providerId="LiveId" clId="{EDD5EB24-CECD-4097-8DE7-22372B480942}" dt="2024-04-08T14:51:04.697" v="10101" actId="164"/>
          <ac:picMkLst>
            <pc:docMk/>
            <pc:sldMk cId="1290066358" sldId="1534"/>
            <ac:picMk id="180" creationId="{C145D0D9-E403-4391-BACE-687E003FB1E4}"/>
          </ac:picMkLst>
        </pc:picChg>
        <pc:picChg chg="add del mod">
          <ac:chgData name="世倫 賴" userId="9036a931db755206" providerId="LiveId" clId="{EDD5EB24-CECD-4097-8DE7-22372B480942}" dt="2024-04-08T14:51:04.697" v="10101" actId="164"/>
          <ac:picMkLst>
            <pc:docMk/>
            <pc:sldMk cId="1290066358" sldId="1534"/>
            <ac:picMk id="181" creationId="{7F914E6C-9BB5-49D9-A501-638C012553E9}"/>
          </ac:picMkLst>
        </pc:picChg>
        <pc:picChg chg="add del mod">
          <ac:chgData name="世倫 賴" userId="9036a931db755206" providerId="LiveId" clId="{EDD5EB24-CECD-4097-8DE7-22372B480942}" dt="2024-04-08T14:51:04.697" v="10101" actId="164"/>
          <ac:picMkLst>
            <pc:docMk/>
            <pc:sldMk cId="1290066358" sldId="1534"/>
            <ac:picMk id="182" creationId="{4268003A-80C4-4464-A934-55B40872A2E5}"/>
          </ac:picMkLst>
        </pc:picChg>
        <pc:picChg chg="add del mod">
          <ac:chgData name="世倫 賴" userId="9036a931db755206" providerId="LiveId" clId="{EDD5EB24-CECD-4097-8DE7-22372B480942}" dt="2024-04-08T14:51:04.697" v="10101" actId="164"/>
          <ac:picMkLst>
            <pc:docMk/>
            <pc:sldMk cId="1290066358" sldId="1534"/>
            <ac:picMk id="183" creationId="{DD203A29-C63B-4AC9-A223-F998CC5AFE70}"/>
          </ac:picMkLst>
        </pc:picChg>
        <pc:picChg chg="add del mod">
          <ac:chgData name="世倫 賴" userId="9036a931db755206" providerId="LiveId" clId="{EDD5EB24-CECD-4097-8DE7-22372B480942}" dt="2024-04-08T14:51:04.697" v="10101" actId="164"/>
          <ac:picMkLst>
            <pc:docMk/>
            <pc:sldMk cId="1290066358" sldId="1534"/>
            <ac:picMk id="184" creationId="{092709EF-FE2F-484A-B3AD-602767CA80A5}"/>
          </ac:picMkLst>
        </pc:picChg>
        <pc:picChg chg="add del mod">
          <ac:chgData name="世倫 賴" userId="9036a931db755206" providerId="LiveId" clId="{EDD5EB24-CECD-4097-8DE7-22372B480942}" dt="2024-04-08T14:51:04.697" v="10101" actId="164"/>
          <ac:picMkLst>
            <pc:docMk/>
            <pc:sldMk cId="1290066358" sldId="1534"/>
            <ac:picMk id="185" creationId="{83796A35-46C1-4DA5-B67A-B0EBBF4B70C9}"/>
          </ac:picMkLst>
        </pc:picChg>
        <pc:picChg chg="add del mod">
          <ac:chgData name="世倫 賴" userId="9036a931db755206" providerId="LiveId" clId="{EDD5EB24-CECD-4097-8DE7-22372B480942}" dt="2024-04-08T14:51:04.697" v="10101" actId="164"/>
          <ac:picMkLst>
            <pc:docMk/>
            <pc:sldMk cId="1290066358" sldId="1534"/>
            <ac:picMk id="186" creationId="{ABCE7D4B-A08E-4B16-8FBA-D61E6EE21DE1}"/>
          </ac:picMkLst>
        </pc:picChg>
        <pc:picChg chg="add del mod">
          <ac:chgData name="世倫 賴" userId="9036a931db755206" providerId="LiveId" clId="{EDD5EB24-CECD-4097-8DE7-22372B480942}" dt="2024-04-08T14:51:04.697" v="10101" actId="164"/>
          <ac:picMkLst>
            <pc:docMk/>
            <pc:sldMk cId="1290066358" sldId="1534"/>
            <ac:picMk id="187" creationId="{C643CDEC-1777-4640-A0A1-8BC3FA16591E}"/>
          </ac:picMkLst>
        </pc:picChg>
        <pc:picChg chg="add del mod">
          <ac:chgData name="世倫 賴" userId="9036a931db755206" providerId="LiveId" clId="{EDD5EB24-CECD-4097-8DE7-22372B480942}" dt="2024-04-08T14:51:04.697" v="10101" actId="164"/>
          <ac:picMkLst>
            <pc:docMk/>
            <pc:sldMk cId="1290066358" sldId="1534"/>
            <ac:picMk id="188" creationId="{CD2D07E8-0AA5-4CDC-8B98-F5BD89F36C9A}"/>
          </ac:picMkLst>
        </pc:picChg>
        <pc:picChg chg="add del mod">
          <ac:chgData name="世倫 賴" userId="9036a931db755206" providerId="LiveId" clId="{EDD5EB24-CECD-4097-8DE7-22372B480942}" dt="2024-04-08T14:51:04.697" v="10101" actId="164"/>
          <ac:picMkLst>
            <pc:docMk/>
            <pc:sldMk cId="1290066358" sldId="1534"/>
            <ac:picMk id="189" creationId="{2B4348C9-2181-4641-ABF4-A66CC34327EF}"/>
          </ac:picMkLst>
        </pc:picChg>
        <pc:picChg chg="add del mod">
          <ac:chgData name="世倫 賴" userId="9036a931db755206" providerId="LiveId" clId="{EDD5EB24-CECD-4097-8DE7-22372B480942}" dt="2024-04-08T14:51:04.697" v="10101" actId="164"/>
          <ac:picMkLst>
            <pc:docMk/>
            <pc:sldMk cId="1290066358" sldId="1534"/>
            <ac:picMk id="190" creationId="{B0B6AE39-DFC9-45B0-AF2E-7BD82867C8EC}"/>
          </ac:picMkLst>
        </pc:picChg>
        <pc:picChg chg="add del mod">
          <ac:chgData name="世倫 賴" userId="9036a931db755206" providerId="LiveId" clId="{EDD5EB24-CECD-4097-8DE7-22372B480942}" dt="2024-04-08T14:51:04.697" v="10101" actId="164"/>
          <ac:picMkLst>
            <pc:docMk/>
            <pc:sldMk cId="1290066358" sldId="1534"/>
            <ac:picMk id="191" creationId="{CD96DE05-F7ED-4264-8B58-1DFBD3F5DF56}"/>
          </ac:picMkLst>
        </pc:picChg>
        <pc:picChg chg="add del mod">
          <ac:chgData name="世倫 賴" userId="9036a931db755206" providerId="LiveId" clId="{EDD5EB24-CECD-4097-8DE7-22372B480942}" dt="2024-04-08T14:51:04.697" v="10101" actId="164"/>
          <ac:picMkLst>
            <pc:docMk/>
            <pc:sldMk cId="1290066358" sldId="1534"/>
            <ac:picMk id="192" creationId="{95A6F672-4530-4FAC-B1E7-AF5D51D1544D}"/>
          </ac:picMkLst>
        </pc:picChg>
        <pc:picChg chg="add del mod">
          <ac:chgData name="世倫 賴" userId="9036a931db755206" providerId="LiveId" clId="{EDD5EB24-CECD-4097-8DE7-22372B480942}" dt="2024-04-08T14:51:04.697" v="10101" actId="164"/>
          <ac:picMkLst>
            <pc:docMk/>
            <pc:sldMk cId="1290066358" sldId="1534"/>
            <ac:picMk id="193" creationId="{358F0034-D905-4798-B7A3-92927958CE3B}"/>
          </ac:picMkLst>
        </pc:picChg>
        <pc:picChg chg="add del mod">
          <ac:chgData name="世倫 賴" userId="9036a931db755206" providerId="LiveId" clId="{EDD5EB24-CECD-4097-8DE7-22372B480942}" dt="2024-04-08T14:51:04.697" v="10101" actId="164"/>
          <ac:picMkLst>
            <pc:docMk/>
            <pc:sldMk cId="1290066358" sldId="1534"/>
            <ac:picMk id="194" creationId="{6B439DCF-E520-4A02-8BA3-1B3166F8BE0E}"/>
          </ac:picMkLst>
        </pc:picChg>
        <pc:picChg chg="add del mod">
          <ac:chgData name="世倫 賴" userId="9036a931db755206" providerId="LiveId" clId="{EDD5EB24-CECD-4097-8DE7-22372B480942}" dt="2024-04-08T14:51:04.697" v="10101" actId="164"/>
          <ac:picMkLst>
            <pc:docMk/>
            <pc:sldMk cId="1290066358" sldId="1534"/>
            <ac:picMk id="195" creationId="{B0204134-4E0A-4B1B-B239-24ECF9C3F349}"/>
          </ac:picMkLst>
        </pc:picChg>
        <pc:picChg chg="add del mod">
          <ac:chgData name="世倫 賴" userId="9036a931db755206" providerId="LiveId" clId="{EDD5EB24-CECD-4097-8DE7-22372B480942}" dt="2024-04-08T14:51:04.697" v="10101" actId="164"/>
          <ac:picMkLst>
            <pc:docMk/>
            <pc:sldMk cId="1290066358" sldId="1534"/>
            <ac:picMk id="196" creationId="{2C8611DF-F917-4B5A-92AA-EA433EE07104}"/>
          </ac:picMkLst>
        </pc:picChg>
        <pc:picChg chg="add mod">
          <ac:chgData name="世倫 賴" userId="9036a931db755206" providerId="LiveId" clId="{EDD5EB24-CECD-4097-8DE7-22372B480942}" dt="2024-04-08T14:51:04.697" v="10101" actId="164"/>
          <ac:picMkLst>
            <pc:docMk/>
            <pc:sldMk cId="1290066358" sldId="1534"/>
            <ac:picMk id="198" creationId="{81370AB4-69A8-4E89-B393-68E031804571}"/>
          </ac:picMkLst>
        </pc:picChg>
        <pc:picChg chg="add mod">
          <ac:chgData name="世倫 賴" userId="9036a931db755206" providerId="LiveId" clId="{EDD5EB24-CECD-4097-8DE7-22372B480942}" dt="2024-04-08T14:51:04.697" v="10101" actId="164"/>
          <ac:picMkLst>
            <pc:docMk/>
            <pc:sldMk cId="1290066358" sldId="1534"/>
            <ac:picMk id="200" creationId="{3E65261B-4845-4B13-8745-6744AB17AF24}"/>
          </ac:picMkLst>
        </pc:picChg>
        <pc:picChg chg="add mod">
          <ac:chgData name="世倫 賴" userId="9036a931db755206" providerId="LiveId" clId="{EDD5EB24-CECD-4097-8DE7-22372B480942}" dt="2024-04-08T14:51:04.697" v="10101" actId="164"/>
          <ac:picMkLst>
            <pc:docMk/>
            <pc:sldMk cId="1290066358" sldId="1534"/>
            <ac:picMk id="201" creationId="{8A35A7EA-CF3A-42D0-825B-28AD2CAE43D3}"/>
          </ac:picMkLst>
        </pc:picChg>
        <pc:picChg chg="add mod">
          <ac:chgData name="世倫 賴" userId="9036a931db755206" providerId="LiveId" clId="{EDD5EB24-CECD-4097-8DE7-22372B480942}" dt="2024-04-08T14:51:04.697" v="10101" actId="164"/>
          <ac:picMkLst>
            <pc:docMk/>
            <pc:sldMk cId="1290066358" sldId="1534"/>
            <ac:picMk id="202" creationId="{C4055DC3-CB86-414D-BFAF-5F444E5187F4}"/>
          </ac:picMkLst>
        </pc:picChg>
        <pc:picChg chg="add mod">
          <ac:chgData name="世倫 賴" userId="9036a931db755206" providerId="LiveId" clId="{EDD5EB24-CECD-4097-8DE7-22372B480942}" dt="2024-04-08T14:51:04.697" v="10101" actId="164"/>
          <ac:picMkLst>
            <pc:docMk/>
            <pc:sldMk cId="1290066358" sldId="1534"/>
            <ac:picMk id="203" creationId="{091ED886-187A-4BA3-BA89-66AB00E554EA}"/>
          </ac:picMkLst>
        </pc:picChg>
        <pc:picChg chg="add mod">
          <ac:chgData name="世倫 賴" userId="9036a931db755206" providerId="LiveId" clId="{EDD5EB24-CECD-4097-8DE7-22372B480942}" dt="2024-04-08T14:51:04.697" v="10101" actId="164"/>
          <ac:picMkLst>
            <pc:docMk/>
            <pc:sldMk cId="1290066358" sldId="1534"/>
            <ac:picMk id="204" creationId="{A25F6BD2-563C-46A8-A922-C246C9346BDF}"/>
          </ac:picMkLst>
        </pc:picChg>
        <pc:picChg chg="add mod">
          <ac:chgData name="世倫 賴" userId="9036a931db755206" providerId="LiveId" clId="{EDD5EB24-CECD-4097-8DE7-22372B480942}" dt="2024-04-08T14:51:04.697" v="10101" actId="164"/>
          <ac:picMkLst>
            <pc:docMk/>
            <pc:sldMk cId="1290066358" sldId="1534"/>
            <ac:picMk id="205" creationId="{EA4E14CF-54FF-4961-927F-0694FDCFE27B}"/>
          </ac:picMkLst>
        </pc:picChg>
        <pc:picChg chg="add mod">
          <ac:chgData name="世倫 賴" userId="9036a931db755206" providerId="LiveId" clId="{EDD5EB24-CECD-4097-8DE7-22372B480942}" dt="2024-04-08T14:51:04.697" v="10101" actId="164"/>
          <ac:picMkLst>
            <pc:docMk/>
            <pc:sldMk cId="1290066358" sldId="1534"/>
            <ac:picMk id="206" creationId="{6D10A0DA-5409-47A0-9351-6F2541BD02E6}"/>
          </ac:picMkLst>
        </pc:picChg>
        <pc:picChg chg="add mod">
          <ac:chgData name="世倫 賴" userId="9036a931db755206" providerId="LiveId" clId="{EDD5EB24-CECD-4097-8DE7-22372B480942}" dt="2024-04-08T14:51:04.697" v="10101" actId="164"/>
          <ac:picMkLst>
            <pc:docMk/>
            <pc:sldMk cId="1290066358" sldId="1534"/>
            <ac:picMk id="207" creationId="{4D0BA09E-F738-42F5-8B0D-5629C5BFA85C}"/>
          </ac:picMkLst>
        </pc:picChg>
        <pc:picChg chg="add mod">
          <ac:chgData name="世倫 賴" userId="9036a931db755206" providerId="LiveId" clId="{EDD5EB24-CECD-4097-8DE7-22372B480942}" dt="2024-04-08T14:51:04.697" v="10101" actId="164"/>
          <ac:picMkLst>
            <pc:docMk/>
            <pc:sldMk cId="1290066358" sldId="1534"/>
            <ac:picMk id="208" creationId="{3225DB53-DEF7-408C-BEF2-1CBAA284365D}"/>
          </ac:picMkLst>
        </pc:picChg>
        <pc:picChg chg="add mod">
          <ac:chgData name="世倫 賴" userId="9036a931db755206" providerId="LiveId" clId="{EDD5EB24-CECD-4097-8DE7-22372B480942}" dt="2024-04-08T14:51:04.697" v="10101" actId="164"/>
          <ac:picMkLst>
            <pc:docMk/>
            <pc:sldMk cId="1290066358" sldId="1534"/>
            <ac:picMk id="209" creationId="{A4F9085F-0249-4A53-8131-B2087AF812EF}"/>
          </ac:picMkLst>
        </pc:picChg>
        <pc:picChg chg="add mod">
          <ac:chgData name="世倫 賴" userId="9036a931db755206" providerId="LiveId" clId="{EDD5EB24-CECD-4097-8DE7-22372B480942}" dt="2024-04-08T14:51:04.697" v="10101" actId="164"/>
          <ac:picMkLst>
            <pc:docMk/>
            <pc:sldMk cId="1290066358" sldId="1534"/>
            <ac:picMk id="210" creationId="{E7BCC9B1-CF46-463D-A19D-225E8C5E1BDD}"/>
          </ac:picMkLst>
        </pc:picChg>
        <pc:picChg chg="add mod">
          <ac:chgData name="世倫 賴" userId="9036a931db755206" providerId="LiveId" clId="{EDD5EB24-CECD-4097-8DE7-22372B480942}" dt="2024-04-08T14:51:04.697" v="10101" actId="164"/>
          <ac:picMkLst>
            <pc:docMk/>
            <pc:sldMk cId="1290066358" sldId="1534"/>
            <ac:picMk id="211" creationId="{C4237AE8-C67F-41A1-911E-1BD0A06AE5CA}"/>
          </ac:picMkLst>
        </pc:picChg>
        <pc:picChg chg="add mod">
          <ac:chgData name="世倫 賴" userId="9036a931db755206" providerId="LiveId" clId="{EDD5EB24-CECD-4097-8DE7-22372B480942}" dt="2024-04-08T14:51:04.697" v="10101" actId="164"/>
          <ac:picMkLst>
            <pc:docMk/>
            <pc:sldMk cId="1290066358" sldId="1534"/>
            <ac:picMk id="212" creationId="{680BBAD1-E66C-4A18-B72D-6E5A7306212C}"/>
          </ac:picMkLst>
        </pc:picChg>
        <pc:picChg chg="add mod">
          <ac:chgData name="世倫 賴" userId="9036a931db755206" providerId="LiveId" clId="{EDD5EB24-CECD-4097-8DE7-22372B480942}" dt="2024-04-08T14:51:04.697" v="10101" actId="164"/>
          <ac:picMkLst>
            <pc:docMk/>
            <pc:sldMk cId="1290066358" sldId="1534"/>
            <ac:picMk id="213" creationId="{313DED41-3BAD-4872-B6FE-3DA0E94D2EB2}"/>
          </ac:picMkLst>
        </pc:picChg>
        <pc:picChg chg="add mod">
          <ac:chgData name="世倫 賴" userId="9036a931db755206" providerId="LiveId" clId="{EDD5EB24-CECD-4097-8DE7-22372B480942}" dt="2024-04-08T14:51:04.697" v="10101" actId="164"/>
          <ac:picMkLst>
            <pc:docMk/>
            <pc:sldMk cId="1290066358" sldId="1534"/>
            <ac:picMk id="214" creationId="{0EF43DEF-41C2-4BC6-9FA1-990EB84DEE7E}"/>
          </ac:picMkLst>
        </pc:picChg>
        <pc:picChg chg="add mod">
          <ac:chgData name="世倫 賴" userId="9036a931db755206" providerId="LiveId" clId="{EDD5EB24-CECD-4097-8DE7-22372B480942}" dt="2024-04-08T14:51:04.697" v="10101" actId="164"/>
          <ac:picMkLst>
            <pc:docMk/>
            <pc:sldMk cId="1290066358" sldId="1534"/>
            <ac:picMk id="215" creationId="{2800D9D7-3902-4B6C-A23C-70F5D3565589}"/>
          </ac:picMkLst>
        </pc:picChg>
        <pc:picChg chg="add mod">
          <ac:chgData name="世倫 賴" userId="9036a931db755206" providerId="LiveId" clId="{EDD5EB24-CECD-4097-8DE7-22372B480942}" dt="2024-04-08T14:51:04.697" v="10101" actId="164"/>
          <ac:picMkLst>
            <pc:docMk/>
            <pc:sldMk cId="1290066358" sldId="1534"/>
            <ac:picMk id="216" creationId="{C1140DFB-5713-49B2-9AE5-0CB3CC41D321}"/>
          </ac:picMkLst>
        </pc:picChg>
        <pc:picChg chg="add mod">
          <ac:chgData name="世倫 賴" userId="9036a931db755206" providerId="LiveId" clId="{EDD5EB24-CECD-4097-8DE7-22372B480942}" dt="2024-04-08T14:51:04.697" v="10101" actId="164"/>
          <ac:picMkLst>
            <pc:docMk/>
            <pc:sldMk cId="1290066358" sldId="1534"/>
            <ac:picMk id="217" creationId="{9D5F437E-C09C-4CAA-9830-5B8F45598F01}"/>
          </ac:picMkLst>
        </pc:picChg>
        <pc:picChg chg="add mod">
          <ac:chgData name="世倫 賴" userId="9036a931db755206" providerId="LiveId" clId="{EDD5EB24-CECD-4097-8DE7-22372B480942}" dt="2024-04-08T14:51:04.697" v="10101" actId="164"/>
          <ac:picMkLst>
            <pc:docMk/>
            <pc:sldMk cId="1290066358" sldId="1534"/>
            <ac:picMk id="218" creationId="{3ACF3748-E22A-44DE-B7BC-64C8135A18B8}"/>
          </ac:picMkLst>
        </pc:picChg>
        <pc:picChg chg="add mod">
          <ac:chgData name="世倫 賴" userId="9036a931db755206" providerId="LiveId" clId="{EDD5EB24-CECD-4097-8DE7-22372B480942}" dt="2024-04-08T14:51:04.697" v="10101" actId="164"/>
          <ac:picMkLst>
            <pc:docMk/>
            <pc:sldMk cId="1290066358" sldId="1534"/>
            <ac:picMk id="219" creationId="{4DC6F2DA-CA7F-481D-AEF7-CE14DF1CA927}"/>
          </ac:picMkLst>
        </pc:picChg>
        <pc:picChg chg="add mod">
          <ac:chgData name="世倫 賴" userId="9036a931db755206" providerId="LiveId" clId="{EDD5EB24-CECD-4097-8DE7-22372B480942}" dt="2024-04-08T14:51:04.697" v="10101" actId="164"/>
          <ac:picMkLst>
            <pc:docMk/>
            <pc:sldMk cId="1290066358" sldId="1534"/>
            <ac:picMk id="220" creationId="{678FD66D-D25F-4AAA-9EA1-F662FCC364A3}"/>
          </ac:picMkLst>
        </pc:picChg>
        <pc:picChg chg="add mod">
          <ac:chgData name="世倫 賴" userId="9036a931db755206" providerId="LiveId" clId="{EDD5EB24-CECD-4097-8DE7-22372B480942}" dt="2024-04-08T14:51:04.697" v="10101" actId="164"/>
          <ac:picMkLst>
            <pc:docMk/>
            <pc:sldMk cId="1290066358" sldId="1534"/>
            <ac:picMk id="221" creationId="{0065452D-D221-46DD-ADB8-996E67F49D62}"/>
          </ac:picMkLst>
        </pc:picChg>
        <pc:picChg chg="add mod">
          <ac:chgData name="世倫 賴" userId="9036a931db755206" providerId="LiveId" clId="{EDD5EB24-CECD-4097-8DE7-22372B480942}" dt="2024-04-08T14:51:04.697" v="10101" actId="164"/>
          <ac:picMkLst>
            <pc:docMk/>
            <pc:sldMk cId="1290066358" sldId="1534"/>
            <ac:picMk id="222" creationId="{F688040F-4D16-415B-B476-26C136705558}"/>
          </ac:picMkLst>
        </pc:picChg>
        <pc:picChg chg="add mod">
          <ac:chgData name="世倫 賴" userId="9036a931db755206" providerId="LiveId" clId="{EDD5EB24-CECD-4097-8DE7-22372B480942}" dt="2024-04-08T14:51:04.697" v="10101" actId="164"/>
          <ac:picMkLst>
            <pc:docMk/>
            <pc:sldMk cId="1290066358" sldId="1534"/>
            <ac:picMk id="223" creationId="{50E232AE-57E4-4BF9-A3AF-7EFAF40D0943}"/>
          </ac:picMkLst>
        </pc:picChg>
        <pc:picChg chg="add mod">
          <ac:chgData name="世倫 賴" userId="9036a931db755206" providerId="LiveId" clId="{EDD5EB24-CECD-4097-8DE7-22372B480942}" dt="2024-04-08T14:51:04.697" v="10101" actId="164"/>
          <ac:picMkLst>
            <pc:docMk/>
            <pc:sldMk cId="1290066358" sldId="1534"/>
            <ac:picMk id="224" creationId="{616A594F-3B17-4A2A-A435-43D1CEAA257C}"/>
          </ac:picMkLst>
        </pc:picChg>
        <pc:picChg chg="add mod">
          <ac:chgData name="世倫 賴" userId="9036a931db755206" providerId="LiveId" clId="{EDD5EB24-CECD-4097-8DE7-22372B480942}" dt="2024-04-08T14:51:04.697" v="10101" actId="164"/>
          <ac:picMkLst>
            <pc:docMk/>
            <pc:sldMk cId="1290066358" sldId="1534"/>
            <ac:picMk id="225" creationId="{6857BC00-9DD5-4C7D-97F2-BBD00EC3C8C4}"/>
          </ac:picMkLst>
        </pc:picChg>
        <pc:picChg chg="add mod">
          <ac:chgData name="世倫 賴" userId="9036a931db755206" providerId="LiveId" clId="{EDD5EB24-CECD-4097-8DE7-22372B480942}" dt="2024-04-08T14:51:04.697" v="10101" actId="164"/>
          <ac:picMkLst>
            <pc:docMk/>
            <pc:sldMk cId="1290066358" sldId="1534"/>
            <ac:picMk id="226" creationId="{16123CBF-BF54-4A42-A0EA-006ACB84B45D}"/>
          </ac:picMkLst>
        </pc:picChg>
        <pc:picChg chg="add mod">
          <ac:chgData name="世倫 賴" userId="9036a931db755206" providerId="LiveId" clId="{EDD5EB24-CECD-4097-8DE7-22372B480942}" dt="2024-04-08T14:51:04.697" v="10101" actId="164"/>
          <ac:picMkLst>
            <pc:docMk/>
            <pc:sldMk cId="1290066358" sldId="1534"/>
            <ac:picMk id="236" creationId="{66B877DF-4D59-4082-A8BB-B0C1A1702F22}"/>
          </ac:picMkLst>
        </pc:picChg>
        <pc:picChg chg="add mod">
          <ac:chgData name="世倫 賴" userId="9036a931db755206" providerId="LiveId" clId="{EDD5EB24-CECD-4097-8DE7-22372B480942}" dt="2024-04-08T14:51:04.697" v="10101" actId="164"/>
          <ac:picMkLst>
            <pc:docMk/>
            <pc:sldMk cId="1290066358" sldId="1534"/>
            <ac:picMk id="237" creationId="{584AE46C-F1A0-456E-AD9B-88720187C9F0}"/>
          </ac:picMkLst>
        </pc:picChg>
        <pc:picChg chg="add mod">
          <ac:chgData name="世倫 賴" userId="9036a931db755206" providerId="LiveId" clId="{EDD5EB24-CECD-4097-8DE7-22372B480942}" dt="2024-04-08T14:51:04.697" v="10101" actId="164"/>
          <ac:picMkLst>
            <pc:docMk/>
            <pc:sldMk cId="1290066358" sldId="1534"/>
            <ac:picMk id="238" creationId="{308D3195-29F0-44D6-A1D3-32518F10DE21}"/>
          </ac:picMkLst>
        </pc:picChg>
        <pc:picChg chg="add mod">
          <ac:chgData name="世倫 賴" userId="9036a931db755206" providerId="LiveId" clId="{EDD5EB24-CECD-4097-8DE7-22372B480942}" dt="2024-04-08T14:51:04.697" v="10101" actId="164"/>
          <ac:picMkLst>
            <pc:docMk/>
            <pc:sldMk cId="1290066358" sldId="1534"/>
            <ac:picMk id="239" creationId="{611E7D1B-FC47-4759-A88A-1F3CBE96F422}"/>
          </ac:picMkLst>
        </pc:picChg>
        <pc:picChg chg="add mod">
          <ac:chgData name="世倫 賴" userId="9036a931db755206" providerId="LiveId" clId="{EDD5EB24-CECD-4097-8DE7-22372B480942}" dt="2024-04-08T14:51:04.697" v="10101" actId="164"/>
          <ac:picMkLst>
            <pc:docMk/>
            <pc:sldMk cId="1290066358" sldId="1534"/>
            <ac:picMk id="240" creationId="{3CED507E-B90E-4366-94D1-FD382EA101CA}"/>
          </ac:picMkLst>
        </pc:picChg>
        <pc:picChg chg="add mod">
          <ac:chgData name="世倫 賴" userId="9036a931db755206" providerId="LiveId" clId="{EDD5EB24-CECD-4097-8DE7-22372B480942}" dt="2024-04-08T14:51:04.697" v="10101" actId="164"/>
          <ac:picMkLst>
            <pc:docMk/>
            <pc:sldMk cId="1290066358" sldId="1534"/>
            <ac:picMk id="241" creationId="{E384748A-A2C6-4F66-BB7D-14EC5E378833}"/>
          </ac:picMkLst>
        </pc:picChg>
        <pc:picChg chg="add mod">
          <ac:chgData name="世倫 賴" userId="9036a931db755206" providerId="LiveId" clId="{EDD5EB24-CECD-4097-8DE7-22372B480942}" dt="2024-04-08T14:51:04.697" v="10101" actId="164"/>
          <ac:picMkLst>
            <pc:docMk/>
            <pc:sldMk cId="1290066358" sldId="1534"/>
            <ac:picMk id="242" creationId="{287F3CE6-A04B-417D-9AC2-A12D5F1D4B64}"/>
          </ac:picMkLst>
        </pc:picChg>
        <pc:picChg chg="add mod">
          <ac:chgData name="世倫 賴" userId="9036a931db755206" providerId="LiveId" clId="{EDD5EB24-CECD-4097-8DE7-22372B480942}" dt="2024-04-08T14:51:04.697" v="10101" actId="164"/>
          <ac:picMkLst>
            <pc:docMk/>
            <pc:sldMk cId="1290066358" sldId="1534"/>
            <ac:picMk id="243" creationId="{1BC19A91-97AE-4A14-8081-B7D59547F8D6}"/>
          </ac:picMkLst>
        </pc:picChg>
        <pc:picChg chg="add mod">
          <ac:chgData name="世倫 賴" userId="9036a931db755206" providerId="LiveId" clId="{EDD5EB24-CECD-4097-8DE7-22372B480942}" dt="2024-04-08T14:51:04.697" v="10101" actId="164"/>
          <ac:picMkLst>
            <pc:docMk/>
            <pc:sldMk cId="1290066358" sldId="1534"/>
            <ac:picMk id="244" creationId="{1ACCD357-AEA0-4313-807E-5566A4D597CA}"/>
          </ac:picMkLst>
        </pc:picChg>
        <pc:picChg chg="add mod">
          <ac:chgData name="世倫 賴" userId="9036a931db755206" providerId="LiveId" clId="{EDD5EB24-CECD-4097-8DE7-22372B480942}" dt="2024-04-08T14:51:04.697" v="10101" actId="164"/>
          <ac:picMkLst>
            <pc:docMk/>
            <pc:sldMk cId="1290066358" sldId="1534"/>
            <ac:picMk id="245" creationId="{41AC31AC-311B-4ADD-9D33-D59A3DBAB1CC}"/>
          </ac:picMkLst>
        </pc:picChg>
        <pc:picChg chg="add mod">
          <ac:chgData name="世倫 賴" userId="9036a931db755206" providerId="LiveId" clId="{EDD5EB24-CECD-4097-8DE7-22372B480942}" dt="2024-04-08T14:51:04.697" v="10101" actId="164"/>
          <ac:picMkLst>
            <pc:docMk/>
            <pc:sldMk cId="1290066358" sldId="1534"/>
            <ac:picMk id="246" creationId="{2DF87C89-0A3C-45EE-B254-EF7771FE8FA2}"/>
          </ac:picMkLst>
        </pc:picChg>
        <pc:picChg chg="add mod">
          <ac:chgData name="世倫 賴" userId="9036a931db755206" providerId="LiveId" clId="{EDD5EB24-CECD-4097-8DE7-22372B480942}" dt="2024-04-08T14:51:04.697" v="10101" actId="164"/>
          <ac:picMkLst>
            <pc:docMk/>
            <pc:sldMk cId="1290066358" sldId="1534"/>
            <ac:picMk id="247" creationId="{787A43DB-D7DD-4C2B-B3D8-37BA677459D4}"/>
          </ac:picMkLst>
        </pc:picChg>
        <pc:picChg chg="add mod">
          <ac:chgData name="世倫 賴" userId="9036a931db755206" providerId="LiveId" clId="{EDD5EB24-CECD-4097-8DE7-22372B480942}" dt="2024-04-08T14:51:04.697" v="10101" actId="164"/>
          <ac:picMkLst>
            <pc:docMk/>
            <pc:sldMk cId="1290066358" sldId="1534"/>
            <ac:picMk id="248" creationId="{28AEC845-11E6-4307-9547-C85363A02894}"/>
          </ac:picMkLst>
        </pc:picChg>
        <pc:picChg chg="add mod">
          <ac:chgData name="世倫 賴" userId="9036a931db755206" providerId="LiveId" clId="{EDD5EB24-CECD-4097-8DE7-22372B480942}" dt="2024-04-08T14:51:04.697" v="10101" actId="164"/>
          <ac:picMkLst>
            <pc:docMk/>
            <pc:sldMk cId="1290066358" sldId="1534"/>
            <ac:picMk id="249" creationId="{B7E79D69-C692-470B-8235-D48B6A911709}"/>
          </ac:picMkLst>
        </pc:picChg>
        <pc:picChg chg="add mod">
          <ac:chgData name="世倫 賴" userId="9036a931db755206" providerId="LiveId" clId="{EDD5EB24-CECD-4097-8DE7-22372B480942}" dt="2024-04-08T14:51:04.697" v="10101" actId="164"/>
          <ac:picMkLst>
            <pc:docMk/>
            <pc:sldMk cId="1290066358" sldId="1534"/>
            <ac:picMk id="250" creationId="{64F2C030-1AAA-4EDD-835B-F5DEC7F527BB}"/>
          </ac:picMkLst>
        </pc:picChg>
        <pc:picChg chg="add mod">
          <ac:chgData name="世倫 賴" userId="9036a931db755206" providerId="LiveId" clId="{EDD5EB24-CECD-4097-8DE7-22372B480942}" dt="2024-04-08T14:51:04.697" v="10101" actId="164"/>
          <ac:picMkLst>
            <pc:docMk/>
            <pc:sldMk cId="1290066358" sldId="1534"/>
            <ac:picMk id="251" creationId="{35AEE9FF-4866-4678-BC0C-ED32C8962E32}"/>
          </ac:picMkLst>
        </pc:picChg>
        <pc:picChg chg="add mod">
          <ac:chgData name="世倫 賴" userId="9036a931db755206" providerId="LiveId" clId="{EDD5EB24-CECD-4097-8DE7-22372B480942}" dt="2024-04-08T14:51:04.697" v="10101" actId="164"/>
          <ac:picMkLst>
            <pc:docMk/>
            <pc:sldMk cId="1290066358" sldId="1534"/>
            <ac:picMk id="252" creationId="{8A6A7323-909F-4F57-B423-7E133B81E090}"/>
          </ac:picMkLst>
        </pc:picChg>
        <pc:picChg chg="add mod">
          <ac:chgData name="世倫 賴" userId="9036a931db755206" providerId="LiveId" clId="{EDD5EB24-CECD-4097-8DE7-22372B480942}" dt="2024-04-08T14:51:04.697" v="10101" actId="164"/>
          <ac:picMkLst>
            <pc:docMk/>
            <pc:sldMk cId="1290066358" sldId="1534"/>
            <ac:picMk id="253" creationId="{8829437D-3589-45F5-A575-9E58FF40A291}"/>
          </ac:picMkLst>
        </pc:picChg>
        <pc:picChg chg="add mod">
          <ac:chgData name="世倫 賴" userId="9036a931db755206" providerId="LiveId" clId="{EDD5EB24-CECD-4097-8DE7-22372B480942}" dt="2024-04-08T14:51:04.697" v="10101" actId="164"/>
          <ac:picMkLst>
            <pc:docMk/>
            <pc:sldMk cId="1290066358" sldId="1534"/>
            <ac:picMk id="254" creationId="{D83697AD-1B71-4949-9728-0D746E8E2EA9}"/>
          </ac:picMkLst>
        </pc:picChg>
        <pc:picChg chg="add mod">
          <ac:chgData name="世倫 賴" userId="9036a931db755206" providerId="LiveId" clId="{EDD5EB24-CECD-4097-8DE7-22372B480942}" dt="2024-04-08T14:51:04.697" v="10101" actId="164"/>
          <ac:picMkLst>
            <pc:docMk/>
            <pc:sldMk cId="1290066358" sldId="1534"/>
            <ac:picMk id="255" creationId="{88F500A0-B9E5-4A76-AB9F-DD4D753966FA}"/>
          </ac:picMkLst>
        </pc:picChg>
        <pc:picChg chg="add mod">
          <ac:chgData name="世倫 賴" userId="9036a931db755206" providerId="LiveId" clId="{EDD5EB24-CECD-4097-8DE7-22372B480942}" dt="2024-04-08T14:51:04.697" v="10101" actId="164"/>
          <ac:picMkLst>
            <pc:docMk/>
            <pc:sldMk cId="1290066358" sldId="1534"/>
            <ac:picMk id="256" creationId="{73404E47-8F97-4766-98D3-3565D21FB616}"/>
          </ac:picMkLst>
        </pc:picChg>
        <pc:picChg chg="add mod">
          <ac:chgData name="世倫 賴" userId="9036a931db755206" providerId="LiveId" clId="{EDD5EB24-CECD-4097-8DE7-22372B480942}" dt="2024-04-08T14:51:04.697" v="10101" actId="164"/>
          <ac:picMkLst>
            <pc:docMk/>
            <pc:sldMk cId="1290066358" sldId="1534"/>
            <ac:picMk id="257" creationId="{B58D1991-8D03-45B5-8CD2-2247F335F320}"/>
          </ac:picMkLst>
        </pc:picChg>
        <pc:picChg chg="add mod">
          <ac:chgData name="世倫 賴" userId="9036a931db755206" providerId="LiveId" clId="{EDD5EB24-CECD-4097-8DE7-22372B480942}" dt="2024-04-08T14:51:04.697" v="10101" actId="164"/>
          <ac:picMkLst>
            <pc:docMk/>
            <pc:sldMk cId="1290066358" sldId="1534"/>
            <ac:picMk id="258" creationId="{6AD70C9E-0448-4074-AA2B-89B1E9592411}"/>
          </ac:picMkLst>
        </pc:picChg>
        <pc:picChg chg="add mod">
          <ac:chgData name="世倫 賴" userId="9036a931db755206" providerId="LiveId" clId="{EDD5EB24-CECD-4097-8DE7-22372B480942}" dt="2024-04-08T14:51:04.697" v="10101" actId="164"/>
          <ac:picMkLst>
            <pc:docMk/>
            <pc:sldMk cId="1290066358" sldId="1534"/>
            <ac:picMk id="259" creationId="{C4EF26F3-4040-45B0-BBD6-E3141BD1F43F}"/>
          </ac:picMkLst>
        </pc:picChg>
        <pc:picChg chg="add mod">
          <ac:chgData name="世倫 賴" userId="9036a931db755206" providerId="LiveId" clId="{EDD5EB24-CECD-4097-8DE7-22372B480942}" dt="2024-04-08T14:51:04.697" v="10101" actId="164"/>
          <ac:picMkLst>
            <pc:docMk/>
            <pc:sldMk cId="1290066358" sldId="1534"/>
            <ac:picMk id="260" creationId="{FB7070C1-9371-4278-91E5-CD8482AD4F16}"/>
          </ac:picMkLst>
        </pc:picChg>
        <pc:picChg chg="add mod">
          <ac:chgData name="世倫 賴" userId="9036a931db755206" providerId="LiveId" clId="{EDD5EB24-CECD-4097-8DE7-22372B480942}" dt="2024-04-08T14:51:04.697" v="10101" actId="164"/>
          <ac:picMkLst>
            <pc:docMk/>
            <pc:sldMk cId="1290066358" sldId="1534"/>
            <ac:picMk id="261" creationId="{F497CF54-6190-4E3E-8DDB-CCC5F1946328}"/>
          </ac:picMkLst>
        </pc:picChg>
        <pc:picChg chg="add mod">
          <ac:chgData name="世倫 賴" userId="9036a931db755206" providerId="LiveId" clId="{EDD5EB24-CECD-4097-8DE7-22372B480942}" dt="2024-04-08T14:51:04.697" v="10101" actId="164"/>
          <ac:picMkLst>
            <pc:docMk/>
            <pc:sldMk cId="1290066358" sldId="1534"/>
            <ac:picMk id="262" creationId="{0C943366-F44A-4B3C-9457-B6CBF16464CE}"/>
          </ac:picMkLst>
        </pc:picChg>
        <pc:picChg chg="add mod">
          <ac:chgData name="世倫 賴" userId="9036a931db755206" providerId="LiveId" clId="{EDD5EB24-CECD-4097-8DE7-22372B480942}" dt="2024-04-08T14:51:04.697" v="10101" actId="164"/>
          <ac:picMkLst>
            <pc:docMk/>
            <pc:sldMk cId="1290066358" sldId="1534"/>
            <ac:picMk id="263" creationId="{48E1874F-5BA7-45D7-86B6-19D359FEA4ED}"/>
          </ac:picMkLst>
        </pc:picChg>
      </pc:sldChg>
      <pc:sldChg chg="del">
        <pc:chgData name="世倫 賴" userId="9036a931db755206" providerId="LiveId" clId="{EDD5EB24-CECD-4097-8DE7-22372B480942}" dt="2024-03-30T08:16:27.052" v="318" actId="47"/>
        <pc:sldMkLst>
          <pc:docMk/>
          <pc:sldMk cId="1934350752" sldId="1535"/>
        </pc:sldMkLst>
      </pc:sldChg>
      <pc:sldChg chg="modSp mod modNotesTx">
        <pc:chgData name="世倫 賴" userId="9036a931db755206" providerId="LiveId" clId="{EDD5EB24-CECD-4097-8DE7-22372B480942}" dt="2024-04-02T12:47:55.928" v="7578" actId="20577"/>
        <pc:sldMkLst>
          <pc:docMk/>
          <pc:sldMk cId="2550543868" sldId="1536"/>
        </pc:sldMkLst>
        <pc:spChg chg="mod">
          <ac:chgData name="世倫 賴" userId="9036a931db755206" providerId="LiveId" clId="{EDD5EB24-CECD-4097-8DE7-22372B480942}" dt="2024-04-02T11:15:16.239" v="4794" actId="20577"/>
          <ac:spMkLst>
            <pc:docMk/>
            <pc:sldMk cId="2550543868" sldId="1536"/>
            <ac:spMk id="4" creationId="{D49F8E10-D12A-49C4-9926-C18C192487E9}"/>
          </ac:spMkLst>
        </pc:spChg>
      </pc:sldChg>
      <pc:sldChg chg="del">
        <pc:chgData name="世倫 賴" userId="9036a931db755206" providerId="LiveId" clId="{EDD5EB24-CECD-4097-8DE7-22372B480942}" dt="2024-03-30T07:59:43.951" v="1" actId="47"/>
        <pc:sldMkLst>
          <pc:docMk/>
          <pc:sldMk cId="155889854" sldId="1537"/>
        </pc:sldMkLst>
      </pc:sldChg>
      <pc:sldChg chg="addSp delSp modSp mod addAnim delAnim modAnim modNotesTx">
        <pc:chgData name="世倫 賴" userId="9036a931db755206" providerId="LiveId" clId="{EDD5EB24-CECD-4097-8DE7-22372B480942}" dt="2024-04-09T11:52:06.528" v="10280"/>
        <pc:sldMkLst>
          <pc:docMk/>
          <pc:sldMk cId="883006804" sldId="1538"/>
        </pc:sldMkLst>
        <pc:spChg chg="del">
          <ac:chgData name="世倫 賴" userId="9036a931db755206" providerId="LiveId" clId="{EDD5EB24-CECD-4097-8DE7-22372B480942}" dt="2024-03-30T08:02:37.843" v="117" actId="478"/>
          <ac:spMkLst>
            <pc:docMk/>
            <pc:sldMk cId="883006804" sldId="1538"/>
            <ac:spMk id="3" creationId="{559FC8D3-7A47-4BF6-9B7F-0EEE5DF9215F}"/>
          </ac:spMkLst>
        </pc:spChg>
        <pc:spChg chg="del">
          <ac:chgData name="世倫 賴" userId="9036a931db755206" providerId="LiveId" clId="{EDD5EB24-CECD-4097-8DE7-22372B480942}" dt="2024-04-02T14:11:04.468" v="9059" actId="478"/>
          <ac:spMkLst>
            <pc:docMk/>
            <pc:sldMk cId="883006804" sldId="1538"/>
            <ac:spMk id="4" creationId="{2E5074B1-AF6E-4829-978F-81294B290108}"/>
          </ac:spMkLst>
        </pc:spChg>
        <pc:spChg chg="del">
          <ac:chgData name="世倫 賴" userId="9036a931db755206" providerId="LiveId" clId="{EDD5EB24-CECD-4097-8DE7-22372B480942}" dt="2024-04-02T14:11:17.489" v="9061" actId="478"/>
          <ac:spMkLst>
            <pc:docMk/>
            <pc:sldMk cId="883006804" sldId="1538"/>
            <ac:spMk id="5" creationId="{E0645516-7EC0-484F-B8F8-A58BE973B05E}"/>
          </ac:spMkLst>
        </pc:spChg>
        <pc:spChg chg="add del">
          <ac:chgData name="世倫 賴" userId="9036a931db755206" providerId="LiveId" clId="{EDD5EB24-CECD-4097-8DE7-22372B480942}" dt="2024-04-02T14:11:28.794" v="9065" actId="478"/>
          <ac:spMkLst>
            <pc:docMk/>
            <pc:sldMk cId="883006804" sldId="1538"/>
            <ac:spMk id="6" creationId="{7A19795F-8131-4E50-98AF-B8D4A7F695A9}"/>
          </ac:spMkLst>
        </pc:spChg>
        <pc:spChg chg="add mod">
          <ac:chgData name="世倫 賴" userId="9036a931db755206" providerId="LiveId" clId="{EDD5EB24-CECD-4097-8DE7-22372B480942}" dt="2024-03-30T14:30:47.988" v="2357" actId="20577"/>
          <ac:spMkLst>
            <pc:docMk/>
            <pc:sldMk cId="883006804" sldId="1538"/>
            <ac:spMk id="7" creationId="{4C610558-5C0E-4A58-837D-D56927FB86F9}"/>
          </ac:spMkLst>
        </pc:spChg>
        <pc:spChg chg="mod">
          <ac:chgData name="世倫 賴" userId="9036a931db755206" providerId="LiveId" clId="{EDD5EB24-CECD-4097-8DE7-22372B480942}" dt="2024-04-03T01:46:49.328" v="9188" actId="20577"/>
          <ac:spMkLst>
            <pc:docMk/>
            <pc:sldMk cId="883006804" sldId="1538"/>
            <ac:spMk id="8" creationId="{194589F8-1D6F-4150-BFB8-06738F604CE3}"/>
          </ac:spMkLst>
        </pc:spChg>
        <pc:spChg chg="del">
          <ac:chgData name="世倫 賴" userId="9036a931db755206" providerId="LiveId" clId="{EDD5EB24-CECD-4097-8DE7-22372B480942}" dt="2024-04-02T14:11:17.489" v="9061" actId="478"/>
          <ac:spMkLst>
            <pc:docMk/>
            <pc:sldMk cId="883006804" sldId="1538"/>
            <ac:spMk id="9" creationId="{4C57FB99-36D7-468A-9652-9D8C3CA41DBE}"/>
          </ac:spMkLst>
        </pc:spChg>
        <pc:spChg chg="mod">
          <ac:chgData name="世倫 賴" userId="9036a931db755206" providerId="LiveId" clId="{EDD5EB24-CECD-4097-8DE7-22372B480942}" dt="2024-04-03T02:49:38.295" v="9767" actId="20577"/>
          <ac:spMkLst>
            <pc:docMk/>
            <pc:sldMk cId="883006804" sldId="1538"/>
            <ac:spMk id="15" creationId="{08A0E824-7337-44D5-8B0E-FCFCF11DD42D}"/>
          </ac:spMkLst>
        </pc:spChg>
        <pc:spChg chg="add mod">
          <ac:chgData name="世倫 賴" userId="9036a931db755206" providerId="LiveId" clId="{EDD5EB24-CECD-4097-8DE7-22372B480942}" dt="2024-04-03T05:32:59.708" v="10063" actId="164"/>
          <ac:spMkLst>
            <pc:docMk/>
            <pc:sldMk cId="883006804" sldId="1538"/>
            <ac:spMk id="16" creationId="{DA259270-A4E7-4686-8599-3E43BA34B880}"/>
          </ac:spMkLst>
        </pc:spChg>
        <pc:spChg chg="add del">
          <ac:chgData name="世倫 賴" userId="9036a931db755206" providerId="LiveId" clId="{EDD5EB24-CECD-4097-8DE7-22372B480942}" dt="2024-04-02T14:11:28.794" v="9065" actId="478"/>
          <ac:spMkLst>
            <pc:docMk/>
            <pc:sldMk cId="883006804" sldId="1538"/>
            <ac:spMk id="19" creationId="{69A7ABB8-81C1-4C80-9E66-059C555D1BC7}"/>
          </ac:spMkLst>
        </pc:spChg>
        <pc:spChg chg="mod">
          <ac:chgData name="世倫 賴" userId="9036a931db755206" providerId="LiveId" clId="{EDD5EB24-CECD-4097-8DE7-22372B480942}" dt="2024-04-03T05:32:50.744" v="10061" actId="1076"/>
          <ac:spMkLst>
            <pc:docMk/>
            <pc:sldMk cId="883006804" sldId="1538"/>
            <ac:spMk id="20" creationId="{8454EF64-8FD3-4014-947C-66D39120F7D3}"/>
          </ac:spMkLst>
        </pc:spChg>
        <pc:spChg chg="del">
          <ac:chgData name="世倫 賴" userId="9036a931db755206" providerId="LiveId" clId="{EDD5EB24-CECD-4097-8DE7-22372B480942}" dt="2024-04-02T14:11:17.489" v="9061" actId="478"/>
          <ac:spMkLst>
            <pc:docMk/>
            <pc:sldMk cId="883006804" sldId="1538"/>
            <ac:spMk id="22" creationId="{A3F27611-C294-4C9D-B2BD-5FF751497DD5}"/>
          </ac:spMkLst>
        </pc:spChg>
        <pc:spChg chg="del">
          <ac:chgData name="世倫 賴" userId="9036a931db755206" providerId="LiveId" clId="{EDD5EB24-CECD-4097-8DE7-22372B480942}" dt="2024-04-02T14:11:17.489" v="9061" actId="478"/>
          <ac:spMkLst>
            <pc:docMk/>
            <pc:sldMk cId="883006804" sldId="1538"/>
            <ac:spMk id="23" creationId="{E9B6B80B-4FFB-4EA1-A8ED-346787BE81B2}"/>
          </ac:spMkLst>
        </pc:spChg>
        <pc:spChg chg="del">
          <ac:chgData name="世倫 賴" userId="9036a931db755206" providerId="LiveId" clId="{EDD5EB24-CECD-4097-8DE7-22372B480942}" dt="2024-04-02T14:11:17.489" v="9061" actId="478"/>
          <ac:spMkLst>
            <pc:docMk/>
            <pc:sldMk cId="883006804" sldId="1538"/>
            <ac:spMk id="24" creationId="{B3D09AA3-8B7F-4489-84DA-32B173B3D959}"/>
          </ac:spMkLst>
        </pc:spChg>
        <pc:spChg chg="del">
          <ac:chgData name="世倫 賴" userId="9036a931db755206" providerId="LiveId" clId="{EDD5EB24-CECD-4097-8DE7-22372B480942}" dt="2024-04-02T14:11:17.489" v="9061" actId="478"/>
          <ac:spMkLst>
            <pc:docMk/>
            <pc:sldMk cId="883006804" sldId="1538"/>
            <ac:spMk id="35" creationId="{D3637611-4EAC-46A6-99A1-264D2FB5B867}"/>
          </ac:spMkLst>
        </pc:spChg>
        <pc:spChg chg="del">
          <ac:chgData name="世倫 賴" userId="9036a931db755206" providerId="LiveId" clId="{EDD5EB24-CECD-4097-8DE7-22372B480942}" dt="2024-04-02T14:11:17.489" v="9061" actId="478"/>
          <ac:spMkLst>
            <pc:docMk/>
            <pc:sldMk cId="883006804" sldId="1538"/>
            <ac:spMk id="36" creationId="{8C81E4C3-985F-476C-9896-7F60461FC0D1}"/>
          </ac:spMkLst>
        </pc:spChg>
        <pc:spChg chg="del">
          <ac:chgData name="世倫 賴" userId="9036a931db755206" providerId="LiveId" clId="{EDD5EB24-CECD-4097-8DE7-22372B480942}" dt="2024-04-02T14:11:17.489" v="9061" actId="478"/>
          <ac:spMkLst>
            <pc:docMk/>
            <pc:sldMk cId="883006804" sldId="1538"/>
            <ac:spMk id="37" creationId="{C642C2F8-F21F-4D8B-8A97-B3DDD04D7892}"/>
          </ac:spMkLst>
        </pc:spChg>
        <pc:spChg chg="del">
          <ac:chgData name="世倫 賴" userId="9036a931db755206" providerId="LiveId" clId="{EDD5EB24-CECD-4097-8DE7-22372B480942}" dt="2024-04-02T14:11:17.489" v="9061" actId="478"/>
          <ac:spMkLst>
            <pc:docMk/>
            <pc:sldMk cId="883006804" sldId="1538"/>
            <ac:spMk id="38" creationId="{441B21B9-DCE8-4383-8641-9DD3856105B8}"/>
          </ac:spMkLst>
        </pc:spChg>
        <pc:spChg chg="del">
          <ac:chgData name="世倫 賴" userId="9036a931db755206" providerId="LiveId" clId="{EDD5EB24-CECD-4097-8DE7-22372B480942}" dt="2024-04-02T14:11:17.489" v="9061" actId="478"/>
          <ac:spMkLst>
            <pc:docMk/>
            <pc:sldMk cId="883006804" sldId="1538"/>
            <ac:spMk id="39" creationId="{4E52679A-CADC-4B9E-831C-68DEECB55610}"/>
          </ac:spMkLst>
        </pc:spChg>
        <pc:spChg chg="del">
          <ac:chgData name="世倫 賴" userId="9036a931db755206" providerId="LiveId" clId="{EDD5EB24-CECD-4097-8DE7-22372B480942}" dt="2024-04-02T14:11:17.489" v="9061" actId="478"/>
          <ac:spMkLst>
            <pc:docMk/>
            <pc:sldMk cId="883006804" sldId="1538"/>
            <ac:spMk id="40" creationId="{2100231C-59B5-4FEB-826F-B137FD3FC055}"/>
          </ac:spMkLst>
        </pc:spChg>
        <pc:spChg chg="del">
          <ac:chgData name="世倫 賴" userId="9036a931db755206" providerId="LiveId" clId="{EDD5EB24-CECD-4097-8DE7-22372B480942}" dt="2024-04-02T14:11:17.489" v="9061" actId="478"/>
          <ac:spMkLst>
            <pc:docMk/>
            <pc:sldMk cId="883006804" sldId="1538"/>
            <ac:spMk id="41" creationId="{02E99C05-5EF7-4B79-A286-B084B228238C}"/>
          </ac:spMkLst>
        </pc:spChg>
        <pc:spChg chg="del">
          <ac:chgData name="世倫 賴" userId="9036a931db755206" providerId="LiveId" clId="{EDD5EB24-CECD-4097-8DE7-22372B480942}" dt="2024-04-02T14:11:17.489" v="9061" actId="478"/>
          <ac:spMkLst>
            <pc:docMk/>
            <pc:sldMk cId="883006804" sldId="1538"/>
            <ac:spMk id="42" creationId="{85D87401-DFC6-4BF2-808D-5A9C51C9FBE1}"/>
          </ac:spMkLst>
        </pc:spChg>
        <pc:spChg chg="del">
          <ac:chgData name="世倫 賴" userId="9036a931db755206" providerId="LiveId" clId="{EDD5EB24-CECD-4097-8DE7-22372B480942}" dt="2024-04-02T14:11:17.489" v="9061" actId="478"/>
          <ac:spMkLst>
            <pc:docMk/>
            <pc:sldMk cId="883006804" sldId="1538"/>
            <ac:spMk id="43" creationId="{73E45E46-637C-401F-94DD-54BABE28C563}"/>
          </ac:spMkLst>
        </pc:spChg>
        <pc:spChg chg="del">
          <ac:chgData name="世倫 賴" userId="9036a931db755206" providerId="LiveId" clId="{EDD5EB24-CECD-4097-8DE7-22372B480942}" dt="2024-04-02T14:11:17.489" v="9061" actId="478"/>
          <ac:spMkLst>
            <pc:docMk/>
            <pc:sldMk cId="883006804" sldId="1538"/>
            <ac:spMk id="44" creationId="{887B1A0C-6E96-411A-80A0-7724EA06674E}"/>
          </ac:spMkLst>
        </pc:spChg>
        <pc:spChg chg="del">
          <ac:chgData name="世倫 賴" userId="9036a931db755206" providerId="LiveId" clId="{EDD5EB24-CECD-4097-8DE7-22372B480942}" dt="2024-04-02T14:11:17.489" v="9061" actId="478"/>
          <ac:spMkLst>
            <pc:docMk/>
            <pc:sldMk cId="883006804" sldId="1538"/>
            <ac:spMk id="45" creationId="{45C8656D-4344-41DB-8B57-E168F966A1A1}"/>
          </ac:spMkLst>
        </pc:spChg>
        <pc:spChg chg="del">
          <ac:chgData name="世倫 賴" userId="9036a931db755206" providerId="LiveId" clId="{EDD5EB24-CECD-4097-8DE7-22372B480942}" dt="2024-03-30T08:02:37.843" v="117" actId="478"/>
          <ac:spMkLst>
            <pc:docMk/>
            <pc:sldMk cId="883006804" sldId="1538"/>
            <ac:spMk id="46" creationId="{EF8846F3-4E1B-4AF1-B1AB-503F113AF227}"/>
          </ac:spMkLst>
        </pc:spChg>
        <pc:spChg chg="del">
          <ac:chgData name="世倫 賴" userId="9036a931db755206" providerId="LiveId" clId="{EDD5EB24-CECD-4097-8DE7-22372B480942}" dt="2024-03-30T08:02:37.843" v="117" actId="478"/>
          <ac:spMkLst>
            <pc:docMk/>
            <pc:sldMk cId="883006804" sldId="1538"/>
            <ac:spMk id="47" creationId="{BEF6B140-D1CC-4D95-AC31-703CE0437C9B}"/>
          </ac:spMkLst>
        </pc:spChg>
        <pc:spChg chg="del">
          <ac:chgData name="世倫 賴" userId="9036a931db755206" providerId="LiveId" clId="{EDD5EB24-CECD-4097-8DE7-22372B480942}" dt="2024-03-30T08:02:37.843" v="117" actId="478"/>
          <ac:spMkLst>
            <pc:docMk/>
            <pc:sldMk cId="883006804" sldId="1538"/>
            <ac:spMk id="48" creationId="{A4CCBC31-2664-4838-810F-8C38DCA34F26}"/>
          </ac:spMkLst>
        </pc:spChg>
        <pc:spChg chg="del">
          <ac:chgData name="世倫 賴" userId="9036a931db755206" providerId="LiveId" clId="{EDD5EB24-CECD-4097-8DE7-22372B480942}" dt="2024-03-30T08:02:37.843" v="117" actId="478"/>
          <ac:spMkLst>
            <pc:docMk/>
            <pc:sldMk cId="883006804" sldId="1538"/>
            <ac:spMk id="49" creationId="{EEAF0B34-B4FC-4412-AAC3-EBB27076844B}"/>
          </ac:spMkLst>
        </pc:spChg>
        <pc:spChg chg="del">
          <ac:chgData name="世倫 賴" userId="9036a931db755206" providerId="LiveId" clId="{EDD5EB24-CECD-4097-8DE7-22372B480942}" dt="2024-03-30T08:03:01.226" v="118" actId="478"/>
          <ac:spMkLst>
            <pc:docMk/>
            <pc:sldMk cId="883006804" sldId="1538"/>
            <ac:spMk id="50" creationId="{1774248A-BE07-40C4-A0BF-87A0BF48DFDE}"/>
          </ac:spMkLst>
        </pc:spChg>
        <pc:spChg chg="del">
          <ac:chgData name="世倫 賴" userId="9036a931db755206" providerId="LiveId" clId="{EDD5EB24-CECD-4097-8DE7-22372B480942}" dt="2024-03-30T08:03:01.226" v="118" actId="478"/>
          <ac:spMkLst>
            <pc:docMk/>
            <pc:sldMk cId="883006804" sldId="1538"/>
            <ac:spMk id="51" creationId="{8426F2EE-E7AB-4103-867B-9563657F4EA0}"/>
          </ac:spMkLst>
        </pc:spChg>
        <pc:spChg chg="del">
          <ac:chgData name="世倫 賴" userId="9036a931db755206" providerId="LiveId" clId="{EDD5EB24-CECD-4097-8DE7-22372B480942}" dt="2024-03-30T08:02:06.980" v="115" actId="478"/>
          <ac:spMkLst>
            <pc:docMk/>
            <pc:sldMk cId="883006804" sldId="1538"/>
            <ac:spMk id="52" creationId="{016852FF-FA33-4095-BB6A-A9DDAAE8730C}"/>
          </ac:spMkLst>
        </pc:spChg>
        <pc:spChg chg="del">
          <ac:chgData name="世倫 賴" userId="9036a931db755206" providerId="LiveId" clId="{EDD5EB24-CECD-4097-8DE7-22372B480942}" dt="2024-03-30T08:02:11.409" v="116" actId="478"/>
          <ac:spMkLst>
            <pc:docMk/>
            <pc:sldMk cId="883006804" sldId="1538"/>
            <ac:spMk id="53" creationId="{27DD6A3D-F33B-4E81-94A2-804044338F31}"/>
          </ac:spMkLst>
        </pc:spChg>
        <pc:spChg chg="del">
          <ac:chgData name="世倫 賴" userId="9036a931db755206" providerId="LiveId" clId="{EDD5EB24-CECD-4097-8DE7-22372B480942}" dt="2024-03-30T08:03:03.258" v="119" actId="478"/>
          <ac:spMkLst>
            <pc:docMk/>
            <pc:sldMk cId="883006804" sldId="1538"/>
            <ac:spMk id="54" creationId="{EFDC0592-AE68-447A-B94F-3A880E0E8669}"/>
          </ac:spMkLst>
        </pc:spChg>
        <pc:spChg chg="del">
          <ac:chgData name="世倫 賴" userId="9036a931db755206" providerId="LiveId" clId="{EDD5EB24-CECD-4097-8DE7-22372B480942}" dt="2024-04-02T14:11:17.489" v="9061" actId="478"/>
          <ac:spMkLst>
            <pc:docMk/>
            <pc:sldMk cId="883006804" sldId="1538"/>
            <ac:spMk id="56" creationId="{1E9F355F-3514-414E-86E3-730926A99CC1}"/>
          </ac:spMkLst>
        </pc:spChg>
        <pc:spChg chg="del">
          <ac:chgData name="世倫 賴" userId="9036a931db755206" providerId="LiveId" clId="{EDD5EB24-CECD-4097-8DE7-22372B480942}" dt="2024-04-02T14:11:17.489" v="9061" actId="478"/>
          <ac:spMkLst>
            <pc:docMk/>
            <pc:sldMk cId="883006804" sldId="1538"/>
            <ac:spMk id="57" creationId="{1B5D55E3-E573-4197-A1F7-B9A4F58DFD39}"/>
          </ac:spMkLst>
        </pc:spChg>
        <pc:spChg chg="del">
          <ac:chgData name="世倫 賴" userId="9036a931db755206" providerId="LiveId" clId="{EDD5EB24-CECD-4097-8DE7-22372B480942}" dt="2024-04-02T14:11:17.489" v="9061" actId="478"/>
          <ac:spMkLst>
            <pc:docMk/>
            <pc:sldMk cId="883006804" sldId="1538"/>
            <ac:spMk id="58" creationId="{AF05FCB8-CCC4-4495-B936-1B9CE86AFBD8}"/>
          </ac:spMkLst>
        </pc:spChg>
        <pc:spChg chg="del">
          <ac:chgData name="世倫 賴" userId="9036a931db755206" providerId="LiveId" clId="{EDD5EB24-CECD-4097-8DE7-22372B480942}" dt="2024-04-02T14:11:17.489" v="9061" actId="478"/>
          <ac:spMkLst>
            <pc:docMk/>
            <pc:sldMk cId="883006804" sldId="1538"/>
            <ac:spMk id="59" creationId="{CB958BE8-7B10-488D-982B-B3737B3646CA}"/>
          </ac:spMkLst>
        </pc:spChg>
        <pc:spChg chg="del">
          <ac:chgData name="世倫 賴" userId="9036a931db755206" providerId="LiveId" clId="{EDD5EB24-CECD-4097-8DE7-22372B480942}" dt="2024-04-02T14:11:17.489" v="9061" actId="478"/>
          <ac:spMkLst>
            <pc:docMk/>
            <pc:sldMk cId="883006804" sldId="1538"/>
            <ac:spMk id="60" creationId="{D36732DE-345F-4EF3-A867-3387E8C9219D}"/>
          </ac:spMkLst>
        </pc:spChg>
        <pc:spChg chg="del">
          <ac:chgData name="世倫 賴" userId="9036a931db755206" providerId="LiveId" clId="{EDD5EB24-CECD-4097-8DE7-22372B480942}" dt="2024-04-02T14:11:17.489" v="9061" actId="478"/>
          <ac:spMkLst>
            <pc:docMk/>
            <pc:sldMk cId="883006804" sldId="1538"/>
            <ac:spMk id="61" creationId="{3822F67F-EAF8-48FA-829A-31E0C8FD73B9}"/>
          </ac:spMkLst>
        </pc:spChg>
        <pc:spChg chg="del">
          <ac:chgData name="世倫 賴" userId="9036a931db755206" providerId="LiveId" clId="{EDD5EB24-CECD-4097-8DE7-22372B480942}" dt="2024-04-02T14:11:17.489" v="9061" actId="478"/>
          <ac:spMkLst>
            <pc:docMk/>
            <pc:sldMk cId="883006804" sldId="1538"/>
            <ac:spMk id="62" creationId="{05B0C61E-8FE6-4CFF-AA2B-42ACF0ED4BB3}"/>
          </ac:spMkLst>
        </pc:spChg>
        <pc:spChg chg="del">
          <ac:chgData name="世倫 賴" userId="9036a931db755206" providerId="LiveId" clId="{EDD5EB24-CECD-4097-8DE7-22372B480942}" dt="2024-04-02T14:11:17.489" v="9061" actId="478"/>
          <ac:spMkLst>
            <pc:docMk/>
            <pc:sldMk cId="883006804" sldId="1538"/>
            <ac:spMk id="63" creationId="{E97C837C-7C7E-4E9B-B916-5875AD4DC613}"/>
          </ac:spMkLst>
        </pc:spChg>
        <pc:spChg chg="del">
          <ac:chgData name="世倫 賴" userId="9036a931db755206" providerId="LiveId" clId="{EDD5EB24-CECD-4097-8DE7-22372B480942}" dt="2024-04-02T14:11:17.489" v="9061" actId="478"/>
          <ac:spMkLst>
            <pc:docMk/>
            <pc:sldMk cId="883006804" sldId="1538"/>
            <ac:spMk id="64" creationId="{16840DBD-5CBC-465A-ABC3-92CBFB87D684}"/>
          </ac:spMkLst>
        </pc:spChg>
        <pc:spChg chg="del">
          <ac:chgData name="世倫 賴" userId="9036a931db755206" providerId="LiveId" clId="{EDD5EB24-CECD-4097-8DE7-22372B480942}" dt="2024-04-02T14:11:17.489" v="9061" actId="478"/>
          <ac:spMkLst>
            <pc:docMk/>
            <pc:sldMk cId="883006804" sldId="1538"/>
            <ac:spMk id="65" creationId="{A1A85F76-4C92-47C5-9680-513486794CDF}"/>
          </ac:spMkLst>
        </pc:spChg>
        <pc:spChg chg="del">
          <ac:chgData name="世倫 賴" userId="9036a931db755206" providerId="LiveId" clId="{EDD5EB24-CECD-4097-8DE7-22372B480942}" dt="2024-04-02T14:11:17.489" v="9061" actId="478"/>
          <ac:spMkLst>
            <pc:docMk/>
            <pc:sldMk cId="883006804" sldId="1538"/>
            <ac:spMk id="66" creationId="{1CC2F7E6-3046-4E6A-A897-647C92454AF2}"/>
          </ac:spMkLst>
        </pc:spChg>
        <pc:spChg chg="del">
          <ac:chgData name="世倫 賴" userId="9036a931db755206" providerId="LiveId" clId="{EDD5EB24-CECD-4097-8DE7-22372B480942}" dt="2024-04-02T14:11:17.489" v="9061" actId="478"/>
          <ac:spMkLst>
            <pc:docMk/>
            <pc:sldMk cId="883006804" sldId="1538"/>
            <ac:spMk id="67" creationId="{79712248-8F7D-44A6-A500-C8F18EB90C0B}"/>
          </ac:spMkLst>
        </pc:spChg>
        <pc:spChg chg="del">
          <ac:chgData name="世倫 賴" userId="9036a931db755206" providerId="LiveId" clId="{EDD5EB24-CECD-4097-8DE7-22372B480942}" dt="2024-04-02T14:11:17.489" v="9061" actId="478"/>
          <ac:spMkLst>
            <pc:docMk/>
            <pc:sldMk cId="883006804" sldId="1538"/>
            <ac:spMk id="68" creationId="{5F92114A-1188-4F01-936A-A346538C03C0}"/>
          </ac:spMkLst>
        </pc:spChg>
        <pc:spChg chg="del">
          <ac:chgData name="世倫 賴" userId="9036a931db755206" providerId="LiveId" clId="{EDD5EB24-CECD-4097-8DE7-22372B480942}" dt="2024-04-02T14:11:17.489" v="9061" actId="478"/>
          <ac:spMkLst>
            <pc:docMk/>
            <pc:sldMk cId="883006804" sldId="1538"/>
            <ac:spMk id="69" creationId="{C909EF0D-8225-4CCF-AA72-20B79FC6FC01}"/>
          </ac:spMkLst>
        </pc:spChg>
        <pc:spChg chg="del">
          <ac:chgData name="世倫 賴" userId="9036a931db755206" providerId="LiveId" clId="{EDD5EB24-CECD-4097-8DE7-22372B480942}" dt="2024-04-02T14:11:17.489" v="9061" actId="478"/>
          <ac:spMkLst>
            <pc:docMk/>
            <pc:sldMk cId="883006804" sldId="1538"/>
            <ac:spMk id="70" creationId="{5F6F87AE-D881-4AE6-8AB3-514F3B99530F}"/>
          </ac:spMkLst>
        </pc:spChg>
        <pc:spChg chg="del">
          <ac:chgData name="世倫 賴" userId="9036a931db755206" providerId="LiveId" clId="{EDD5EB24-CECD-4097-8DE7-22372B480942}" dt="2024-04-02T14:11:17.489" v="9061" actId="478"/>
          <ac:spMkLst>
            <pc:docMk/>
            <pc:sldMk cId="883006804" sldId="1538"/>
            <ac:spMk id="71" creationId="{40A0E27F-1DD2-4772-B35D-7F39FB02F6A3}"/>
          </ac:spMkLst>
        </pc:spChg>
        <pc:spChg chg="del">
          <ac:chgData name="世倫 賴" userId="9036a931db755206" providerId="LiveId" clId="{EDD5EB24-CECD-4097-8DE7-22372B480942}" dt="2024-04-02T14:11:17.489" v="9061" actId="478"/>
          <ac:spMkLst>
            <pc:docMk/>
            <pc:sldMk cId="883006804" sldId="1538"/>
            <ac:spMk id="72" creationId="{D8C61533-866B-4E6E-9957-A6A1D93BA625}"/>
          </ac:spMkLst>
        </pc:spChg>
        <pc:spChg chg="del">
          <ac:chgData name="世倫 賴" userId="9036a931db755206" providerId="LiveId" clId="{EDD5EB24-CECD-4097-8DE7-22372B480942}" dt="2024-04-02T14:11:17.489" v="9061" actId="478"/>
          <ac:spMkLst>
            <pc:docMk/>
            <pc:sldMk cId="883006804" sldId="1538"/>
            <ac:spMk id="73" creationId="{CFF10B9D-A1A7-486A-B858-1938C94549B3}"/>
          </ac:spMkLst>
        </pc:spChg>
        <pc:spChg chg="add mod">
          <ac:chgData name="世倫 賴" userId="9036a931db755206" providerId="LiveId" clId="{EDD5EB24-CECD-4097-8DE7-22372B480942}" dt="2024-03-30T14:30:51.312" v="2359" actId="1076"/>
          <ac:spMkLst>
            <pc:docMk/>
            <pc:sldMk cId="883006804" sldId="1538"/>
            <ac:spMk id="79" creationId="{16170126-D51C-4205-8426-82F20561B0C7}"/>
          </ac:spMkLst>
        </pc:spChg>
        <pc:spChg chg="del">
          <ac:chgData name="世倫 賴" userId="9036a931db755206" providerId="LiveId" clId="{EDD5EB24-CECD-4097-8DE7-22372B480942}" dt="2024-04-02T14:11:17.489" v="9061" actId="478"/>
          <ac:spMkLst>
            <pc:docMk/>
            <pc:sldMk cId="883006804" sldId="1538"/>
            <ac:spMk id="83" creationId="{C32CDEDB-BDC7-43EC-8989-07CB538DA008}"/>
          </ac:spMkLst>
        </pc:spChg>
        <pc:spChg chg="del">
          <ac:chgData name="世倫 賴" userId="9036a931db755206" providerId="LiveId" clId="{EDD5EB24-CECD-4097-8DE7-22372B480942}" dt="2024-04-02T14:11:17.489" v="9061" actId="478"/>
          <ac:spMkLst>
            <pc:docMk/>
            <pc:sldMk cId="883006804" sldId="1538"/>
            <ac:spMk id="84" creationId="{37D2AD5D-EB92-4E20-A058-661AF8CAB4FD}"/>
          </ac:spMkLst>
        </pc:spChg>
        <pc:spChg chg="del">
          <ac:chgData name="世倫 賴" userId="9036a931db755206" providerId="LiveId" clId="{EDD5EB24-CECD-4097-8DE7-22372B480942}" dt="2024-04-02T14:11:23.515" v="9063" actId="478"/>
          <ac:spMkLst>
            <pc:docMk/>
            <pc:sldMk cId="883006804" sldId="1538"/>
            <ac:spMk id="85" creationId="{FB216263-B0BA-4717-B665-A05B6C8F6EF4}"/>
          </ac:spMkLst>
        </pc:spChg>
        <pc:spChg chg="del">
          <ac:chgData name="世倫 賴" userId="9036a931db755206" providerId="LiveId" clId="{EDD5EB24-CECD-4097-8DE7-22372B480942}" dt="2024-04-02T14:11:20.700" v="9062" actId="478"/>
          <ac:spMkLst>
            <pc:docMk/>
            <pc:sldMk cId="883006804" sldId="1538"/>
            <ac:spMk id="86" creationId="{8CFF6C2C-C98B-4B50-BD69-837C1733AFBF}"/>
          </ac:spMkLst>
        </pc:spChg>
        <pc:spChg chg="del">
          <ac:chgData name="世倫 賴" userId="9036a931db755206" providerId="LiveId" clId="{EDD5EB24-CECD-4097-8DE7-22372B480942}" dt="2024-04-02T14:11:23.515" v="9063" actId="478"/>
          <ac:spMkLst>
            <pc:docMk/>
            <pc:sldMk cId="883006804" sldId="1538"/>
            <ac:spMk id="87" creationId="{3542E196-B594-4494-9043-193A38328F02}"/>
          </ac:spMkLst>
        </pc:spChg>
        <pc:spChg chg="del">
          <ac:chgData name="世倫 賴" userId="9036a931db755206" providerId="LiveId" clId="{EDD5EB24-CECD-4097-8DE7-22372B480942}" dt="2024-04-02T14:11:20.700" v="9062" actId="478"/>
          <ac:spMkLst>
            <pc:docMk/>
            <pc:sldMk cId="883006804" sldId="1538"/>
            <ac:spMk id="88" creationId="{9E67DC3B-178B-408B-BEC9-A5186E6B9557}"/>
          </ac:spMkLst>
        </pc:spChg>
        <pc:spChg chg="del">
          <ac:chgData name="世倫 賴" userId="9036a931db755206" providerId="LiveId" clId="{EDD5EB24-CECD-4097-8DE7-22372B480942}" dt="2024-04-02T14:11:20.700" v="9062" actId="478"/>
          <ac:spMkLst>
            <pc:docMk/>
            <pc:sldMk cId="883006804" sldId="1538"/>
            <ac:spMk id="89" creationId="{756A655A-7D90-443C-8631-5F110A30D543}"/>
          </ac:spMkLst>
        </pc:spChg>
        <pc:spChg chg="del">
          <ac:chgData name="世倫 賴" userId="9036a931db755206" providerId="LiveId" clId="{EDD5EB24-CECD-4097-8DE7-22372B480942}" dt="2024-04-02T14:11:17.489" v="9061" actId="478"/>
          <ac:spMkLst>
            <pc:docMk/>
            <pc:sldMk cId="883006804" sldId="1538"/>
            <ac:spMk id="90" creationId="{B5E0DFE8-9021-4BD7-80D5-EEFFFA426ED5}"/>
          </ac:spMkLst>
        </pc:spChg>
        <pc:spChg chg="del">
          <ac:chgData name="世倫 賴" userId="9036a931db755206" providerId="LiveId" clId="{EDD5EB24-CECD-4097-8DE7-22372B480942}" dt="2024-04-02T14:11:17.489" v="9061" actId="478"/>
          <ac:spMkLst>
            <pc:docMk/>
            <pc:sldMk cId="883006804" sldId="1538"/>
            <ac:spMk id="91" creationId="{76BAA84C-1812-499A-9675-1668517CB82D}"/>
          </ac:spMkLst>
        </pc:spChg>
        <pc:spChg chg="del">
          <ac:chgData name="世倫 賴" userId="9036a931db755206" providerId="LiveId" clId="{EDD5EB24-CECD-4097-8DE7-22372B480942}" dt="2024-04-02T14:11:17.489" v="9061" actId="478"/>
          <ac:spMkLst>
            <pc:docMk/>
            <pc:sldMk cId="883006804" sldId="1538"/>
            <ac:spMk id="92" creationId="{255ED638-2281-466D-B9FA-43F7A1407CBD}"/>
          </ac:spMkLst>
        </pc:spChg>
        <pc:spChg chg="del">
          <ac:chgData name="世倫 賴" userId="9036a931db755206" providerId="LiveId" clId="{EDD5EB24-CECD-4097-8DE7-22372B480942}" dt="2024-04-02T14:11:17.489" v="9061" actId="478"/>
          <ac:spMkLst>
            <pc:docMk/>
            <pc:sldMk cId="883006804" sldId="1538"/>
            <ac:spMk id="93" creationId="{86D98D27-A2E1-451A-8679-D864C9090A2F}"/>
          </ac:spMkLst>
        </pc:spChg>
        <pc:spChg chg="del">
          <ac:chgData name="世倫 賴" userId="9036a931db755206" providerId="LiveId" clId="{EDD5EB24-CECD-4097-8DE7-22372B480942}" dt="2024-04-02T14:11:17.489" v="9061" actId="478"/>
          <ac:spMkLst>
            <pc:docMk/>
            <pc:sldMk cId="883006804" sldId="1538"/>
            <ac:spMk id="94" creationId="{623DAE0C-5356-40CC-9D1F-AC3B6631F074}"/>
          </ac:spMkLst>
        </pc:spChg>
        <pc:spChg chg="del">
          <ac:chgData name="世倫 賴" userId="9036a931db755206" providerId="LiveId" clId="{EDD5EB24-CECD-4097-8DE7-22372B480942}" dt="2024-04-02T14:11:17.489" v="9061" actId="478"/>
          <ac:spMkLst>
            <pc:docMk/>
            <pc:sldMk cId="883006804" sldId="1538"/>
            <ac:spMk id="95" creationId="{046A41DB-A8C9-4C9F-841E-2550C45B1DB1}"/>
          </ac:spMkLst>
        </pc:spChg>
        <pc:spChg chg="del">
          <ac:chgData name="世倫 賴" userId="9036a931db755206" providerId="LiveId" clId="{EDD5EB24-CECD-4097-8DE7-22372B480942}" dt="2024-04-02T14:11:17.489" v="9061" actId="478"/>
          <ac:spMkLst>
            <pc:docMk/>
            <pc:sldMk cId="883006804" sldId="1538"/>
            <ac:spMk id="96" creationId="{695FD999-A645-43F3-A33B-3A7D206A18FB}"/>
          </ac:spMkLst>
        </pc:spChg>
        <pc:spChg chg="del">
          <ac:chgData name="世倫 賴" userId="9036a931db755206" providerId="LiveId" clId="{EDD5EB24-CECD-4097-8DE7-22372B480942}" dt="2024-04-02T14:11:17.489" v="9061" actId="478"/>
          <ac:spMkLst>
            <pc:docMk/>
            <pc:sldMk cId="883006804" sldId="1538"/>
            <ac:spMk id="97" creationId="{B0DC4B98-A05A-4F74-BDF3-9B52BBA1A3C4}"/>
          </ac:spMkLst>
        </pc:spChg>
        <pc:spChg chg="del">
          <ac:chgData name="世倫 賴" userId="9036a931db755206" providerId="LiveId" clId="{EDD5EB24-CECD-4097-8DE7-22372B480942}" dt="2024-04-02T14:11:17.489" v="9061" actId="478"/>
          <ac:spMkLst>
            <pc:docMk/>
            <pc:sldMk cId="883006804" sldId="1538"/>
            <ac:spMk id="98" creationId="{6D664593-1C52-4380-91E4-9410A6E2C309}"/>
          </ac:spMkLst>
        </pc:spChg>
        <pc:spChg chg="del">
          <ac:chgData name="世倫 賴" userId="9036a931db755206" providerId="LiveId" clId="{EDD5EB24-CECD-4097-8DE7-22372B480942}" dt="2024-04-02T14:11:17.489" v="9061" actId="478"/>
          <ac:spMkLst>
            <pc:docMk/>
            <pc:sldMk cId="883006804" sldId="1538"/>
            <ac:spMk id="99" creationId="{79A0E717-4429-43C5-89FF-E976A3E85FEB}"/>
          </ac:spMkLst>
        </pc:spChg>
        <pc:spChg chg="del">
          <ac:chgData name="世倫 賴" userId="9036a931db755206" providerId="LiveId" clId="{EDD5EB24-CECD-4097-8DE7-22372B480942}" dt="2024-04-02T14:11:06.838" v="9060" actId="478"/>
          <ac:spMkLst>
            <pc:docMk/>
            <pc:sldMk cId="883006804" sldId="1538"/>
            <ac:spMk id="100" creationId="{E7B2E35C-BF3F-4FEC-8051-F115B9B9B1A8}"/>
          </ac:spMkLst>
        </pc:spChg>
        <pc:spChg chg="del">
          <ac:chgData name="世倫 賴" userId="9036a931db755206" providerId="LiveId" clId="{EDD5EB24-CECD-4097-8DE7-22372B480942}" dt="2024-04-02T14:11:06.838" v="9060" actId="478"/>
          <ac:spMkLst>
            <pc:docMk/>
            <pc:sldMk cId="883006804" sldId="1538"/>
            <ac:spMk id="101" creationId="{416BB2D8-8B9A-442C-95A7-B92B50F2F84F}"/>
          </ac:spMkLst>
        </pc:spChg>
        <pc:spChg chg="del">
          <ac:chgData name="世倫 賴" userId="9036a931db755206" providerId="LiveId" clId="{EDD5EB24-CECD-4097-8DE7-22372B480942}" dt="2024-04-02T14:11:04.468" v="9059" actId="478"/>
          <ac:spMkLst>
            <pc:docMk/>
            <pc:sldMk cId="883006804" sldId="1538"/>
            <ac:spMk id="102" creationId="{5CC282A0-246D-45DF-8026-A4503AD93BCB}"/>
          </ac:spMkLst>
        </pc:spChg>
        <pc:grpChg chg="add mod">
          <ac:chgData name="世倫 賴" userId="9036a931db755206" providerId="LiveId" clId="{EDD5EB24-CECD-4097-8DE7-22372B480942}" dt="2024-04-03T05:32:59.708" v="10063" actId="164"/>
          <ac:grpSpMkLst>
            <pc:docMk/>
            <pc:sldMk cId="883006804" sldId="1538"/>
            <ac:grpSpMk id="3" creationId="{FB0EEF98-FF40-46B4-8F0B-3D21AD3C05EB}"/>
          </ac:grpSpMkLst>
        </pc:grpChg>
        <pc:picChg chg="mod">
          <ac:chgData name="世倫 賴" userId="9036a931db755206" providerId="LiveId" clId="{EDD5EB24-CECD-4097-8DE7-22372B480942}" dt="2024-04-03T05:32:59.708" v="10063" actId="164"/>
          <ac:picMkLst>
            <pc:docMk/>
            <pc:sldMk cId="883006804" sldId="1538"/>
            <ac:picMk id="2050" creationId="{67AA755C-4E40-4EED-9C41-78458DD95BAE}"/>
          </ac:picMkLst>
        </pc:picChg>
      </pc:sldChg>
      <pc:sldChg chg="del">
        <pc:chgData name="世倫 賴" userId="9036a931db755206" providerId="LiveId" clId="{EDD5EB24-CECD-4097-8DE7-22372B480942}" dt="2024-03-30T08:00:08.592" v="3" actId="2696"/>
        <pc:sldMkLst>
          <pc:docMk/>
          <pc:sldMk cId="2772292623" sldId="1539"/>
        </pc:sldMkLst>
      </pc:sldChg>
      <pc:sldChg chg="add del mod modShow">
        <pc:chgData name="世倫 賴" userId="9036a931db755206" providerId="LiveId" clId="{EDD5EB24-CECD-4097-8DE7-22372B480942}" dt="2024-04-03T05:32:31.852" v="10059" actId="47"/>
        <pc:sldMkLst>
          <pc:docMk/>
          <pc:sldMk cId="3758447348" sldId="1539"/>
        </pc:sldMkLst>
      </pc:sldChg>
      <pc:sldChg chg="del">
        <pc:chgData name="世倫 賴" userId="9036a931db755206" providerId="LiveId" clId="{EDD5EB24-CECD-4097-8DE7-22372B480942}" dt="2024-03-30T08:00:08.592" v="3" actId="2696"/>
        <pc:sldMkLst>
          <pc:docMk/>
          <pc:sldMk cId="719297018" sldId="1540"/>
        </pc:sldMkLst>
      </pc:sldChg>
      <pc:sldChg chg="add del mod modShow">
        <pc:chgData name="世倫 賴" userId="9036a931db755206" providerId="LiveId" clId="{EDD5EB24-CECD-4097-8DE7-22372B480942}" dt="2024-04-03T05:32:31.852" v="10059" actId="47"/>
        <pc:sldMkLst>
          <pc:docMk/>
          <pc:sldMk cId="3276673036" sldId="1540"/>
        </pc:sldMkLst>
      </pc:sldChg>
      <pc:sldChg chg="add del">
        <pc:chgData name="世倫 賴" userId="9036a931db755206" providerId="LiveId" clId="{EDD5EB24-CECD-4097-8DE7-22372B480942}" dt="2024-03-30T08:00:37.488" v="8" actId="2696"/>
        <pc:sldMkLst>
          <pc:docMk/>
          <pc:sldMk cId="3275648325" sldId="1541"/>
        </pc:sldMkLst>
      </pc:sldChg>
      <pc:sldChg chg="add del mod modShow">
        <pc:chgData name="世倫 賴" userId="9036a931db755206" providerId="LiveId" clId="{EDD5EB24-CECD-4097-8DE7-22372B480942}" dt="2024-04-03T05:32:31.852" v="10059" actId="47"/>
        <pc:sldMkLst>
          <pc:docMk/>
          <pc:sldMk cId="3682295152" sldId="1541"/>
        </pc:sldMkLst>
      </pc:sldChg>
      <pc:sldChg chg="addSp delSp del mod">
        <pc:chgData name="世倫 賴" userId="9036a931db755206" providerId="LiveId" clId="{EDD5EB24-CECD-4097-8DE7-22372B480942}" dt="2024-03-30T12:01:23.045" v="1090" actId="47"/>
        <pc:sldMkLst>
          <pc:docMk/>
          <pc:sldMk cId="1280057178" sldId="1542"/>
        </pc:sldMkLst>
        <pc:spChg chg="add del">
          <ac:chgData name="世倫 賴" userId="9036a931db755206" providerId="LiveId" clId="{EDD5EB24-CECD-4097-8DE7-22372B480942}" dt="2024-03-30T11:58:49.131" v="932" actId="478"/>
          <ac:spMkLst>
            <pc:docMk/>
            <pc:sldMk cId="1280057178" sldId="1542"/>
            <ac:spMk id="35" creationId="{2363ACEE-C671-4181-9FAA-625A9C3EA679}"/>
          </ac:spMkLst>
        </pc:spChg>
        <pc:spChg chg="add del">
          <ac:chgData name="世倫 賴" userId="9036a931db755206" providerId="LiveId" clId="{EDD5EB24-CECD-4097-8DE7-22372B480942}" dt="2024-03-30T11:58:49.131" v="932" actId="478"/>
          <ac:spMkLst>
            <pc:docMk/>
            <pc:sldMk cId="1280057178" sldId="1542"/>
            <ac:spMk id="36" creationId="{35300010-1AFE-4BD6-A458-F1930E14520A}"/>
          </ac:spMkLst>
        </pc:spChg>
        <pc:spChg chg="add del">
          <ac:chgData name="世倫 賴" userId="9036a931db755206" providerId="LiveId" clId="{EDD5EB24-CECD-4097-8DE7-22372B480942}" dt="2024-03-30T11:59:48.435" v="1032" actId="21"/>
          <ac:spMkLst>
            <pc:docMk/>
            <pc:sldMk cId="1280057178" sldId="1542"/>
            <ac:spMk id="86" creationId="{AED0240F-7EAF-49AC-85FF-5F6FC230EBD9}"/>
          </ac:spMkLst>
        </pc:spChg>
        <pc:spChg chg="add del">
          <ac:chgData name="世倫 賴" userId="9036a931db755206" providerId="LiveId" clId="{EDD5EB24-CECD-4097-8DE7-22372B480942}" dt="2024-03-30T11:59:48.435" v="1032" actId="21"/>
          <ac:spMkLst>
            <pc:docMk/>
            <pc:sldMk cId="1280057178" sldId="1542"/>
            <ac:spMk id="87" creationId="{8E50B30F-2422-4F87-BD16-3DB52C244B63}"/>
          </ac:spMkLst>
        </pc:spChg>
        <pc:spChg chg="add del">
          <ac:chgData name="世倫 賴" userId="9036a931db755206" providerId="LiveId" clId="{EDD5EB24-CECD-4097-8DE7-22372B480942}" dt="2024-03-30T11:59:48.435" v="1032" actId="21"/>
          <ac:spMkLst>
            <pc:docMk/>
            <pc:sldMk cId="1280057178" sldId="1542"/>
            <ac:spMk id="88" creationId="{F0316BCD-6185-4338-9116-90CB715D0B69}"/>
          </ac:spMkLst>
        </pc:spChg>
        <pc:spChg chg="add del">
          <ac:chgData name="世倫 賴" userId="9036a931db755206" providerId="LiveId" clId="{EDD5EB24-CECD-4097-8DE7-22372B480942}" dt="2024-03-30T11:59:48.435" v="1032" actId="21"/>
          <ac:spMkLst>
            <pc:docMk/>
            <pc:sldMk cId="1280057178" sldId="1542"/>
            <ac:spMk id="89" creationId="{5539BC86-CD54-4158-9DF5-84AD5E4D96AA}"/>
          </ac:spMkLst>
        </pc:spChg>
        <pc:spChg chg="add del">
          <ac:chgData name="世倫 賴" userId="9036a931db755206" providerId="LiveId" clId="{EDD5EB24-CECD-4097-8DE7-22372B480942}" dt="2024-03-30T11:59:48.435" v="1032" actId="21"/>
          <ac:spMkLst>
            <pc:docMk/>
            <pc:sldMk cId="1280057178" sldId="1542"/>
            <ac:spMk id="91" creationId="{A49DD0AC-36FE-4A48-A59A-0982A8E0AAD7}"/>
          </ac:spMkLst>
        </pc:spChg>
        <pc:spChg chg="add del">
          <ac:chgData name="世倫 賴" userId="9036a931db755206" providerId="LiveId" clId="{EDD5EB24-CECD-4097-8DE7-22372B480942}" dt="2024-03-30T11:59:48.435" v="1032" actId="21"/>
          <ac:spMkLst>
            <pc:docMk/>
            <pc:sldMk cId="1280057178" sldId="1542"/>
            <ac:spMk id="93" creationId="{4E2728A3-F952-471A-8E62-B0138C6EBC22}"/>
          </ac:spMkLst>
        </pc:spChg>
        <pc:spChg chg="add del">
          <ac:chgData name="世倫 賴" userId="9036a931db755206" providerId="LiveId" clId="{EDD5EB24-CECD-4097-8DE7-22372B480942}" dt="2024-03-30T11:59:48.435" v="1032" actId="21"/>
          <ac:spMkLst>
            <pc:docMk/>
            <pc:sldMk cId="1280057178" sldId="1542"/>
            <ac:spMk id="95" creationId="{AC868F6F-064B-44D9-87C5-8B28B22EB50E}"/>
          </ac:spMkLst>
        </pc:spChg>
        <pc:spChg chg="add del">
          <ac:chgData name="世倫 賴" userId="9036a931db755206" providerId="LiveId" clId="{EDD5EB24-CECD-4097-8DE7-22372B480942}" dt="2024-03-30T11:58:39.687" v="931" actId="478"/>
          <ac:spMkLst>
            <pc:docMk/>
            <pc:sldMk cId="1280057178" sldId="1542"/>
            <ac:spMk id="105" creationId="{69967A24-1D71-424E-A35D-ED47C3CAA730}"/>
          </ac:spMkLst>
        </pc:spChg>
        <pc:spChg chg="add del">
          <ac:chgData name="世倫 賴" userId="9036a931db755206" providerId="LiveId" clId="{EDD5EB24-CECD-4097-8DE7-22372B480942}" dt="2024-03-30T11:58:39.687" v="931" actId="478"/>
          <ac:spMkLst>
            <pc:docMk/>
            <pc:sldMk cId="1280057178" sldId="1542"/>
            <ac:spMk id="107" creationId="{CFA110B5-79C7-428B-BECC-44F355293585}"/>
          </ac:spMkLst>
        </pc:spChg>
        <pc:spChg chg="add del">
          <ac:chgData name="世倫 賴" userId="9036a931db755206" providerId="LiveId" clId="{EDD5EB24-CECD-4097-8DE7-22372B480942}" dt="2024-03-30T11:58:39.687" v="931" actId="478"/>
          <ac:spMkLst>
            <pc:docMk/>
            <pc:sldMk cId="1280057178" sldId="1542"/>
            <ac:spMk id="109" creationId="{C52711DB-F7C5-4AC5-B454-B556693455E3}"/>
          </ac:spMkLst>
        </pc:spChg>
        <pc:spChg chg="add del">
          <ac:chgData name="世倫 賴" userId="9036a931db755206" providerId="LiveId" clId="{EDD5EB24-CECD-4097-8DE7-22372B480942}" dt="2024-03-30T11:58:39.687" v="931" actId="478"/>
          <ac:spMkLst>
            <pc:docMk/>
            <pc:sldMk cId="1280057178" sldId="1542"/>
            <ac:spMk id="111" creationId="{EC7D2348-3208-40A2-9412-32D7D0E6CAFF}"/>
          </ac:spMkLst>
        </pc:spChg>
        <pc:spChg chg="add del">
          <ac:chgData name="世倫 賴" userId="9036a931db755206" providerId="LiveId" clId="{EDD5EB24-CECD-4097-8DE7-22372B480942}" dt="2024-03-30T11:58:39.687" v="931" actId="478"/>
          <ac:spMkLst>
            <pc:docMk/>
            <pc:sldMk cId="1280057178" sldId="1542"/>
            <ac:spMk id="113" creationId="{FE79C61A-94C3-444D-834E-C06C3C1900B2}"/>
          </ac:spMkLst>
        </pc:spChg>
        <pc:spChg chg="add del">
          <ac:chgData name="世倫 賴" userId="9036a931db755206" providerId="LiveId" clId="{EDD5EB24-CECD-4097-8DE7-22372B480942}" dt="2024-03-30T11:58:39.687" v="931" actId="478"/>
          <ac:spMkLst>
            <pc:docMk/>
            <pc:sldMk cId="1280057178" sldId="1542"/>
            <ac:spMk id="114" creationId="{11213241-390A-44FD-A79E-5AFE3F8B11A7}"/>
          </ac:spMkLst>
        </pc:spChg>
        <pc:spChg chg="add del">
          <ac:chgData name="世倫 賴" userId="9036a931db755206" providerId="LiveId" clId="{EDD5EB24-CECD-4097-8DE7-22372B480942}" dt="2024-03-30T11:58:39.687" v="931" actId="478"/>
          <ac:spMkLst>
            <pc:docMk/>
            <pc:sldMk cId="1280057178" sldId="1542"/>
            <ac:spMk id="115" creationId="{C0223F07-8882-49AD-B3AC-0314A9740B1E}"/>
          </ac:spMkLst>
        </pc:spChg>
        <pc:spChg chg="add del">
          <ac:chgData name="世倫 賴" userId="9036a931db755206" providerId="LiveId" clId="{EDD5EB24-CECD-4097-8DE7-22372B480942}" dt="2024-03-30T11:58:38.669" v="930" actId="478"/>
          <ac:spMkLst>
            <pc:docMk/>
            <pc:sldMk cId="1280057178" sldId="1542"/>
            <ac:spMk id="117" creationId="{C3290203-BDB2-45D6-BE98-F35C96B50553}"/>
          </ac:spMkLst>
        </pc:spChg>
        <pc:spChg chg="add del">
          <ac:chgData name="世倫 賴" userId="9036a931db755206" providerId="LiveId" clId="{EDD5EB24-CECD-4097-8DE7-22372B480942}" dt="2024-03-30T11:58:38.669" v="930" actId="478"/>
          <ac:spMkLst>
            <pc:docMk/>
            <pc:sldMk cId="1280057178" sldId="1542"/>
            <ac:spMk id="118" creationId="{77BF23B1-41A7-476D-B640-EFFF3537E99D}"/>
          </ac:spMkLst>
        </pc:spChg>
        <pc:spChg chg="add del">
          <ac:chgData name="世倫 賴" userId="9036a931db755206" providerId="LiveId" clId="{EDD5EB24-CECD-4097-8DE7-22372B480942}" dt="2024-03-30T11:59:48.435" v="1032" actId="21"/>
          <ac:spMkLst>
            <pc:docMk/>
            <pc:sldMk cId="1280057178" sldId="1542"/>
            <ac:spMk id="119" creationId="{4C0AB7DD-733F-475D-ADD6-93C9E45572F6}"/>
          </ac:spMkLst>
        </pc:spChg>
        <pc:spChg chg="add del">
          <ac:chgData name="世倫 賴" userId="9036a931db755206" providerId="LiveId" clId="{EDD5EB24-CECD-4097-8DE7-22372B480942}" dt="2024-03-30T11:59:48.435" v="1032" actId="21"/>
          <ac:spMkLst>
            <pc:docMk/>
            <pc:sldMk cId="1280057178" sldId="1542"/>
            <ac:spMk id="121" creationId="{D4F5CB97-AB18-4255-994C-A53F90C843A1}"/>
          </ac:spMkLst>
        </pc:spChg>
        <pc:spChg chg="add del">
          <ac:chgData name="世倫 賴" userId="9036a931db755206" providerId="LiveId" clId="{EDD5EB24-CECD-4097-8DE7-22372B480942}" dt="2024-03-30T11:58:39.687" v="931" actId="478"/>
          <ac:spMkLst>
            <pc:docMk/>
            <pc:sldMk cId="1280057178" sldId="1542"/>
            <ac:spMk id="211" creationId="{6BA8356F-6E6F-46BB-BCD2-C2108C02B6FB}"/>
          </ac:spMkLst>
        </pc:spChg>
        <pc:spChg chg="add del">
          <ac:chgData name="世倫 賴" userId="9036a931db755206" providerId="LiveId" clId="{EDD5EB24-CECD-4097-8DE7-22372B480942}" dt="2024-03-30T11:59:48.435" v="1032" actId="21"/>
          <ac:spMkLst>
            <pc:docMk/>
            <pc:sldMk cId="1280057178" sldId="1542"/>
            <ac:spMk id="213" creationId="{2915FA80-019C-41B7-B809-4F05A891A100}"/>
          </ac:spMkLst>
        </pc:spChg>
        <pc:picChg chg="add del">
          <ac:chgData name="世倫 賴" userId="9036a931db755206" providerId="LiveId" clId="{EDD5EB24-CECD-4097-8DE7-22372B480942}" dt="2024-03-30T11:58:39.687" v="931" actId="478"/>
          <ac:picMkLst>
            <pc:docMk/>
            <pc:sldMk cId="1280057178" sldId="1542"/>
            <ac:picMk id="4" creationId="{EA71F0DB-BF57-4894-B1C1-49346221A8D2}"/>
          </ac:picMkLst>
        </pc:picChg>
        <pc:picChg chg="add del">
          <ac:chgData name="世倫 賴" userId="9036a931db755206" providerId="LiveId" clId="{EDD5EB24-CECD-4097-8DE7-22372B480942}" dt="2024-03-30T11:58:39.687" v="931" actId="478"/>
          <ac:picMkLst>
            <pc:docMk/>
            <pc:sldMk cId="1280057178" sldId="1542"/>
            <ac:picMk id="66" creationId="{423784B1-5D42-429C-B364-E6CB014E84E7}"/>
          </ac:picMkLst>
        </pc:picChg>
        <pc:picChg chg="add del">
          <ac:chgData name="世倫 賴" userId="9036a931db755206" providerId="LiveId" clId="{EDD5EB24-CECD-4097-8DE7-22372B480942}" dt="2024-03-30T11:58:39.687" v="931" actId="478"/>
          <ac:picMkLst>
            <pc:docMk/>
            <pc:sldMk cId="1280057178" sldId="1542"/>
            <ac:picMk id="68" creationId="{312C797B-B863-4D30-BCAD-CA455FD980A0}"/>
          </ac:picMkLst>
        </pc:picChg>
        <pc:picChg chg="add del">
          <ac:chgData name="世倫 賴" userId="9036a931db755206" providerId="LiveId" clId="{EDD5EB24-CECD-4097-8DE7-22372B480942}" dt="2024-03-30T11:58:39.687" v="931" actId="478"/>
          <ac:picMkLst>
            <pc:docMk/>
            <pc:sldMk cId="1280057178" sldId="1542"/>
            <ac:picMk id="70" creationId="{66E66704-8891-40EF-B3C1-85EBF11A3C3F}"/>
          </ac:picMkLst>
        </pc:picChg>
        <pc:picChg chg="add del">
          <ac:chgData name="世倫 賴" userId="9036a931db755206" providerId="LiveId" clId="{EDD5EB24-CECD-4097-8DE7-22372B480942}" dt="2024-03-30T11:58:39.687" v="931" actId="478"/>
          <ac:picMkLst>
            <pc:docMk/>
            <pc:sldMk cId="1280057178" sldId="1542"/>
            <ac:picMk id="72" creationId="{B9222253-0D9B-4D4F-9A69-8F95D89904F6}"/>
          </ac:picMkLst>
        </pc:picChg>
        <pc:picChg chg="add del">
          <ac:chgData name="世倫 賴" userId="9036a931db755206" providerId="LiveId" clId="{EDD5EB24-CECD-4097-8DE7-22372B480942}" dt="2024-03-30T11:58:39.687" v="931" actId="478"/>
          <ac:picMkLst>
            <pc:docMk/>
            <pc:sldMk cId="1280057178" sldId="1542"/>
            <ac:picMk id="74" creationId="{665C286C-4E71-4F9D-A35C-C676B5B2828D}"/>
          </ac:picMkLst>
        </pc:picChg>
        <pc:picChg chg="add del">
          <ac:chgData name="世倫 賴" userId="9036a931db755206" providerId="LiveId" clId="{EDD5EB24-CECD-4097-8DE7-22372B480942}" dt="2024-03-30T11:58:39.687" v="931" actId="478"/>
          <ac:picMkLst>
            <pc:docMk/>
            <pc:sldMk cId="1280057178" sldId="1542"/>
            <ac:picMk id="76" creationId="{E1D331D7-58DF-461F-A45C-7A3FA1E69EB0}"/>
          </ac:picMkLst>
        </pc:picChg>
        <pc:picChg chg="add del">
          <ac:chgData name="世倫 賴" userId="9036a931db755206" providerId="LiveId" clId="{EDD5EB24-CECD-4097-8DE7-22372B480942}" dt="2024-03-30T11:58:39.687" v="931" actId="478"/>
          <ac:picMkLst>
            <pc:docMk/>
            <pc:sldMk cId="1280057178" sldId="1542"/>
            <ac:picMk id="78" creationId="{619DA17F-03A1-46D0-9615-4FFBAFA464E0}"/>
          </ac:picMkLst>
        </pc:picChg>
        <pc:picChg chg="add del">
          <ac:chgData name="世倫 賴" userId="9036a931db755206" providerId="LiveId" clId="{EDD5EB24-CECD-4097-8DE7-22372B480942}" dt="2024-03-30T11:58:39.687" v="931" actId="478"/>
          <ac:picMkLst>
            <pc:docMk/>
            <pc:sldMk cId="1280057178" sldId="1542"/>
            <ac:picMk id="82" creationId="{E59920BC-79FE-4B7A-8EF9-FE7919EAFE3A}"/>
          </ac:picMkLst>
        </pc:picChg>
        <pc:picChg chg="add del">
          <ac:chgData name="世倫 賴" userId="9036a931db755206" providerId="LiveId" clId="{EDD5EB24-CECD-4097-8DE7-22372B480942}" dt="2024-03-30T11:58:39.687" v="931" actId="478"/>
          <ac:picMkLst>
            <pc:docMk/>
            <pc:sldMk cId="1280057178" sldId="1542"/>
            <ac:picMk id="84" creationId="{24F0A0B0-F7DF-4E8D-A934-E39835EEEA8D}"/>
          </ac:picMkLst>
        </pc:picChg>
        <pc:picChg chg="add del">
          <ac:chgData name="世倫 賴" userId="9036a931db755206" providerId="LiveId" clId="{EDD5EB24-CECD-4097-8DE7-22372B480942}" dt="2024-03-30T11:58:39.687" v="931" actId="478"/>
          <ac:picMkLst>
            <pc:docMk/>
            <pc:sldMk cId="1280057178" sldId="1542"/>
            <ac:picMk id="90" creationId="{789CFAB3-F5E9-4EA7-AFE7-B2BD484DEE6F}"/>
          </ac:picMkLst>
        </pc:picChg>
        <pc:picChg chg="add del">
          <ac:chgData name="世倫 賴" userId="9036a931db755206" providerId="LiveId" clId="{EDD5EB24-CECD-4097-8DE7-22372B480942}" dt="2024-03-30T11:58:39.687" v="931" actId="478"/>
          <ac:picMkLst>
            <pc:docMk/>
            <pc:sldMk cId="1280057178" sldId="1542"/>
            <ac:picMk id="92" creationId="{4D65ECAF-1FA7-4761-8FBE-D403FDDE23DA}"/>
          </ac:picMkLst>
        </pc:picChg>
        <pc:picChg chg="add del">
          <ac:chgData name="世倫 賴" userId="9036a931db755206" providerId="LiveId" clId="{EDD5EB24-CECD-4097-8DE7-22372B480942}" dt="2024-03-30T11:58:39.687" v="931" actId="478"/>
          <ac:picMkLst>
            <pc:docMk/>
            <pc:sldMk cId="1280057178" sldId="1542"/>
            <ac:picMk id="94" creationId="{76383678-341D-4D4E-89F5-08C396842BB0}"/>
          </ac:picMkLst>
        </pc:picChg>
        <pc:picChg chg="add del">
          <ac:chgData name="世倫 賴" userId="9036a931db755206" providerId="LiveId" clId="{EDD5EB24-CECD-4097-8DE7-22372B480942}" dt="2024-03-30T11:58:39.687" v="931" actId="478"/>
          <ac:picMkLst>
            <pc:docMk/>
            <pc:sldMk cId="1280057178" sldId="1542"/>
            <ac:picMk id="96" creationId="{DE54E91A-C601-4B0E-9DD3-D7BB7550FE8F}"/>
          </ac:picMkLst>
        </pc:picChg>
        <pc:picChg chg="add del">
          <ac:chgData name="世倫 賴" userId="9036a931db755206" providerId="LiveId" clId="{EDD5EB24-CECD-4097-8DE7-22372B480942}" dt="2024-03-30T11:58:39.687" v="931" actId="478"/>
          <ac:picMkLst>
            <pc:docMk/>
            <pc:sldMk cId="1280057178" sldId="1542"/>
            <ac:picMk id="98" creationId="{9C4DACF3-A988-470B-8CA2-8C4CD15F7453}"/>
          </ac:picMkLst>
        </pc:picChg>
        <pc:picChg chg="add del">
          <ac:chgData name="世倫 賴" userId="9036a931db755206" providerId="LiveId" clId="{EDD5EB24-CECD-4097-8DE7-22372B480942}" dt="2024-03-30T11:58:39.687" v="931" actId="478"/>
          <ac:picMkLst>
            <pc:docMk/>
            <pc:sldMk cId="1280057178" sldId="1542"/>
            <ac:picMk id="100" creationId="{BB5BFEAE-0CED-4CA5-B96F-C93700C98684}"/>
          </ac:picMkLst>
        </pc:picChg>
        <pc:picChg chg="add del">
          <ac:chgData name="世倫 賴" userId="9036a931db755206" providerId="LiveId" clId="{EDD5EB24-CECD-4097-8DE7-22372B480942}" dt="2024-03-30T11:58:39.687" v="931" actId="478"/>
          <ac:picMkLst>
            <pc:docMk/>
            <pc:sldMk cId="1280057178" sldId="1542"/>
            <ac:picMk id="102" creationId="{59A63236-4FED-4B4A-86F9-07AECBCF4429}"/>
          </ac:picMkLst>
        </pc:picChg>
        <pc:picChg chg="add del">
          <ac:chgData name="世倫 賴" userId="9036a931db755206" providerId="LiveId" clId="{EDD5EB24-CECD-4097-8DE7-22372B480942}" dt="2024-03-30T11:58:39.687" v="931" actId="478"/>
          <ac:picMkLst>
            <pc:docMk/>
            <pc:sldMk cId="1280057178" sldId="1542"/>
            <ac:picMk id="104" creationId="{A3275A99-97EE-4F15-B2C1-26033E3EA9EC}"/>
          </ac:picMkLst>
        </pc:picChg>
        <pc:picChg chg="add del">
          <ac:chgData name="世倫 賴" userId="9036a931db755206" providerId="LiveId" clId="{EDD5EB24-CECD-4097-8DE7-22372B480942}" dt="2024-03-30T11:58:39.687" v="931" actId="478"/>
          <ac:picMkLst>
            <pc:docMk/>
            <pc:sldMk cId="1280057178" sldId="1542"/>
            <ac:picMk id="106" creationId="{C2E1E755-7DAB-498A-9544-F876A471727D}"/>
          </ac:picMkLst>
        </pc:picChg>
        <pc:picChg chg="add del">
          <ac:chgData name="世倫 賴" userId="9036a931db755206" providerId="LiveId" clId="{EDD5EB24-CECD-4097-8DE7-22372B480942}" dt="2024-03-30T11:58:39.687" v="931" actId="478"/>
          <ac:picMkLst>
            <pc:docMk/>
            <pc:sldMk cId="1280057178" sldId="1542"/>
            <ac:picMk id="108" creationId="{807A3039-D369-475A-BE4B-83C635C21219}"/>
          </ac:picMkLst>
        </pc:picChg>
        <pc:picChg chg="add del">
          <ac:chgData name="世倫 賴" userId="9036a931db755206" providerId="LiveId" clId="{EDD5EB24-CECD-4097-8DE7-22372B480942}" dt="2024-03-30T11:58:39.687" v="931" actId="478"/>
          <ac:picMkLst>
            <pc:docMk/>
            <pc:sldMk cId="1280057178" sldId="1542"/>
            <ac:picMk id="110" creationId="{380F26A8-541B-4AEE-8D35-F7494BE6CD33}"/>
          </ac:picMkLst>
        </pc:picChg>
        <pc:picChg chg="add del">
          <ac:chgData name="世倫 賴" userId="9036a931db755206" providerId="LiveId" clId="{EDD5EB24-CECD-4097-8DE7-22372B480942}" dt="2024-03-30T11:58:39.687" v="931" actId="478"/>
          <ac:picMkLst>
            <pc:docMk/>
            <pc:sldMk cId="1280057178" sldId="1542"/>
            <ac:picMk id="112" creationId="{9D1E32D0-4413-4BBE-B98F-80A90BC7587E}"/>
          </ac:picMkLst>
        </pc:picChg>
        <pc:picChg chg="add del">
          <ac:chgData name="世倫 賴" userId="9036a931db755206" providerId="LiveId" clId="{EDD5EB24-CECD-4097-8DE7-22372B480942}" dt="2024-03-30T11:58:39.687" v="931" actId="478"/>
          <ac:picMkLst>
            <pc:docMk/>
            <pc:sldMk cId="1280057178" sldId="1542"/>
            <ac:picMk id="116" creationId="{FDF03DA7-F89B-44B1-B1F9-E68EB22BF5F4}"/>
          </ac:picMkLst>
        </pc:picChg>
        <pc:picChg chg="add del">
          <ac:chgData name="世倫 賴" userId="9036a931db755206" providerId="LiveId" clId="{EDD5EB24-CECD-4097-8DE7-22372B480942}" dt="2024-03-30T11:58:39.687" v="931" actId="478"/>
          <ac:picMkLst>
            <pc:docMk/>
            <pc:sldMk cId="1280057178" sldId="1542"/>
            <ac:picMk id="120" creationId="{210F14C8-C079-46C1-AA00-0376819D7F3E}"/>
          </ac:picMkLst>
        </pc:picChg>
        <pc:picChg chg="add del">
          <ac:chgData name="世倫 賴" userId="9036a931db755206" providerId="LiveId" clId="{EDD5EB24-CECD-4097-8DE7-22372B480942}" dt="2024-03-30T11:58:39.687" v="931" actId="478"/>
          <ac:picMkLst>
            <pc:docMk/>
            <pc:sldMk cId="1280057178" sldId="1542"/>
            <ac:picMk id="122" creationId="{F2C5551B-571F-4D03-9F5B-D7151F21D5EA}"/>
          </ac:picMkLst>
        </pc:picChg>
        <pc:picChg chg="add del">
          <ac:chgData name="世倫 賴" userId="9036a931db755206" providerId="LiveId" clId="{EDD5EB24-CECD-4097-8DE7-22372B480942}" dt="2024-03-30T11:58:39.687" v="931" actId="478"/>
          <ac:picMkLst>
            <pc:docMk/>
            <pc:sldMk cId="1280057178" sldId="1542"/>
            <ac:picMk id="124" creationId="{22732D66-4853-45ED-8A42-86794A3E6701}"/>
          </ac:picMkLst>
        </pc:picChg>
        <pc:picChg chg="add del">
          <ac:chgData name="世倫 賴" userId="9036a931db755206" providerId="LiveId" clId="{EDD5EB24-CECD-4097-8DE7-22372B480942}" dt="2024-03-30T11:58:39.687" v="931" actId="478"/>
          <ac:picMkLst>
            <pc:docMk/>
            <pc:sldMk cId="1280057178" sldId="1542"/>
            <ac:picMk id="125" creationId="{EC7576FE-1ACD-4476-A36C-5D63BDBCA124}"/>
          </ac:picMkLst>
        </pc:picChg>
        <pc:picChg chg="add del">
          <ac:chgData name="世倫 賴" userId="9036a931db755206" providerId="LiveId" clId="{EDD5EB24-CECD-4097-8DE7-22372B480942}" dt="2024-03-30T11:58:39.687" v="931" actId="478"/>
          <ac:picMkLst>
            <pc:docMk/>
            <pc:sldMk cId="1280057178" sldId="1542"/>
            <ac:picMk id="126" creationId="{16C43876-3634-4C22-916A-FFD395CD466B}"/>
          </ac:picMkLst>
        </pc:picChg>
        <pc:picChg chg="add del">
          <ac:chgData name="世倫 賴" userId="9036a931db755206" providerId="LiveId" clId="{EDD5EB24-CECD-4097-8DE7-22372B480942}" dt="2024-03-30T11:58:39.687" v="931" actId="478"/>
          <ac:picMkLst>
            <pc:docMk/>
            <pc:sldMk cId="1280057178" sldId="1542"/>
            <ac:picMk id="127" creationId="{DDAD9F39-0CD4-43BB-93B8-633CD225ED78}"/>
          </ac:picMkLst>
        </pc:picChg>
        <pc:picChg chg="add del">
          <ac:chgData name="世倫 賴" userId="9036a931db755206" providerId="LiveId" clId="{EDD5EB24-CECD-4097-8DE7-22372B480942}" dt="2024-03-30T11:58:39.687" v="931" actId="478"/>
          <ac:picMkLst>
            <pc:docMk/>
            <pc:sldMk cId="1280057178" sldId="1542"/>
            <ac:picMk id="128" creationId="{A2669A21-7F8F-432F-896A-DDEDE81CB674}"/>
          </ac:picMkLst>
        </pc:picChg>
        <pc:picChg chg="add del">
          <ac:chgData name="世倫 賴" userId="9036a931db755206" providerId="LiveId" clId="{EDD5EB24-CECD-4097-8DE7-22372B480942}" dt="2024-03-30T11:58:39.687" v="931" actId="478"/>
          <ac:picMkLst>
            <pc:docMk/>
            <pc:sldMk cId="1280057178" sldId="1542"/>
            <ac:picMk id="129" creationId="{7670B9B8-0726-438E-9CAF-ED319D8BCFE3}"/>
          </ac:picMkLst>
        </pc:picChg>
        <pc:picChg chg="add del">
          <ac:chgData name="世倫 賴" userId="9036a931db755206" providerId="LiveId" clId="{EDD5EB24-CECD-4097-8DE7-22372B480942}" dt="2024-03-30T11:59:48.435" v="1032" actId="21"/>
          <ac:picMkLst>
            <pc:docMk/>
            <pc:sldMk cId="1280057178" sldId="1542"/>
            <ac:picMk id="130" creationId="{D55AA579-561D-4E5F-9B1C-735C995517DD}"/>
          </ac:picMkLst>
        </pc:picChg>
        <pc:picChg chg="add del">
          <ac:chgData name="世倫 賴" userId="9036a931db755206" providerId="LiveId" clId="{EDD5EB24-CECD-4097-8DE7-22372B480942}" dt="2024-03-30T11:58:39.687" v="931" actId="478"/>
          <ac:picMkLst>
            <pc:docMk/>
            <pc:sldMk cId="1280057178" sldId="1542"/>
            <ac:picMk id="131" creationId="{9EC2A17E-1B4A-4385-BA71-A64FBF049560}"/>
          </ac:picMkLst>
        </pc:picChg>
        <pc:picChg chg="add del">
          <ac:chgData name="世倫 賴" userId="9036a931db755206" providerId="LiveId" clId="{EDD5EB24-CECD-4097-8DE7-22372B480942}" dt="2024-03-30T11:59:48.435" v="1032" actId="21"/>
          <ac:picMkLst>
            <pc:docMk/>
            <pc:sldMk cId="1280057178" sldId="1542"/>
            <ac:picMk id="132" creationId="{00BF6166-0DF4-4E75-AE00-6CA39E4C9473}"/>
          </ac:picMkLst>
        </pc:picChg>
        <pc:picChg chg="add del">
          <ac:chgData name="世倫 賴" userId="9036a931db755206" providerId="LiveId" clId="{EDD5EB24-CECD-4097-8DE7-22372B480942}" dt="2024-03-30T11:58:39.687" v="931" actId="478"/>
          <ac:picMkLst>
            <pc:docMk/>
            <pc:sldMk cId="1280057178" sldId="1542"/>
            <ac:picMk id="133" creationId="{D170110A-C2AA-4ED5-87F0-0473B2C499FE}"/>
          </ac:picMkLst>
        </pc:picChg>
        <pc:picChg chg="add del">
          <ac:chgData name="世倫 賴" userId="9036a931db755206" providerId="LiveId" clId="{EDD5EB24-CECD-4097-8DE7-22372B480942}" dt="2024-03-30T11:59:48.435" v="1032" actId="21"/>
          <ac:picMkLst>
            <pc:docMk/>
            <pc:sldMk cId="1280057178" sldId="1542"/>
            <ac:picMk id="134" creationId="{02DB9FA6-E666-40AD-8577-ED1143BE48AE}"/>
          </ac:picMkLst>
        </pc:picChg>
        <pc:picChg chg="add del">
          <ac:chgData name="世倫 賴" userId="9036a931db755206" providerId="LiveId" clId="{EDD5EB24-CECD-4097-8DE7-22372B480942}" dt="2024-03-30T11:58:39.687" v="931" actId="478"/>
          <ac:picMkLst>
            <pc:docMk/>
            <pc:sldMk cId="1280057178" sldId="1542"/>
            <ac:picMk id="135" creationId="{85C3A9C2-8CB1-4B18-81A0-38AF2AB16A40}"/>
          </ac:picMkLst>
        </pc:picChg>
        <pc:picChg chg="add del">
          <ac:chgData name="世倫 賴" userId="9036a931db755206" providerId="LiveId" clId="{EDD5EB24-CECD-4097-8DE7-22372B480942}" dt="2024-03-30T11:59:48.435" v="1032" actId="21"/>
          <ac:picMkLst>
            <pc:docMk/>
            <pc:sldMk cId="1280057178" sldId="1542"/>
            <ac:picMk id="136" creationId="{D9BA07B6-8288-454C-A3DD-E254B64AF708}"/>
          </ac:picMkLst>
        </pc:picChg>
        <pc:picChg chg="add del">
          <ac:chgData name="世倫 賴" userId="9036a931db755206" providerId="LiveId" clId="{EDD5EB24-CECD-4097-8DE7-22372B480942}" dt="2024-03-30T11:58:39.687" v="931" actId="478"/>
          <ac:picMkLst>
            <pc:docMk/>
            <pc:sldMk cId="1280057178" sldId="1542"/>
            <ac:picMk id="137" creationId="{20E5CD9E-6117-45BB-AB09-F32EDF92BD9C}"/>
          </ac:picMkLst>
        </pc:picChg>
        <pc:picChg chg="add del">
          <ac:chgData name="世倫 賴" userId="9036a931db755206" providerId="LiveId" clId="{EDD5EB24-CECD-4097-8DE7-22372B480942}" dt="2024-03-30T11:59:48.435" v="1032" actId="21"/>
          <ac:picMkLst>
            <pc:docMk/>
            <pc:sldMk cId="1280057178" sldId="1542"/>
            <ac:picMk id="138" creationId="{E614820F-A0A8-4CE8-9DF6-8409944FF0AA}"/>
          </ac:picMkLst>
        </pc:picChg>
        <pc:picChg chg="add del">
          <ac:chgData name="世倫 賴" userId="9036a931db755206" providerId="LiveId" clId="{EDD5EB24-CECD-4097-8DE7-22372B480942}" dt="2024-03-30T11:58:39.687" v="931" actId="478"/>
          <ac:picMkLst>
            <pc:docMk/>
            <pc:sldMk cId="1280057178" sldId="1542"/>
            <ac:picMk id="139" creationId="{1359CC96-5EA6-42D8-A64C-BEFA05D68258}"/>
          </ac:picMkLst>
        </pc:picChg>
        <pc:picChg chg="add del">
          <ac:chgData name="世倫 賴" userId="9036a931db755206" providerId="LiveId" clId="{EDD5EB24-CECD-4097-8DE7-22372B480942}" dt="2024-03-30T11:59:48.435" v="1032" actId="21"/>
          <ac:picMkLst>
            <pc:docMk/>
            <pc:sldMk cId="1280057178" sldId="1542"/>
            <ac:picMk id="140" creationId="{94A9A997-BED1-4F94-9BFF-341F0B40FFE8}"/>
          </ac:picMkLst>
        </pc:picChg>
        <pc:picChg chg="add del">
          <ac:chgData name="世倫 賴" userId="9036a931db755206" providerId="LiveId" clId="{EDD5EB24-CECD-4097-8DE7-22372B480942}" dt="2024-03-30T11:58:39.687" v="931" actId="478"/>
          <ac:picMkLst>
            <pc:docMk/>
            <pc:sldMk cId="1280057178" sldId="1542"/>
            <ac:picMk id="141" creationId="{63C77AEC-D847-4862-9061-193ED825FF4C}"/>
          </ac:picMkLst>
        </pc:picChg>
        <pc:picChg chg="add del">
          <ac:chgData name="世倫 賴" userId="9036a931db755206" providerId="LiveId" clId="{EDD5EB24-CECD-4097-8DE7-22372B480942}" dt="2024-03-30T11:59:48.435" v="1032" actId="21"/>
          <ac:picMkLst>
            <pc:docMk/>
            <pc:sldMk cId="1280057178" sldId="1542"/>
            <ac:picMk id="142" creationId="{A2FD7F81-3CE2-4E14-B750-74D12602D042}"/>
          </ac:picMkLst>
        </pc:picChg>
        <pc:picChg chg="add del">
          <ac:chgData name="世倫 賴" userId="9036a931db755206" providerId="LiveId" clId="{EDD5EB24-CECD-4097-8DE7-22372B480942}" dt="2024-03-30T11:58:39.687" v="931" actId="478"/>
          <ac:picMkLst>
            <pc:docMk/>
            <pc:sldMk cId="1280057178" sldId="1542"/>
            <ac:picMk id="143" creationId="{E83ADCD7-8898-4688-B541-81B1B83E2E47}"/>
          </ac:picMkLst>
        </pc:picChg>
        <pc:picChg chg="add del">
          <ac:chgData name="世倫 賴" userId="9036a931db755206" providerId="LiveId" clId="{EDD5EB24-CECD-4097-8DE7-22372B480942}" dt="2024-03-30T11:59:48.435" v="1032" actId="21"/>
          <ac:picMkLst>
            <pc:docMk/>
            <pc:sldMk cId="1280057178" sldId="1542"/>
            <ac:picMk id="144" creationId="{38822E22-5F1E-4EB2-8CB1-0B2EBD91B4AB}"/>
          </ac:picMkLst>
        </pc:picChg>
        <pc:picChg chg="add del">
          <ac:chgData name="世倫 賴" userId="9036a931db755206" providerId="LiveId" clId="{EDD5EB24-CECD-4097-8DE7-22372B480942}" dt="2024-03-30T11:58:39.687" v="931" actId="478"/>
          <ac:picMkLst>
            <pc:docMk/>
            <pc:sldMk cId="1280057178" sldId="1542"/>
            <ac:picMk id="145" creationId="{0156D6C8-EF89-472D-96C1-B6075E9F7B8A}"/>
          </ac:picMkLst>
        </pc:picChg>
        <pc:picChg chg="add del">
          <ac:chgData name="世倫 賴" userId="9036a931db755206" providerId="LiveId" clId="{EDD5EB24-CECD-4097-8DE7-22372B480942}" dt="2024-03-30T11:59:48.435" v="1032" actId="21"/>
          <ac:picMkLst>
            <pc:docMk/>
            <pc:sldMk cId="1280057178" sldId="1542"/>
            <ac:picMk id="146" creationId="{ED57A71D-375B-4824-B75D-C61CEF3E5DF6}"/>
          </ac:picMkLst>
        </pc:picChg>
        <pc:picChg chg="add del">
          <ac:chgData name="世倫 賴" userId="9036a931db755206" providerId="LiveId" clId="{EDD5EB24-CECD-4097-8DE7-22372B480942}" dt="2024-03-30T11:58:39.687" v="931" actId="478"/>
          <ac:picMkLst>
            <pc:docMk/>
            <pc:sldMk cId="1280057178" sldId="1542"/>
            <ac:picMk id="147" creationId="{A27C31FB-DDC8-4985-87DE-54B64BB1A425}"/>
          </ac:picMkLst>
        </pc:picChg>
        <pc:picChg chg="add del">
          <ac:chgData name="世倫 賴" userId="9036a931db755206" providerId="LiveId" clId="{EDD5EB24-CECD-4097-8DE7-22372B480942}" dt="2024-03-30T11:59:48.435" v="1032" actId="21"/>
          <ac:picMkLst>
            <pc:docMk/>
            <pc:sldMk cId="1280057178" sldId="1542"/>
            <ac:picMk id="148" creationId="{795B9833-F72B-435C-8F4F-80C5844D5E71}"/>
          </ac:picMkLst>
        </pc:picChg>
        <pc:picChg chg="add del">
          <ac:chgData name="世倫 賴" userId="9036a931db755206" providerId="LiveId" clId="{EDD5EB24-CECD-4097-8DE7-22372B480942}" dt="2024-03-30T11:58:39.687" v="931" actId="478"/>
          <ac:picMkLst>
            <pc:docMk/>
            <pc:sldMk cId="1280057178" sldId="1542"/>
            <ac:picMk id="149" creationId="{68CA0FB5-26CB-4B1A-B617-91A3194801B4}"/>
          </ac:picMkLst>
        </pc:picChg>
        <pc:picChg chg="add del">
          <ac:chgData name="世倫 賴" userId="9036a931db755206" providerId="LiveId" clId="{EDD5EB24-CECD-4097-8DE7-22372B480942}" dt="2024-03-30T11:59:48.435" v="1032" actId="21"/>
          <ac:picMkLst>
            <pc:docMk/>
            <pc:sldMk cId="1280057178" sldId="1542"/>
            <ac:picMk id="150" creationId="{CC9DE0BD-011C-40C8-B6AF-04C9B73BE81D}"/>
          </ac:picMkLst>
        </pc:picChg>
        <pc:picChg chg="add del">
          <ac:chgData name="世倫 賴" userId="9036a931db755206" providerId="LiveId" clId="{EDD5EB24-CECD-4097-8DE7-22372B480942}" dt="2024-03-30T11:58:39.687" v="931" actId="478"/>
          <ac:picMkLst>
            <pc:docMk/>
            <pc:sldMk cId="1280057178" sldId="1542"/>
            <ac:picMk id="151" creationId="{4C0E90AA-946C-4B0E-B718-463CA40AE1FA}"/>
          </ac:picMkLst>
        </pc:picChg>
        <pc:picChg chg="add del">
          <ac:chgData name="世倫 賴" userId="9036a931db755206" providerId="LiveId" clId="{EDD5EB24-CECD-4097-8DE7-22372B480942}" dt="2024-03-30T11:59:48.435" v="1032" actId="21"/>
          <ac:picMkLst>
            <pc:docMk/>
            <pc:sldMk cId="1280057178" sldId="1542"/>
            <ac:picMk id="152" creationId="{6A8C74A6-D331-49E1-A581-4CD454FC83CE}"/>
          </ac:picMkLst>
        </pc:picChg>
        <pc:picChg chg="add del">
          <ac:chgData name="世倫 賴" userId="9036a931db755206" providerId="LiveId" clId="{EDD5EB24-CECD-4097-8DE7-22372B480942}" dt="2024-03-30T11:58:39.687" v="931" actId="478"/>
          <ac:picMkLst>
            <pc:docMk/>
            <pc:sldMk cId="1280057178" sldId="1542"/>
            <ac:picMk id="153" creationId="{597C0E86-98E2-4162-9FC9-F2D602520D28}"/>
          </ac:picMkLst>
        </pc:picChg>
        <pc:picChg chg="add del">
          <ac:chgData name="世倫 賴" userId="9036a931db755206" providerId="LiveId" clId="{EDD5EB24-CECD-4097-8DE7-22372B480942}" dt="2024-03-30T11:59:48.435" v="1032" actId="21"/>
          <ac:picMkLst>
            <pc:docMk/>
            <pc:sldMk cId="1280057178" sldId="1542"/>
            <ac:picMk id="154" creationId="{2FF7F122-5A8D-4BB2-88A2-74130B9332D2}"/>
          </ac:picMkLst>
        </pc:picChg>
        <pc:picChg chg="add del">
          <ac:chgData name="世倫 賴" userId="9036a931db755206" providerId="LiveId" clId="{EDD5EB24-CECD-4097-8DE7-22372B480942}" dt="2024-03-30T11:58:39.687" v="931" actId="478"/>
          <ac:picMkLst>
            <pc:docMk/>
            <pc:sldMk cId="1280057178" sldId="1542"/>
            <ac:picMk id="155" creationId="{9E8C1AB9-37EB-47EA-9F21-BAAB7DD62121}"/>
          </ac:picMkLst>
        </pc:picChg>
        <pc:picChg chg="add del">
          <ac:chgData name="世倫 賴" userId="9036a931db755206" providerId="LiveId" clId="{EDD5EB24-CECD-4097-8DE7-22372B480942}" dt="2024-03-30T11:58:39.687" v="931" actId="478"/>
          <ac:picMkLst>
            <pc:docMk/>
            <pc:sldMk cId="1280057178" sldId="1542"/>
            <ac:picMk id="156" creationId="{57406C61-645A-4FB5-8EC2-F1E687C9F2EB}"/>
          </ac:picMkLst>
        </pc:picChg>
        <pc:picChg chg="add del">
          <ac:chgData name="世倫 賴" userId="9036a931db755206" providerId="LiveId" clId="{EDD5EB24-CECD-4097-8DE7-22372B480942}" dt="2024-03-30T11:58:39.687" v="931" actId="478"/>
          <ac:picMkLst>
            <pc:docMk/>
            <pc:sldMk cId="1280057178" sldId="1542"/>
            <ac:picMk id="157" creationId="{6A17F29E-EE3C-418D-82E4-E90A5C0D4AB6}"/>
          </ac:picMkLst>
        </pc:picChg>
        <pc:picChg chg="add del">
          <ac:chgData name="世倫 賴" userId="9036a931db755206" providerId="LiveId" clId="{EDD5EB24-CECD-4097-8DE7-22372B480942}" dt="2024-03-30T11:59:48.435" v="1032" actId="21"/>
          <ac:picMkLst>
            <pc:docMk/>
            <pc:sldMk cId="1280057178" sldId="1542"/>
            <ac:picMk id="158" creationId="{466E4C18-1A0B-4078-A9A8-E69890685509}"/>
          </ac:picMkLst>
        </pc:picChg>
        <pc:picChg chg="add del">
          <ac:chgData name="世倫 賴" userId="9036a931db755206" providerId="LiveId" clId="{EDD5EB24-CECD-4097-8DE7-22372B480942}" dt="2024-03-30T11:58:39.687" v="931" actId="478"/>
          <ac:picMkLst>
            <pc:docMk/>
            <pc:sldMk cId="1280057178" sldId="1542"/>
            <ac:picMk id="159" creationId="{9D42E291-FF87-43F7-8346-801F317140B5}"/>
          </ac:picMkLst>
        </pc:picChg>
        <pc:picChg chg="add del">
          <ac:chgData name="世倫 賴" userId="9036a931db755206" providerId="LiveId" clId="{EDD5EB24-CECD-4097-8DE7-22372B480942}" dt="2024-03-30T11:59:48.435" v="1032" actId="21"/>
          <ac:picMkLst>
            <pc:docMk/>
            <pc:sldMk cId="1280057178" sldId="1542"/>
            <ac:picMk id="160" creationId="{A817260F-6CF0-46B5-9C0E-21C9E1B1512F}"/>
          </ac:picMkLst>
        </pc:picChg>
        <pc:picChg chg="add del">
          <ac:chgData name="世倫 賴" userId="9036a931db755206" providerId="LiveId" clId="{EDD5EB24-CECD-4097-8DE7-22372B480942}" dt="2024-03-30T11:58:39.687" v="931" actId="478"/>
          <ac:picMkLst>
            <pc:docMk/>
            <pc:sldMk cId="1280057178" sldId="1542"/>
            <ac:picMk id="161" creationId="{89B72819-3F3A-4F1E-A81F-8107EE7A1D47}"/>
          </ac:picMkLst>
        </pc:picChg>
        <pc:picChg chg="add del">
          <ac:chgData name="世倫 賴" userId="9036a931db755206" providerId="LiveId" clId="{EDD5EB24-CECD-4097-8DE7-22372B480942}" dt="2024-03-30T11:59:48.435" v="1032" actId="21"/>
          <ac:picMkLst>
            <pc:docMk/>
            <pc:sldMk cId="1280057178" sldId="1542"/>
            <ac:picMk id="162" creationId="{0128B9A2-82CB-4B9F-BB02-672FAB4852E2}"/>
          </ac:picMkLst>
        </pc:picChg>
        <pc:picChg chg="add del">
          <ac:chgData name="世倫 賴" userId="9036a931db755206" providerId="LiveId" clId="{EDD5EB24-CECD-4097-8DE7-22372B480942}" dt="2024-03-30T11:58:39.687" v="931" actId="478"/>
          <ac:picMkLst>
            <pc:docMk/>
            <pc:sldMk cId="1280057178" sldId="1542"/>
            <ac:picMk id="163" creationId="{BBD3C86A-1ADD-4A6C-8496-FDAF5D15C922}"/>
          </ac:picMkLst>
        </pc:picChg>
        <pc:picChg chg="add del">
          <ac:chgData name="世倫 賴" userId="9036a931db755206" providerId="LiveId" clId="{EDD5EB24-CECD-4097-8DE7-22372B480942}" dt="2024-03-30T11:59:48.435" v="1032" actId="21"/>
          <ac:picMkLst>
            <pc:docMk/>
            <pc:sldMk cId="1280057178" sldId="1542"/>
            <ac:picMk id="164" creationId="{2234DB9B-F363-4181-859D-E17F487D6E98}"/>
          </ac:picMkLst>
        </pc:picChg>
        <pc:picChg chg="add del">
          <ac:chgData name="世倫 賴" userId="9036a931db755206" providerId="LiveId" clId="{EDD5EB24-CECD-4097-8DE7-22372B480942}" dt="2024-03-30T11:58:39.687" v="931" actId="478"/>
          <ac:picMkLst>
            <pc:docMk/>
            <pc:sldMk cId="1280057178" sldId="1542"/>
            <ac:picMk id="165" creationId="{8009973B-A31B-47E9-98B5-F21872F81541}"/>
          </ac:picMkLst>
        </pc:picChg>
        <pc:picChg chg="add del">
          <ac:chgData name="世倫 賴" userId="9036a931db755206" providerId="LiveId" clId="{EDD5EB24-CECD-4097-8DE7-22372B480942}" dt="2024-03-30T11:59:48.435" v="1032" actId="21"/>
          <ac:picMkLst>
            <pc:docMk/>
            <pc:sldMk cId="1280057178" sldId="1542"/>
            <ac:picMk id="166" creationId="{402AFBBE-2F5B-433E-9BF3-FA2E37825DD6}"/>
          </ac:picMkLst>
        </pc:picChg>
        <pc:picChg chg="add del">
          <ac:chgData name="世倫 賴" userId="9036a931db755206" providerId="LiveId" clId="{EDD5EB24-CECD-4097-8DE7-22372B480942}" dt="2024-03-30T11:58:39.687" v="931" actId="478"/>
          <ac:picMkLst>
            <pc:docMk/>
            <pc:sldMk cId="1280057178" sldId="1542"/>
            <ac:picMk id="167" creationId="{9BBBE0A8-F6CC-4508-8290-9A933038F989}"/>
          </ac:picMkLst>
        </pc:picChg>
        <pc:picChg chg="add del">
          <ac:chgData name="世倫 賴" userId="9036a931db755206" providerId="LiveId" clId="{EDD5EB24-CECD-4097-8DE7-22372B480942}" dt="2024-03-30T11:59:48.435" v="1032" actId="21"/>
          <ac:picMkLst>
            <pc:docMk/>
            <pc:sldMk cId="1280057178" sldId="1542"/>
            <ac:picMk id="168" creationId="{0C04B6E5-D0E4-4387-91E5-4F39151F96C3}"/>
          </ac:picMkLst>
        </pc:picChg>
        <pc:picChg chg="add del">
          <ac:chgData name="世倫 賴" userId="9036a931db755206" providerId="LiveId" clId="{EDD5EB24-CECD-4097-8DE7-22372B480942}" dt="2024-03-30T11:58:39.687" v="931" actId="478"/>
          <ac:picMkLst>
            <pc:docMk/>
            <pc:sldMk cId="1280057178" sldId="1542"/>
            <ac:picMk id="169" creationId="{8E242B7D-9530-4F72-826B-C1FC786E2B6C}"/>
          </ac:picMkLst>
        </pc:picChg>
        <pc:picChg chg="add del">
          <ac:chgData name="世倫 賴" userId="9036a931db755206" providerId="LiveId" clId="{EDD5EB24-CECD-4097-8DE7-22372B480942}" dt="2024-03-30T11:59:48.435" v="1032" actId="21"/>
          <ac:picMkLst>
            <pc:docMk/>
            <pc:sldMk cId="1280057178" sldId="1542"/>
            <ac:picMk id="170" creationId="{B40E15A9-B89C-4476-96BB-AE0F5E0710BA}"/>
          </ac:picMkLst>
        </pc:picChg>
        <pc:picChg chg="add del">
          <ac:chgData name="世倫 賴" userId="9036a931db755206" providerId="LiveId" clId="{EDD5EB24-CECD-4097-8DE7-22372B480942}" dt="2024-03-30T11:58:39.687" v="931" actId="478"/>
          <ac:picMkLst>
            <pc:docMk/>
            <pc:sldMk cId="1280057178" sldId="1542"/>
            <ac:picMk id="171" creationId="{40B54E91-88CE-4D3D-8931-A9590B1BCF28}"/>
          </ac:picMkLst>
        </pc:picChg>
        <pc:picChg chg="add del">
          <ac:chgData name="世倫 賴" userId="9036a931db755206" providerId="LiveId" clId="{EDD5EB24-CECD-4097-8DE7-22372B480942}" dt="2024-03-30T11:59:48.435" v="1032" actId="21"/>
          <ac:picMkLst>
            <pc:docMk/>
            <pc:sldMk cId="1280057178" sldId="1542"/>
            <ac:picMk id="172" creationId="{140B27AE-4D90-43F4-AE10-6DCA38901F3B}"/>
          </ac:picMkLst>
        </pc:picChg>
        <pc:picChg chg="add del">
          <ac:chgData name="世倫 賴" userId="9036a931db755206" providerId="LiveId" clId="{EDD5EB24-CECD-4097-8DE7-22372B480942}" dt="2024-03-30T11:58:39.687" v="931" actId="478"/>
          <ac:picMkLst>
            <pc:docMk/>
            <pc:sldMk cId="1280057178" sldId="1542"/>
            <ac:picMk id="173" creationId="{09B6B24A-05D8-413C-8F32-BEBD31F04C52}"/>
          </ac:picMkLst>
        </pc:picChg>
        <pc:picChg chg="add del">
          <ac:chgData name="世倫 賴" userId="9036a931db755206" providerId="LiveId" clId="{EDD5EB24-CECD-4097-8DE7-22372B480942}" dt="2024-03-30T11:59:48.435" v="1032" actId="21"/>
          <ac:picMkLst>
            <pc:docMk/>
            <pc:sldMk cId="1280057178" sldId="1542"/>
            <ac:picMk id="174" creationId="{05E306AD-3733-4020-B5E0-9D6321792F2F}"/>
          </ac:picMkLst>
        </pc:picChg>
        <pc:picChg chg="add del">
          <ac:chgData name="世倫 賴" userId="9036a931db755206" providerId="LiveId" clId="{EDD5EB24-CECD-4097-8DE7-22372B480942}" dt="2024-03-30T11:58:39.687" v="931" actId="478"/>
          <ac:picMkLst>
            <pc:docMk/>
            <pc:sldMk cId="1280057178" sldId="1542"/>
            <ac:picMk id="175" creationId="{DE6F1F02-6162-41D2-9D36-8303B8A5CDEA}"/>
          </ac:picMkLst>
        </pc:picChg>
        <pc:picChg chg="add del">
          <ac:chgData name="世倫 賴" userId="9036a931db755206" providerId="LiveId" clId="{EDD5EB24-CECD-4097-8DE7-22372B480942}" dt="2024-03-30T11:59:48.435" v="1032" actId="21"/>
          <ac:picMkLst>
            <pc:docMk/>
            <pc:sldMk cId="1280057178" sldId="1542"/>
            <ac:picMk id="176" creationId="{BE649019-EEEF-424F-9A4D-641384279CE6}"/>
          </ac:picMkLst>
        </pc:picChg>
        <pc:picChg chg="add del">
          <ac:chgData name="世倫 賴" userId="9036a931db755206" providerId="LiveId" clId="{EDD5EB24-CECD-4097-8DE7-22372B480942}" dt="2024-03-30T11:58:39.687" v="931" actId="478"/>
          <ac:picMkLst>
            <pc:docMk/>
            <pc:sldMk cId="1280057178" sldId="1542"/>
            <ac:picMk id="177" creationId="{623B8275-0580-4DF2-A0AE-C024640432F4}"/>
          </ac:picMkLst>
        </pc:picChg>
        <pc:picChg chg="add del">
          <ac:chgData name="世倫 賴" userId="9036a931db755206" providerId="LiveId" clId="{EDD5EB24-CECD-4097-8DE7-22372B480942}" dt="2024-03-30T11:59:48.435" v="1032" actId="21"/>
          <ac:picMkLst>
            <pc:docMk/>
            <pc:sldMk cId="1280057178" sldId="1542"/>
            <ac:picMk id="178" creationId="{4ED31D82-F925-4755-8D80-1E3C1C86F6F9}"/>
          </ac:picMkLst>
        </pc:picChg>
        <pc:picChg chg="add del">
          <ac:chgData name="世倫 賴" userId="9036a931db755206" providerId="LiveId" clId="{EDD5EB24-CECD-4097-8DE7-22372B480942}" dt="2024-03-30T11:59:48.435" v="1032" actId="21"/>
          <ac:picMkLst>
            <pc:docMk/>
            <pc:sldMk cId="1280057178" sldId="1542"/>
            <ac:picMk id="179" creationId="{25964FA5-C913-4E0A-A313-AF6A60433C1B}"/>
          </ac:picMkLst>
        </pc:picChg>
        <pc:picChg chg="add del">
          <ac:chgData name="世倫 賴" userId="9036a931db755206" providerId="LiveId" clId="{EDD5EB24-CECD-4097-8DE7-22372B480942}" dt="2024-03-30T11:59:48.435" v="1032" actId="21"/>
          <ac:picMkLst>
            <pc:docMk/>
            <pc:sldMk cId="1280057178" sldId="1542"/>
            <ac:picMk id="180" creationId="{7E8A256F-302B-42E7-A87A-A950255DF8B8}"/>
          </ac:picMkLst>
        </pc:picChg>
        <pc:picChg chg="add del">
          <ac:chgData name="世倫 賴" userId="9036a931db755206" providerId="LiveId" clId="{EDD5EB24-CECD-4097-8DE7-22372B480942}" dt="2024-03-30T11:59:48.435" v="1032" actId="21"/>
          <ac:picMkLst>
            <pc:docMk/>
            <pc:sldMk cId="1280057178" sldId="1542"/>
            <ac:picMk id="181" creationId="{71A3E69A-8C33-41DF-A273-8E66588BA5D3}"/>
          </ac:picMkLst>
        </pc:picChg>
        <pc:picChg chg="add del">
          <ac:chgData name="世倫 賴" userId="9036a931db755206" providerId="LiveId" clId="{EDD5EB24-CECD-4097-8DE7-22372B480942}" dt="2024-03-30T11:59:48.435" v="1032" actId="21"/>
          <ac:picMkLst>
            <pc:docMk/>
            <pc:sldMk cId="1280057178" sldId="1542"/>
            <ac:picMk id="182" creationId="{68574A0C-1CCF-4D49-B4A1-E7DC0F1B65C0}"/>
          </ac:picMkLst>
        </pc:picChg>
        <pc:picChg chg="add del">
          <ac:chgData name="世倫 賴" userId="9036a931db755206" providerId="LiveId" clId="{EDD5EB24-CECD-4097-8DE7-22372B480942}" dt="2024-03-30T11:59:48.435" v="1032" actId="21"/>
          <ac:picMkLst>
            <pc:docMk/>
            <pc:sldMk cId="1280057178" sldId="1542"/>
            <ac:picMk id="183" creationId="{36BC7B42-54E7-480B-BB91-FC0949D6A803}"/>
          </ac:picMkLst>
        </pc:picChg>
        <pc:picChg chg="add del">
          <ac:chgData name="世倫 賴" userId="9036a931db755206" providerId="LiveId" clId="{EDD5EB24-CECD-4097-8DE7-22372B480942}" dt="2024-03-30T11:59:48.435" v="1032" actId="21"/>
          <ac:picMkLst>
            <pc:docMk/>
            <pc:sldMk cId="1280057178" sldId="1542"/>
            <ac:picMk id="184" creationId="{1A28961B-9FCF-4207-9192-A432818B9D58}"/>
          </ac:picMkLst>
        </pc:picChg>
        <pc:picChg chg="add del">
          <ac:chgData name="世倫 賴" userId="9036a931db755206" providerId="LiveId" clId="{EDD5EB24-CECD-4097-8DE7-22372B480942}" dt="2024-03-30T11:59:48.435" v="1032" actId="21"/>
          <ac:picMkLst>
            <pc:docMk/>
            <pc:sldMk cId="1280057178" sldId="1542"/>
            <ac:picMk id="185" creationId="{589AA99E-706A-4D3F-9D2C-40F5139F5585}"/>
          </ac:picMkLst>
        </pc:picChg>
        <pc:picChg chg="add del">
          <ac:chgData name="世倫 賴" userId="9036a931db755206" providerId="LiveId" clId="{EDD5EB24-CECD-4097-8DE7-22372B480942}" dt="2024-03-30T11:59:48.435" v="1032" actId="21"/>
          <ac:picMkLst>
            <pc:docMk/>
            <pc:sldMk cId="1280057178" sldId="1542"/>
            <ac:picMk id="186" creationId="{1B88B65C-75E3-49FC-91D7-D853E80A2966}"/>
          </ac:picMkLst>
        </pc:picChg>
        <pc:picChg chg="add del">
          <ac:chgData name="世倫 賴" userId="9036a931db755206" providerId="LiveId" clId="{EDD5EB24-CECD-4097-8DE7-22372B480942}" dt="2024-03-30T11:59:48.435" v="1032" actId="21"/>
          <ac:picMkLst>
            <pc:docMk/>
            <pc:sldMk cId="1280057178" sldId="1542"/>
            <ac:picMk id="187" creationId="{49A69EC7-7C9E-4BA1-AE8B-B9EDE76CEE72}"/>
          </ac:picMkLst>
        </pc:picChg>
        <pc:picChg chg="add del">
          <ac:chgData name="世倫 賴" userId="9036a931db755206" providerId="LiveId" clId="{EDD5EB24-CECD-4097-8DE7-22372B480942}" dt="2024-03-30T11:59:48.435" v="1032" actId="21"/>
          <ac:picMkLst>
            <pc:docMk/>
            <pc:sldMk cId="1280057178" sldId="1542"/>
            <ac:picMk id="188" creationId="{0C129375-AEC7-4033-B263-F4E801FB78C7}"/>
          </ac:picMkLst>
        </pc:picChg>
        <pc:picChg chg="add del">
          <ac:chgData name="世倫 賴" userId="9036a931db755206" providerId="LiveId" clId="{EDD5EB24-CECD-4097-8DE7-22372B480942}" dt="2024-03-30T11:59:48.435" v="1032" actId="21"/>
          <ac:picMkLst>
            <pc:docMk/>
            <pc:sldMk cId="1280057178" sldId="1542"/>
            <ac:picMk id="189" creationId="{406A1E77-2052-4ED7-AA61-594152C1E150}"/>
          </ac:picMkLst>
        </pc:picChg>
        <pc:picChg chg="add del">
          <ac:chgData name="世倫 賴" userId="9036a931db755206" providerId="LiveId" clId="{EDD5EB24-CECD-4097-8DE7-22372B480942}" dt="2024-03-30T11:59:48.435" v="1032" actId="21"/>
          <ac:picMkLst>
            <pc:docMk/>
            <pc:sldMk cId="1280057178" sldId="1542"/>
            <ac:picMk id="190" creationId="{E4431E92-70E1-40D5-9D12-24CF80D6A12A}"/>
          </ac:picMkLst>
        </pc:picChg>
        <pc:picChg chg="add del">
          <ac:chgData name="世倫 賴" userId="9036a931db755206" providerId="LiveId" clId="{EDD5EB24-CECD-4097-8DE7-22372B480942}" dt="2024-03-30T11:59:48.435" v="1032" actId="21"/>
          <ac:picMkLst>
            <pc:docMk/>
            <pc:sldMk cId="1280057178" sldId="1542"/>
            <ac:picMk id="191" creationId="{64B4D951-62C2-4263-9295-A34DCED4C83E}"/>
          </ac:picMkLst>
        </pc:picChg>
        <pc:picChg chg="add del">
          <ac:chgData name="世倫 賴" userId="9036a931db755206" providerId="LiveId" clId="{EDD5EB24-CECD-4097-8DE7-22372B480942}" dt="2024-03-30T11:59:48.435" v="1032" actId="21"/>
          <ac:picMkLst>
            <pc:docMk/>
            <pc:sldMk cId="1280057178" sldId="1542"/>
            <ac:picMk id="192" creationId="{5959BFFD-9C58-4F3C-A443-5790D15E9F06}"/>
          </ac:picMkLst>
        </pc:picChg>
        <pc:picChg chg="add del">
          <ac:chgData name="世倫 賴" userId="9036a931db755206" providerId="LiveId" clId="{EDD5EB24-CECD-4097-8DE7-22372B480942}" dt="2024-03-30T11:59:48.435" v="1032" actId="21"/>
          <ac:picMkLst>
            <pc:docMk/>
            <pc:sldMk cId="1280057178" sldId="1542"/>
            <ac:picMk id="193" creationId="{6639E224-5FBA-47DC-AABB-CD6CC7F29BEC}"/>
          </ac:picMkLst>
        </pc:picChg>
        <pc:picChg chg="add del">
          <ac:chgData name="世倫 賴" userId="9036a931db755206" providerId="LiveId" clId="{EDD5EB24-CECD-4097-8DE7-22372B480942}" dt="2024-03-30T11:59:48.435" v="1032" actId="21"/>
          <ac:picMkLst>
            <pc:docMk/>
            <pc:sldMk cId="1280057178" sldId="1542"/>
            <ac:picMk id="194" creationId="{A22AF7D0-9055-4E2A-A729-BF72E90318CD}"/>
          </ac:picMkLst>
        </pc:picChg>
        <pc:picChg chg="add del">
          <ac:chgData name="世倫 賴" userId="9036a931db755206" providerId="LiveId" clId="{EDD5EB24-CECD-4097-8DE7-22372B480942}" dt="2024-03-30T11:59:48.435" v="1032" actId="21"/>
          <ac:picMkLst>
            <pc:docMk/>
            <pc:sldMk cId="1280057178" sldId="1542"/>
            <ac:picMk id="195" creationId="{BB7752B0-9A89-4CA9-A8C5-B30FE1F66783}"/>
          </ac:picMkLst>
        </pc:picChg>
        <pc:picChg chg="add del">
          <ac:chgData name="世倫 賴" userId="9036a931db755206" providerId="LiveId" clId="{EDD5EB24-CECD-4097-8DE7-22372B480942}" dt="2024-03-30T11:59:48.435" v="1032" actId="21"/>
          <ac:picMkLst>
            <pc:docMk/>
            <pc:sldMk cId="1280057178" sldId="1542"/>
            <ac:picMk id="196" creationId="{AF717244-7B43-48DF-853C-B4D5AB0F661D}"/>
          </ac:picMkLst>
        </pc:picChg>
        <pc:picChg chg="add del">
          <ac:chgData name="世倫 賴" userId="9036a931db755206" providerId="LiveId" clId="{EDD5EB24-CECD-4097-8DE7-22372B480942}" dt="2024-03-30T11:59:48.435" v="1032" actId="21"/>
          <ac:picMkLst>
            <pc:docMk/>
            <pc:sldMk cId="1280057178" sldId="1542"/>
            <ac:picMk id="197" creationId="{B32FA6BC-C97A-4687-A85B-1B77FC69FB7B}"/>
          </ac:picMkLst>
        </pc:picChg>
        <pc:picChg chg="add del">
          <ac:chgData name="世倫 賴" userId="9036a931db755206" providerId="LiveId" clId="{EDD5EB24-CECD-4097-8DE7-22372B480942}" dt="2024-03-30T11:59:48.435" v="1032" actId="21"/>
          <ac:picMkLst>
            <pc:docMk/>
            <pc:sldMk cId="1280057178" sldId="1542"/>
            <ac:picMk id="198" creationId="{1E24ECAC-C8D8-47DD-9F71-D45C7C15F0EE}"/>
          </ac:picMkLst>
        </pc:picChg>
        <pc:picChg chg="add del">
          <ac:chgData name="世倫 賴" userId="9036a931db755206" providerId="LiveId" clId="{EDD5EB24-CECD-4097-8DE7-22372B480942}" dt="2024-03-30T11:59:48.435" v="1032" actId="21"/>
          <ac:picMkLst>
            <pc:docMk/>
            <pc:sldMk cId="1280057178" sldId="1542"/>
            <ac:picMk id="199" creationId="{A7694929-DA71-4EDE-8B45-81504FE7B68A}"/>
          </ac:picMkLst>
        </pc:picChg>
        <pc:picChg chg="add del">
          <ac:chgData name="世倫 賴" userId="9036a931db755206" providerId="LiveId" clId="{EDD5EB24-CECD-4097-8DE7-22372B480942}" dt="2024-03-30T11:59:48.435" v="1032" actId="21"/>
          <ac:picMkLst>
            <pc:docMk/>
            <pc:sldMk cId="1280057178" sldId="1542"/>
            <ac:picMk id="200" creationId="{D48A3671-0C53-47A4-B260-E6A24E87BC4F}"/>
          </ac:picMkLst>
        </pc:picChg>
        <pc:picChg chg="add del">
          <ac:chgData name="世倫 賴" userId="9036a931db755206" providerId="LiveId" clId="{EDD5EB24-CECD-4097-8DE7-22372B480942}" dt="2024-03-30T11:59:48.435" v="1032" actId="21"/>
          <ac:picMkLst>
            <pc:docMk/>
            <pc:sldMk cId="1280057178" sldId="1542"/>
            <ac:picMk id="201" creationId="{C045DC53-CA1E-418C-91A2-962EC8B68A0A}"/>
          </ac:picMkLst>
        </pc:picChg>
        <pc:picChg chg="add del">
          <ac:chgData name="世倫 賴" userId="9036a931db755206" providerId="LiveId" clId="{EDD5EB24-CECD-4097-8DE7-22372B480942}" dt="2024-03-30T11:59:48.435" v="1032" actId="21"/>
          <ac:picMkLst>
            <pc:docMk/>
            <pc:sldMk cId="1280057178" sldId="1542"/>
            <ac:picMk id="202" creationId="{E477CAD0-8FD8-47AA-94B6-1B00CD0FB782}"/>
          </ac:picMkLst>
        </pc:picChg>
        <pc:picChg chg="add del">
          <ac:chgData name="世倫 賴" userId="9036a931db755206" providerId="LiveId" clId="{EDD5EB24-CECD-4097-8DE7-22372B480942}" dt="2024-03-30T11:59:48.435" v="1032" actId="21"/>
          <ac:picMkLst>
            <pc:docMk/>
            <pc:sldMk cId="1280057178" sldId="1542"/>
            <ac:picMk id="203" creationId="{AC930EC9-6FA9-4C27-9F6F-80F3D5AB06FA}"/>
          </ac:picMkLst>
        </pc:picChg>
        <pc:picChg chg="add del">
          <ac:chgData name="世倫 賴" userId="9036a931db755206" providerId="LiveId" clId="{EDD5EB24-CECD-4097-8DE7-22372B480942}" dt="2024-03-30T11:59:48.435" v="1032" actId="21"/>
          <ac:picMkLst>
            <pc:docMk/>
            <pc:sldMk cId="1280057178" sldId="1542"/>
            <ac:picMk id="204" creationId="{85687FC4-2FC7-4448-984C-403056AEC3E4}"/>
          </ac:picMkLst>
        </pc:picChg>
        <pc:picChg chg="add del">
          <ac:chgData name="世倫 賴" userId="9036a931db755206" providerId="LiveId" clId="{EDD5EB24-CECD-4097-8DE7-22372B480942}" dt="2024-03-30T11:59:48.435" v="1032" actId="21"/>
          <ac:picMkLst>
            <pc:docMk/>
            <pc:sldMk cId="1280057178" sldId="1542"/>
            <ac:picMk id="205" creationId="{97ABC988-D5DA-4522-89DD-8AB71C082AF1}"/>
          </ac:picMkLst>
        </pc:picChg>
        <pc:picChg chg="add del">
          <ac:chgData name="世倫 賴" userId="9036a931db755206" providerId="LiveId" clId="{EDD5EB24-CECD-4097-8DE7-22372B480942}" dt="2024-03-30T11:59:48.435" v="1032" actId="21"/>
          <ac:picMkLst>
            <pc:docMk/>
            <pc:sldMk cId="1280057178" sldId="1542"/>
            <ac:picMk id="206" creationId="{B1DAB3CA-0323-43E5-ADD2-C59103669312}"/>
          </ac:picMkLst>
        </pc:picChg>
        <pc:picChg chg="add del">
          <ac:chgData name="世倫 賴" userId="9036a931db755206" providerId="LiveId" clId="{EDD5EB24-CECD-4097-8DE7-22372B480942}" dt="2024-03-30T11:59:48.435" v="1032" actId="21"/>
          <ac:picMkLst>
            <pc:docMk/>
            <pc:sldMk cId="1280057178" sldId="1542"/>
            <ac:picMk id="207" creationId="{2A789546-DB9F-465A-AFA7-42586729BA1F}"/>
          </ac:picMkLst>
        </pc:picChg>
        <pc:picChg chg="add del">
          <ac:chgData name="世倫 賴" userId="9036a931db755206" providerId="LiveId" clId="{EDD5EB24-CECD-4097-8DE7-22372B480942}" dt="2024-03-30T11:59:48.435" v="1032" actId="21"/>
          <ac:picMkLst>
            <pc:docMk/>
            <pc:sldMk cId="1280057178" sldId="1542"/>
            <ac:picMk id="208" creationId="{EB8D137C-31BE-43F9-B50E-F3E2C4F102EC}"/>
          </ac:picMkLst>
        </pc:picChg>
        <pc:picChg chg="add del">
          <ac:chgData name="世倫 賴" userId="9036a931db755206" providerId="LiveId" clId="{EDD5EB24-CECD-4097-8DE7-22372B480942}" dt="2024-03-30T11:59:48.435" v="1032" actId="21"/>
          <ac:picMkLst>
            <pc:docMk/>
            <pc:sldMk cId="1280057178" sldId="1542"/>
            <ac:picMk id="209" creationId="{2197442E-B1D2-4FA8-9BA4-A4327149BB54}"/>
          </ac:picMkLst>
        </pc:picChg>
        <pc:picChg chg="add del">
          <ac:chgData name="世倫 賴" userId="9036a931db755206" providerId="LiveId" clId="{EDD5EB24-CECD-4097-8DE7-22372B480942}" dt="2024-03-30T11:59:48.435" v="1032" actId="21"/>
          <ac:picMkLst>
            <pc:docMk/>
            <pc:sldMk cId="1280057178" sldId="1542"/>
            <ac:picMk id="210" creationId="{A7822C1B-6F29-47D9-AB36-055CF88B9A6E}"/>
          </ac:picMkLst>
        </pc:picChg>
      </pc:sldChg>
      <pc:sldChg chg="del">
        <pc:chgData name="世倫 賴" userId="9036a931db755206" providerId="LiveId" clId="{EDD5EB24-CECD-4097-8DE7-22372B480942}" dt="2024-03-30T08:16:28.475" v="319" actId="47"/>
        <pc:sldMkLst>
          <pc:docMk/>
          <pc:sldMk cId="4021917965" sldId="1543"/>
        </pc:sldMkLst>
      </pc:sldChg>
      <pc:sldChg chg="addSp delSp modSp mod modNotesTx">
        <pc:chgData name="世倫 賴" userId="9036a931db755206" providerId="LiveId" clId="{EDD5EB24-CECD-4097-8DE7-22372B480942}" dt="2024-04-02T13:32:38.260" v="8837" actId="20577"/>
        <pc:sldMkLst>
          <pc:docMk/>
          <pc:sldMk cId="3716405264" sldId="1544"/>
        </pc:sldMkLst>
        <pc:spChg chg="mod">
          <ac:chgData name="世倫 賴" userId="9036a931db755206" providerId="LiveId" clId="{EDD5EB24-CECD-4097-8DE7-22372B480942}" dt="2024-04-02T08:05:37.915" v="4424"/>
          <ac:spMkLst>
            <pc:docMk/>
            <pc:sldMk cId="3716405264" sldId="1544"/>
            <ac:spMk id="2" creationId="{00000000-0000-0000-0000-000000000000}"/>
          </ac:spMkLst>
        </pc:spChg>
        <pc:spChg chg="mod">
          <ac:chgData name="世倫 賴" userId="9036a931db755206" providerId="LiveId" clId="{EDD5EB24-CECD-4097-8DE7-22372B480942}" dt="2024-03-30T08:15:45.725" v="311" actId="20577"/>
          <ac:spMkLst>
            <pc:docMk/>
            <pc:sldMk cId="3716405264" sldId="1544"/>
            <ac:spMk id="3" creationId="{854639F4-F8DB-48AD-8DDE-828EED54D31A}"/>
          </ac:spMkLst>
        </pc:spChg>
        <pc:spChg chg="del">
          <ac:chgData name="世倫 賴" userId="9036a931db755206" providerId="LiveId" clId="{EDD5EB24-CECD-4097-8DE7-22372B480942}" dt="2024-03-30T08:15:36.157" v="275" actId="478"/>
          <ac:spMkLst>
            <pc:docMk/>
            <pc:sldMk cId="3716405264" sldId="1544"/>
            <ac:spMk id="9" creationId="{CCDFA4F7-1C14-4F92-BF67-B6DDEF7354ED}"/>
          </ac:spMkLst>
        </pc:spChg>
        <pc:spChg chg="add mod">
          <ac:chgData name="世倫 賴" userId="9036a931db755206" providerId="LiveId" clId="{EDD5EB24-CECD-4097-8DE7-22372B480942}" dt="2024-03-30T08:15:59.600" v="315" actId="1076"/>
          <ac:spMkLst>
            <pc:docMk/>
            <pc:sldMk cId="3716405264" sldId="1544"/>
            <ac:spMk id="11" creationId="{C70D6C1A-0B28-4C1F-B968-24C073581781}"/>
          </ac:spMkLst>
        </pc:spChg>
        <pc:graphicFrameChg chg="mod">
          <ac:chgData name="世倫 賴" userId="9036a931db755206" providerId="LiveId" clId="{EDD5EB24-CECD-4097-8DE7-22372B480942}" dt="2024-03-30T08:16:09.753" v="317" actId="1076"/>
          <ac:graphicFrameMkLst>
            <pc:docMk/>
            <pc:sldMk cId="3716405264" sldId="1544"/>
            <ac:graphicFrameMk id="10" creationId="{314584BA-7737-495C-97E3-7E7E5C519300}"/>
          </ac:graphicFrameMkLst>
        </pc:graphicFrameChg>
        <pc:graphicFrameChg chg="add mod">
          <ac:chgData name="世倫 賴" userId="9036a931db755206" providerId="LiveId" clId="{EDD5EB24-CECD-4097-8DE7-22372B480942}" dt="2024-03-30T08:15:59.600" v="315" actId="1076"/>
          <ac:graphicFrameMkLst>
            <pc:docMk/>
            <pc:sldMk cId="3716405264" sldId="1544"/>
            <ac:graphicFrameMk id="12" creationId="{DDCB25DB-0625-4372-8729-37F2F1D48F3C}"/>
          </ac:graphicFrameMkLst>
        </pc:graphicFrameChg>
        <pc:picChg chg="del">
          <ac:chgData name="世倫 賴" userId="9036a931db755206" providerId="LiveId" clId="{EDD5EB24-CECD-4097-8DE7-22372B480942}" dt="2024-03-30T08:15:36.157" v="275" actId="478"/>
          <ac:picMkLst>
            <pc:docMk/>
            <pc:sldMk cId="3716405264" sldId="1544"/>
            <ac:picMk id="2050" creationId="{719AB278-59AA-45E7-9DD2-9A30D384F1F1}"/>
          </ac:picMkLst>
        </pc:picChg>
        <pc:picChg chg="del">
          <ac:chgData name="世倫 賴" userId="9036a931db755206" providerId="LiveId" clId="{EDD5EB24-CECD-4097-8DE7-22372B480942}" dt="2024-03-30T08:15:36.157" v="275" actId="478"/>
          <ac:picMkLst>
            <pc:docMk/>
            <pc:sldMk cId="3716405264" sldId="1544"/>
            <ac:picMk id="2051" creationId="{C4D598A6-C36D-4C95-A79C-28A4C3C1AAAF}"/>
          </ac:picMkLst>
        </pc:picChg>
      </pc:sldChg>
      <pc:sldChg chg="add del mod modShow">
        <pc:chgData name="世倫 賴" userId="9036a931db755206" providerId="LiveId" clId="{EDD5EB24-CECD-4097-8DE7-22372B480942}" dt="2024-04-03T05:32:31.852" v="10059" actId="47"/>
        <pc:sldMkLst>
          <pc:docMk/>
          <pc:sldMk cId="944226090" sldId="1545"/>
        </pc:sldMkLst>
      </pc:sldChg>
      <pc:sldChg chg="del">
        <pc:chgData name="世倫 賴" userId="9036a931db755206" providerId="LiveId" clId="{EDD5EB24-CECD-4097-8DE7-22372B480942}" dt="2024-03-30T08:03:37.779" v="121" actId="2696"/>
        <pc:sldMkLst>
          <pc:docMk/>
          <pc:sldMk cId="3057214993" sldId="1545"/>
        </pc:sldMkLst>
      </pc:sldChg>
      <pc:sldChg chg="add del mod modShow">
        <pc:chgData name="世倫 賴" userId="9036a931db755206" providerId="LiveId" clId="{EDD5EB24-CECD-4097-8DE7-22372B480942}" dt="2024-04-03T05:32:31.852" v="10059" actId="47"/>
        <pc:sldMkLst>
          <pc:docMk/>
          <pc:sldMk cId="2843702942" sldId="1546"/>
        </pc:sldMkLst>
      </pc:sldChg>
      <pc:sldChg chg="del">
        <pc:chgData name="世倫 賴" userId="9036a931db755206" providerId="LiveId" clId="{EDD5EB24-CECD-4097-8DE7-22372B480942}" dt="2024-03-30T08:03:37.779" v="121" actId="2696"/>
        <pc:sldMkLst>
          <pc:docMk/>
          <pc:sldMk cId="3358683013" sldId="1546"/>
        </pc:sldMkLst>
      </pc:sldChg>
      <pc:sldChg chg="del mod ord modShow">
        <pc:chgData name="世倫 賴" userId="9036a931db755206" providerId="LiveId" clId="{EDD5EB24-CECD-4097-8DE7-22372B480942}" dt="2024-04-03T05:32:31.852" v="10059" actId="47"/>
        <pc:sldMkLst>
          <pc:docMk/>
          <pc:sldMk cId="2819109832" sldId="1549"/>
        </pc:sldMkLst>
      </pc:sldChg>
      <pc:sldChg chg="delSp del mod">
        <pc:chgData name="世倫 賴" userId="9036a931db755206" providerId="LiveId" clId="{EDD5EB24-CECD-4097-8DE7-22372B480942}" dt="2024-03-30T08:16:33.370" v="322" actId="47"/>
        <pc:sldMkLst>
          <pc:docMk/>
          <pc:sldMk cId="1474450884" sldId="1550"/>
        </pc:sldMkLst>
        <pc:spChg chg="del">
          <ac:chgData name="世倫 賴" userId="9036a931db755206" providerId="LiveId" clId="{EDD5EB24-CECD-4097-8DE7-22372B480942}" dt="2024-03-30T08:15:55.123" v="313" actId="21"/>
          <ac:spMkLst>
            <pc:docMk/>
            <pc:sldMk cId="1474450884" sldId="1550"/>
            <ac:spMk id="3" creationId="{854639F4-F8DB-48AD-8DDE-828EED54D31A}"/>
          </ac:spMkLst>
        </pc:spChg>
        <pc:graphicFrameChg chg="del">
          <ac:chgData name="世倫 賴" userId="9036a931db755206" providerId="LiveId" clId="{EDD5EB24-CECD-4097-8DE7-22372B480942}" dt="2024-03-30T08:15:55.123" v="313" actId="21"/>
          <ac:graphicFrameMkLst>
            <pc:docMk/>
            <pc:sldMk cId="1474450884" sldId="1550"/>
            <ac:graphicFrameMk id="10" creationId="{314584BA-7737-495C-97E3-7E7E5C519300}"/>
          </ac:graphicFrameMkLst>
        </pc:graphicFrameChg>
      </pc:sldChg>
      <pc:sldChg chg="delSp del mod">
        <pc:chgData name="世倫 賴" userId="9036a931db755206" providerId="LiveId" clId="{EDD5EB24-CECD-4097-8DE7-22372B480942}" dt="2024-03-30T08:15:28.001" v="273" actId="47"/>
        <pc:sldMkLst>
          <pc:docMk/>
          <pc:sldMk cId="49829065" sldId="1551"/>
        </pc:sldMkLst>
        <pc:spChg chg="del">
          <ac:chgData name="世倫 賴" userId="9036a931db755206" providerId="LiveId" clId="{EDD5EB24-CECD-4097-8DE7-22372B480942}" dt="2024-03-30T08:14:52.722" v="236" actId="21"/>
          <ac:spMkLst>
            <pc:docMk/>
            <pc:sldMk cId="49829065" sldId="1551"/>
            <ac:spMk id="3" creationId="{854639F4-F8DB-48AD-8DDE-828EED54D31A}"/>
          </ac:spMkLst>
        </pc:spChg>
        <pc:graphicFrameChg chg="del">
          <ac:chgData name="世倫 賴" userId="9036a931db755206" providerId="LiveId" clId="{EDD5EB24-CECD-4097-8DE7-22372B480942}" dt="2024-03-30T08:14:52.722" v="236" actId="21"/>
          <ac:graphicFrameMkLst>
            <pc:docMk/>
            <pc:sldMk cId="49829065" sldId="1551"/>
            <ac:graphicFrameMk id="10" creationId="{314584BA-7737-495C-97E3-7E7E5C519300}"/>
          </ac:graphicFrameMkLst>
        </pc:graphicFrameChg>
      </pc:sldChg>
      <pc:sldChg chg="add del mod modShow">
        <pc:chgData name="世倫 賴" userId="9036a931db755206" providerId="LiveId" clId="{EDD5EB24-CECD-4097-8DE7-22372B480942}" dt="2024-04-03T05:32:31.852" v="10059" actId="47"/>
        <pc:sldMkLst>
          <pc:docMk/>
          <pc:sldMk cId="2288536979" sldId="1552"/>
        </pc:sldMkLst>
      </pc:sldChg>
      <pc:sldChg chg="del">
        <pc:chgData name="世倫 賴" userId="9036a931db755206" providerId="LiveId" clId="{EDD5EB24-CECD-4097-8DE7-22372B480942}" dt="2024-03-30T08:03:37.779" v="121" actId="2696"/>
        <pc:sldMkLst>
          <pc:docMk/>
          <pc:sldMk cId="3625127555" sldId="1552"/>
        </pc:sldMkLst>
      </pc:sldChg>
      <pc:sldChg chg="del">
        <pc:chgData name="世倫 賴" userId="9036a931db755206" providerId="LiveId" clId="{EDD5EB24-CECD-4097-8DE7-22372B480942}" dt="2024-03-30T08:15:26.893" v="272" actId="47"/>
        <pc:sldMkLst>
          <pc:docMk/>
          <pc:sldMk cId="3446325256" sldId="1553"/>
        </pc:sldMkLst>
      </pc:sldChg>
      <pc:sldChg chg="del">
        <pc:chgData name="世倫 賴" userId="9036a931db755206" providerId="LiveId" clId="{EDD5EB24-CECD-4097-8DE7-22372B480942}" dt="2024-03-30T08:16:32.707" v="321" actId="47"/>
        <pc:sldMkLst>
          <pc:docMk/>
          <pc:sldMk cId="45092740" sldId="1554"/>
        </pc:sldMkLst>
      </pc:sldChg>
      <pc:sldChg chg="del">
        <pc:chgData name="世倫 賴" userId="9036a931db755206" providerId="LiveId" clId="{EDD5EB24-CECD-4097-8DE7-22372B480942}" dt="2024-03-30T08:16:36.110" v="324" actId="47"/>
        <pc:sldMkLst>
          <pc:docMk/>
          <pc:sldMk cId="3302478835" sldId="1555"/>
        </pc:sldMkLst>
      </pc:sldChg>
      <pc:sldChg chg="del">
        <pc:chgData name="世倫 賴" userId="9036a931db755206" providerId="LiveId" clId="{EDD5EB24-CECD-4097-8DE7-22372B480942}" dt="2024-03-30T08:00:08.592" v="3" actId="2696"/>
        <pc:sldMkLst>
          <pc:docMk/>
          <pc:sldMk cId="279620996" sldId="1556"/>
        </pc:sldMkLst>
      </pc:sldChg>
      <pc:sldChg chg="add del mod modShow">
        <pc:chgData name="世倫 賴" userId="9036a931db755206" providerId="LiveId" clId="{EDD5EB24-CECD-4097-8DE7-22372B480942}" dt="2024-04-03T05:32:31.852" v="10059" actId="47"/>
        <pc:sldMkLst>
          <pc:docMk/>
          <pc:sldMk cId="4197796594" sldId="1556"/>
        </pc:sldMkLst>
      </pc:sldChg>
      <pc:sldChg chg="add del mod modShow">
        <pc:chgData name="世倫 賴" userId="9036a931db755206" providerId="LiveId" clId="{EDD5EB24-CECD-4097-8DE7-22372B480942}" dt="2024-04-03T05:32:31.852" v="10059" actId="47"/>
        <pc:sldMkLst>
          <pc:docMk/>
          <pc:sldMk cId="103088277" sldId="1557"/>
        </pc:sldMkLst>
      </pc:sldChg>
      <pc:sldChg chg="del">
        <pc:chgData name="世倫 賴" userId="9036a931db755206" providerId="LiveId" clId="{EDD5EB24-CECD-4097-8DE7-22372B480942}" dt="2024-03-30T08:03:37.779" v="121" actId="2696"/>
        <pc:sldMkLst>
          <pc:docMk/>
          <pc:sldMk cId="2640577969" sldId="1557"/>
        </pc:sldMkLst>
      </pc:sldChg>
      <pc:sldChg chg="add del mod modShow">
        <pc:chgData name="世倫 賴" userId="9036a931db755206" providerId="LiveId" clId="{EDD5EB24-CECD-4097-8DE7-22372B480942}" dt="2024-04-03T05:32:31.852" v="10059" actId="47"/>
        <pc:sldMkLst>
          <pc:docMk/>
          <pc:sldMk cId="2081308883" sldId="1558"/>
        </pc:sldMkLst>
      </pc:sldChg>
      <pc:sldChg chg="del">
        <pc:chgData name="世倫 賴" userId="9036a931db755206" providerId="LiveId" clId="{EDD5EB24-CECD-4097-8DE7-22372B480942}" dt="2024-03-30T08:03:37.779" v="121" actId="2696"/>
        <pc:sldMkLst>
          <pc:docMk/>
          <pc:sldMk cId="2928388211" sldId="1558"/>
        </pc:sldMkLst>
      </pc:sldChg>
      <pc:sldChg chg="del">
        <pc:chgData name="世倫 賴" userId="9036a931db755206" providerId="LiveId" clId="{EDD5EB24-CECD-4097-8DE7-22372B480942}" dt="2024-03-30T08:03:37.779" v="121" actId="2696"/>
        <pc:sldMkLst>
          <pc:docMk/>
          <pc:sldMk cId="3531117657" sldId="1559"/>
        </pc:sldMkLst>
      </pc:sldChg>
      <pc:sldChg chg="add del mod modShow">
        <pc:chgData name="世倫 賴" userId="9036a931db755206" providerId="LiveId" clId="{EDD5EB24-CECD-4097-8DE7-22372B480942}" dt="2024-04-03T05:32:31.852" v="10059" actId="47"/>
        <pc:sldMkLst>
          <pc:docMk/>
          <pc:sldMk cId="3931420444" sldId="1559"/>
        </pc:sldMkLst>
      </pc:sldChg>
      <pc:sldChg chg="add del mod modShow">
        <pc:chgData name="世倫 賴" userId="9036a931db755206" providerId="LiveId" clId="{EDD5EB24-CECD-4097-8DE7-22372B480942}" dt="2024-04-03T05:32:31.852" v="10059" actId="47"/>
        <pc:sldMkLst>
          <pc:docMk/>
          <pc:sldMk cId="1898668545" sldId="1560"/>
        </pc:sldMkLst>
      </pc:sldChg>
      <pc:sldChg chg="del">
        <pc:chgData name="世倫 賴" userId="9036a931db755206" providerId="LiveId" clId="{EDD5EB24-CECD-4097-8DE7-22372B480942}" dt="2024-03-30T08:03:37.779" v="121" actId="2696"/>
        <pc:sldMkLst>
          <pc:docMk/>
          <pc:sldMk cId="2233485024" sldId="1560"/>
        </pc:sldMkLst>
      </pc:sldChg>
      <pc:sldChg chg="modSp mod modNotesTx">
        <pc:chgData name="世倫 賴" userId="9036a931db755206" providerId="LiveId" clId="{EDD5EB24-CECD-4097-8DE7-22372B480942}" dt="2024-04-03T05:30:36.111" v="10040" actId="20577"/>
        <pc:sldMkLst>
          <pc:docMk/>
          <pc:sldMk cId="2921009389" sldId="1561"/>
        </pc:sldMkLst>
        <pc:spChg chg="mod">
          <ac:chgData name="世倫 賴" userId="9036a931db755206" providerId="LiveId" clId="{EDD5EB24-CECD-4097-8DE7-22372B480942}" dt="2024-04-02T08:05:44.333" v="4426"/>
          <ac:spMkLst>
            <pc:docMk/>
            <pc:sldMk cId="2921009389" sldId="1561"/>
            <ac:spMk id="2" creationId="{00000000-0000-0000-0000-000000000000}"/>
          </ac:spMkLst>
        </pc:spChg>
        <pc:graphicFrameChg chg="modGraphic">
          <ac:chgData name="世倫 賴" userId="9036a931db755206" providerId="LiveId" clId="{EDD5EB24-CECD-4097-8DE7-22372B480942}" dt="2024-04-03T05:30:36.111" v="10040" actId="20577"/>
          <ac:graphicFrameMkLst>
            <pc:docMk/>
            <pc:sldMk cId="2921009389" sldId="1561"/>
            <ac:graphicFrameMk id="3" creationId="{D62328C8-D331-463C-BE80-EBB7DEFACB3F}"/>
          </ac:graphicFrameMkLst>
        </pc:graphicFrameChg>
      </pc:sldChg>
      <pc:sldChg chg="del">
        <pc:chgData name="世倫 賴" userId="9036a931db755206" providerId="LiveId" clId="{EDD5EB24-CECD-4097-8DE7-22372B480942}" dt="2024-03-30T08:00:08.592" v="3" actId="2696"/>
        <pc:sldMkLst>
          <pc:docMk/>
          <pc:sldMk cId="117694020" sldId="1562"/>
        </pc:sldMkLst>
      </pc:sldChg>
      <pc:sldChg chg="add del mod modShow">
        <pc:chgData name="世倫 賴" userId="9036a931db755206" providerId="LiveId" clId="{EDD5EB24-CECD-4097-8DE7-22372B480942}" dt="2024-04-03T05:32:31.852" v="10059" actId="47"/>
        <pc:sldMkLst>
          <pc:docMk/>
          <pc:sldMk cId="1766251590" sldId="1562"/>
        </pc:sldMkLst>
      </pc:sldChg>
      <pc:sldChg chg="modNotesTx">
        <pc:chgData name="世倫 賴" userId="9036a931db755206" providerId="LiveId" clId="{EDD5EB24-CECD-4097-8DE7-22372B480942}" dt="2024-04-03T01:50:21.944" v="9198" actId="20577"/>
        <pc:sldMkLst>
          <pc:docMk/>
          <pc:sldMk cId="245191032" sldId="1563"/>
        </pc:sldMkLst>
      </pc:sldChg>
      <pc:sldChg chg="del">
        <pc:chgData name="世倫 賴" userId="9036a931db755206" providerId="LiveId" clId="{EDD5EB24-CECD-4097-8DE7-22372B480942}" dt="2024-03-30T08:00:08.592" v="3" actId="2696"/>
        <pc:sldMkLst>
          <pc:docMk/>
          <pc:sldMk cId="3271296273" sldId="1564"/>
        </pc:sldMkLst>
      </pc:sldChg>
      <pc:sldChg chg="add del mod modShow">
        <pc:chgData name="世倫 賴" userId="9036a931db755206" providerId="LiveId" clId="{EDD5EB24-CECD-4097-8DE7-22372B480942}" dt="2024-04-03T05:32:31.852" v="10059" actId="47"/>
        <pc:sldMkLst>
          <pc:docMk/>
          <pc:sldMk cId="4242264286" sldId="1564"/>
        </pc:sldMkLst>
      </pc:sldChg>
      <pc:sldChg chg="del">
        <pc:chgData name="世倫 賴" userId="9036a931db755206" providerId="LiveId" clId="{EDD5EB24-CECD-4097-8DE7-22372B480942}" dt="2024-03-30T08:00:37.488" v="8" actId="2696"/>
        <pc:sldMkLst>
          <pc:docMk/>
          <pc:sldMk cId="3714405760" sldId="1565"/>
        </pc:sldMkLst>
      </pc:sldChg>
      <pc:sldChg chg="add del mod modShow">
        <pc:chgData name="世倫 賴" userId="9036a931db755206" providerId="LiveId" clId="{EDD5EB24-CECD-4097-8DE7-22372B480942}" dt="2024-04-03T05:32:31.852" v="10059" actId="47"/>
        <pc:sldMkLst>
          <pc:docMk/>
          <pc:sldMk cId="3895896182" sldId="1565"/>
        </pc:sldMkLst>
      </pc:sldChg>
      <pc:sldChg chg="delSp modSp mod ord modShow">
        <pc:chgData name="世倫 賴" userId="9036a931db755206" providerId="LiveId" clId="{EDD5EB24-CECD-4097-8DE7-22372B480942}" dt="2024-04-03T05:32:14.429" v="10058" actId="729"/>
        <pc:sldMkLst>
          <pc:docMk/>
          <pc:sldMk cId="1509902127" sldId="1566"/>
        </pc:sldMkLst>
        <pc:spChg chg="mod">
          <ac:chgData name="世倫 賴" userId="9036a931db755206" providerId="LiveId" clId="{EDD5EB24-CECD-4097-8DE7-22372B480942}" dt="2024-04-03T05:31:13.187" v="10043" actId="20577"/>
          <ac:spMkLst>
            <pc:docMk/>
            <pc:sldMk cId="1509902127" sldId="1566"/>
            <ac:spMk id="2" creationId="{00000000-0000-0000-0000-000000000000}"/>
          </ac:spMkLst>
        </pc:spChg>
        <pc:spChg chg="del">
          <ac:chgData name="世倫 賴" userId="9036a931db755206" providerId="LiveId" clId="{EDD5EB24-CECD-4097-8DE7-22372B480942}" dt="2024-04-03T05:31:26.536" v="10044" actId="478"/>
          <ac:spMkLst>
            <pc:docMk/>
            <pc:sldMk cId="1509902127" sldId="1566"/>
            <ac:spMk id="5" creationId="{3380D488-141A-48B3-B1BF-766D4789EA20}"/>
          </ac:spMkLst>
        </pc:spChg>
        <pc:spChg chg="del">
          <ac:chgData name="世倫 賴" userId="9036a931db755206" providerId="LiveId" clId="{EDD5EB24-CECD-4097-8DE7-22372B480942}" dt="2024-04-03T05:31:26.536" v="10044" actId="478"/>
          <ac:spMkLst>
            <pc:docMk/>
            <pc:sldMk cId="1509902127" sldId="1566"/>
            <ac:spMk id="8" creationId="{DDA43283-C51D-4E5B-97B3-B6471889815B}"/>
          </ac:spMkLst>
        </pc:spChg>
        <pc:spChg chg="mod">
          <ac:chgData name="世倫 賴" userId="9036a931db755206" providerId="LiveId" clId="{EDD5EB24-CECD-4097-8DE7-22372B480942}" dt="2024-04-03T05:31:49.528" v="10050" actId="20577"/>
          <ac:spMkLst>
            <pc:docMk/>
            <pc:sldMk cId="1509902127" sldId="1566"/>
            <ac:spMk id="10" creationId="{184C011A-F8C9-4B50-A548-43F7D1F269C7}"/>
          </ac:spMkLst>
        </pc:spChg>
        <pc:spChg chg="del">
          <ac:chgData name="世倫 賴" userId="9036a931db755206" providerId="LiveId" clId="{EDD5EB24-CECD-4097-8DE7-22372B480942}" dt="2024-04-03T05:31:26.536" v="10044" actId="478"/>
          <ac:spMkLst>
            <pc:docMk/>
            <pc:sldMk cId="1509902127" sldId="1566"/>
            <ac:spMk id="11" creationId="{0A36648E-4932-4DD9-8E68-3DF8DD61096E}"/>
          </ac:spMkLst>
        </pc:spChg>
        <pc:spChg chg="mod">
          <ac:chgData name="世倫 賴" userId="9036a931db755206" providerId="LiveId" clId="{EDD5EB24-CECD-4097-8DE7-22372B480942}" dt="2024-04-03T05:32:07.154" v="10057" actId="1076"/>
          <ac:spMkLst>
            <pc:docMk/>
            <pc:sldMk cId="1509902127" sldId="1566"/>
            <ac:spMk id="14" creationId="{C733FC63-D31C-41EE-9FFE-07426983653C}"/>
          </ac:spMkLst>
        </pc:spChg>
        <pc:spChg chg="mod">
          <ac:chgData name="世倫 賴" userId="9036a931db755206" providerId="LiveId" clId="{EDD5EB24-CECD-4097-8DE7-22372B480942}" dt="2024-04-03T05:32:04.068" v="10056" actId="1076"/>
          <ac:spMkLst>
            <pc:docMk/>
            <pc:sldMk cId="1509902127" sldId="1566"/>
            <ac:spMk id="15" creationId="{B3F978E4-CF7F-4D2C-9761-EB7D1139799F}"/>
          </ac:spMkLst>
        </pc:spChg>
      </pc:sldChg>
      <pc:sldChg chg="del">
        <pc:chgData name="世倫 賴" userId="9036a931db755206" providerId="LiveId" clId="{EDD5EB24-CECD-4097-8DE7-22372B480942}" dt="2024-03-30T07:59:50.826" v="2" actId="47"/>
        <pc:sldMkLst>
          <pc:docMk/>
          <pc:sldMk cId="1576875630" sldId="1567"/>
        </pc:sldMkLst>
      </pc:sldChg>
      <pc:sldChg chg="add del">
        <pc:chgData name="世倫 賴" userId="9036a931db755206" providerId="LiveId" clId="{EDD5EB24-CECD-4097-8DE7-22372B480942}" dt="2024-04-03T05:32:31.852" v="10059" actId="47"/>
        <pc:sldMkLst>
          <pc:docMk/>
          <pc:sldMk cId="1852908490" sldId="1567"/>
        </pc:sldMkLst>
      </pc:sldChg>
      <pc:sldChg chg="addSp delSp modSp add mod addAnim delAnim modAnim modNotesTx">
        <pc:chgData name="世倫 賴" userId="9036a931db755206" providerId="LiveId" clId="{EDD5EB24-CECD-4097-8DE7-22372B480942}" dt="2024-04-09T10:04:14.865" v="10278" actId="20577"/>
        <pc:sldMkLst>
          <pc:docMk/>
          <pc:sldMk cId="1574966091" sldId="1568"/>
        </pc:sldMkLst>
        <pc:spChg chg="del">
          <ac:chgData name="世倫 賴" userId="9036a931db755206" providerId="LiveId" clId="{EDD5EB24-CECD-4097-8DE7-22372B480942}" dt="2024-04-02T12:16:02.248" v="6232" actId="478"/>
          <ac:spMkLst>
            <pc:docMk/>
            <pc:sldMk cId="1574966091" sldId="1568"/>
            <ac:spMk id="4" creationId="{2E5074B1-AF6E-4829-978F-81294B290108}"/>
          </ac:spMkLst>
        </pc:spChg>
        <pc:spChg chg="del">
          <ac:chgData name="世倫 賴" userId="9036a931db755206" providerId="LiveId" clId="{EDD5EB24-CECD-4097-8DE7-22372B480942}" dt="2024-04-02T11:13:34.408" v="4713" actId="478"/>
          <ac:spMkLst>
            <pc:docMk/>
            <pc:sldMk cId="1574966091" sldId="1568"/>
            <ac:spMk id="6" creationId="{7A19795F-8131-4E50-98AF-B8D4A7F695A9}"/>
          </ac:spMkLst>
        </pc:spChg>
        <pc:spChg chg="del">
          <ac:chgData name="世倫 賴" userId="9036a931db755206" providerId="LiveId" clId="{EDD5EB24-CECD-4097-8DE7-22372B480942}" dt="2024-04-02T11:12:41.342" v="4706" actId="478"/>
          <ac:spMkLst>
            <pc:docMk/>
            <pc:sldMk cId="1574966091" sldId="1568"/>
            <ac:spMk id="8" creationId="{194589F8-1D6F-4150-BFB8-06738F604CE3}"/>
          </ac:spMkLst>
        </pc:spChg>
        <pc:spChg chg="del">
          <ac:chgData name="世倫 賴" userId="9036a931db755206" providerId="LiveId" clId="{EDD5EB24-CECD-4097-8DE7-22372B480942}" dt="2024-04-02T11:13:23.727" v="4711" actId="478"/>
          <ac:spMkLst>
            <pc:docMk/>
            <pc:sldMk cId="1574966091" sldId="1568"/>
            <ac:spMk id="9" creationId="{4C57FB99-36D7-468A-9652-9D8C3CA41DBE}"/>
          </ac:spMkLst>
        </pc:spChg>
        <pc:spChg chg="del">
          <ac:chgData name="世倫 賴" userId="9036a931db755206" providerId="LiveId" clId="{EDD5EB24-CECD-4097-8DE7-22372B480942}" dt="2024-04-02T12:15:53.732" v="6230" actId="478"/>
          <ac:spMkLst>
            <pc:docMk/>
            <pc:sldMk cId="1574966091" sldId="1568"/>
            <ac:spMk id="15" creationId="{08A0E824-7337-44D5-8B0E-FCFCF11DD42D}"/>
          </ac:spMkLst>
        </pc:spChg>
        <pc:spChg chg="del">
          <ac:chgData name="世倫 賴" userId="9036a931db755206" providerId="LiveId" clId="{EDD5EB24-CECD-4097-8DE7-22372B480942}" dt="2024-04-02T12:15:53.732" v="6230" actId="478"/>
          <ac:spMkLst>
            <pc:docMk/>
            <pc:sldMk cId="1574966091" sldId="1568"/>
            <ac:spMk id="17" creationId="{0CE4A105-D947-4757-B5DE-53942FE55720}"/>
          </ac:spMkLst>
        </pc:spChg>
        <pc:spChg chg="del">
          <ac:chgData name="世倫 賴" userId="9036a931db755206" providerId="LiveId" clId="{EDD5EB24-CECD-4097-8DE7-22372B480942}" dt="2024-04-02T11:13:34.408" v="4713" actId="478"/>
          <ac:spMkLst>
            <pc:docMk/>
            <pc:sldMk cId="1574966091" sldId="1568"/>
            <ac:spMk id="19" creationId="{69A7ABB8-81C1-4C80-9E66-059C555D1BC7}"/>
          </ac:spMkLst>
        </pc:spChg>
        <pc:spChg chg="mod topLvl">
          <ac:chgData name="世倫 賴" userId="9036a931db755206" providerId="LiveId" clId="{EDD5EB24-CECD-4097-8DE7-22372B480942}" dt="2024-04-03T02:21:28.539" v="9413" actId="20577"/>
          <ac:spMkLst>
            <pc:docMk/>
            <pc:sldMk cId="1574966091" sldId="1568"/>
            <ac:spMk id="20" creationId="{8454EF64-8FD3-4014-947C-66D39120F7D3}"/>
          </ac:spMkLst>
        </pc:spChg>
        <pc:spChg chg="del">
          <ac:chgData name="世倫 賴" userId="9036a931db755206" providerId="LiveId" clId="{EDD5EB24-CECD-4097-8DE7-22372B480942}" dt="2024-04-02T12:16:02.248" v="6232" actId="478"/>
          <ac:spMkLst>
            <pc:docMk/>
            <pc:sldMk cId="1574966091" sldId="1568"/>
            <ac:spMk id="21" creationId="{DD46832D-D133-4114-A640-C9672B8352E3}"/>
          </ac:spMkLst>
        </pc:spChg>
        <pc:spChg chg="del">
          <ac:chgData name="世倫 賴" userId="9036a931db755206" providerId="LiveId" clId="{EDD5EB24-CECD-4097-8DE7-22372B480942}" dt="2024-04-02T11:13:23.727" v="4711" actId="478"/>
          <ac:spMkLst>
            <pc:docMk/>
            <pc:sldMk cId="1574966091" sldId="1568"/>
            <ac:spMk id="22" creationId="{A3F27611-C294-4C9D-B2BD-5FF751497DD5}"/>
          </ac:spMkLst>
        </pc:spChg>
        <pc:spChg chg="del">
          <ac:chgData name="世倫 賴" userId="9036a931db755206" providerId="LiveId" clId="{EDD5EB24-CECD-4097-8DE7-22372B480942}" dt="2024-04-02T11:13:23.727" v="4711" actId="478"/>
          <ac:spMkLst>
            <pc:docMk/>
            <pc:sldMk cId="1574966091" sldId="1568"/>
            <ac:spMk id="23" creationId="{E9B6B80B-4FFB-4EA1-A8ED-346787BE81B2}"/>
          </ac:spMkLst>
        </pc:spChg>
        <pc:spChg chg="del">
          <ac:chgData name="世倫 賴" userId="9036a931db755206" providerId="LiveId" clId="{EDD5EB24-CECD-4097-8DE7-22372B480942}" dt="2024-04-02T11:13:23.727" v="4711" actId="478"/>
          <ac:spMkLst>
            <pc:docMk/>
            <pc:sldMk cId="1574966091" sldId="1568"/>
            <ac:spMk id="24" creationId="{B3D09AA3-8B7F-4489-84DA-32B173B3D959}"/>
          </ac:spMkLst>
        </pc:spChg>
        <pc:spChg chg="add del mod">
          <ac:chgData name="世倫 賴" userId="9036a931db755206" providerId="LiveId" clId="{EDD5EB24-CECD-4097-8DE7-22372B480942}" dt="2024-04-03T02:19:12.118" v="9351" actId="478"/>
          <ac:spMkLst>
            <pc:docMk/>
            <pc:sldMk cId="1574966091" sldId="1568"/>
            <ac:spMk id="26" creationId="{D88E7D80-79A6-47D8-8F57-CABE354C5401}"/>
          </ac:spMkLst>
        </pc:spChg>
        <pc:spChg chg="add mod">
          <ac:chgData name="世倫 賴" userId="9036a931db755206" providerId="LiveId" clId="{EDD5EB24-CECD-4097-8DE7-22372B480942}" dt="2024-04-03T02:21:01.854" v="9410" actId="6549"/>
          <ac:spMkLst>
            <pc:docMk/>
            <pc:sldMk cId="1574966091" sldId="1568"/>
            <ac:spMk id="27" creationId="{CF0641A9-A201-4F95-8525-54001CAF55F3}"/>
          </ac:spMkLst>
        </pc:spChg>
        <pc:spChg chg="del">
          <ac:chgData name="世倫 賴" userId="9036a931db755206" providerId="LiveId" clId="{EDD5EB24-CECD-4097-8DE7-22372B480942}" dt="2024-04-02T11:13:23.727" v="4711" actId="478"/>
          <ac:spMkLst>
            <pc:docMk/>
            <pc:sldMk cId="1574966091" sldId="1568"/>
            <ac:spMk id="35" creationId="{D3637611-4EAC-46A6-99A1-264D2FB5B867}"/>
          </ac:spMkLst>
        </pc:spChg>
        <pc:spChg chg="del">
          <ac:chgData name="世倫 賴" userId="9036a931db755206" providerId="LiveId" clId="{EDD5EB24-CECD-4097-8DE7-22372B480942}" dt="2024-04-02T11:13:23.727" v="4711" actId="478"/>
          <ac:spMkLst>
            <pc:docMk/>
            <pc:sldMk cId="1574966091" sldId="1568"/>
            <ac:spMk id="36" creationId="{8C81E4C3-985F-476C-9896-7F60461FC0D1}"/>
          </ac:spMkLst>
        </pc:spChg>
        <pc:spChg chg="del">
          <ac:chgData name="世倫 賴" userId="9036a931db755206" providerId="LiveId" clId="{EDD5EB24-CECD-4097-8DE7-22372B480942}" dt="2024-04-02T11:13:23.727" v="4711" actId="478"/>
          <ac:spMkLst>
            <pc:docMk/>
            <pc:sldMk cId="1574966091" sldId="1568"/>
            <ac:spMk id="37" creationId="{C642C2F8-F21F-4D8B-8A97-B3DDD04D7892}"/>
          </ac:spMkLst>
        </pc:spChg>
        <pc:spChg chg="del">
          <ac:chgData name="世倫 賴" userId="9036a931db755206" providerId="LiveId" clId="{EDD5EB24-CECD-4097-8DE7-22372B480942}" dt="2024-04-02T11:13:23.727" v="4711" actId="478"/>
          <ac:spMkLst>
            <pc:docMk/>
            <pc:sldMk cId="1574966091" sldId="1568"/>
            <ac:spMk id="38" creationId="{441B21B9-DCE8-4383-8641-9DD3856105B8}"/>
          </ac:spMkLst>
        </pc:spChg>
        <pc:spChg chg="del">
          <ac:chgData name="世倫 賴" userId="9036a931db755206" providerId="LiveId" clId="{EDD5EB24-CECD-4097-8DE7-22372B480942}" dt="2024-04-02T11:13:23.727" v="4711" actId="478"/>
          <ac:spMkLst>
            <pc:docMk/>
            <pc:sldMk cId="1574966091" sldId="1568"/>
            <ac:spMk id="39" creationId="{4E52679A-CADC-4B9E-831C-68DEECB55610}"/>
          </ac:spMkLst>
        </pc:spChg>
        <pc:spChg chg="del">
          <ac:chgData name="世倫 賴" userId="9036a931db755206" providerId="LiveId" clId="{EDD5EB24-CECD-4097-8DE7-22372B480942}" dt="2024-04-02T11:13:23.727" v="4711" actId="478"/>
          <ac:spMkLst>
            <pc:docMk/>
            <pc:sldMk cId="1574966091" sldId="1568"/>
            <ac:spMk id="40" creationId="{2100231C-59B5-4FEB-826F-B137FD3FC055}"/>
          </ac:spMkLst>
        </pc:spChg>
        <pc:spChg chg="del">
          <ac:chgData name="世倫 賴" userId="9036a931db755206" providerId="LiveId" clId="{EDD5EB24-CECD-4097-8DE7-22372B480942}" dt="2024-04-02T11:13:32.124" v="4712" actId="478"/>
          <ac:spMkLst>
            <pc:docMk/>
            <pc:sldMk cId="1574966091" sldId="1568"/>
            <ac:spMk id="41" creationId="{02E99C05-5EF7-4B79-A286-B084B228238C}"/>
          </ac:spMkLst>
        </pc:spChg>
        <pc:spChg chg="del">
          <ac:chgData name="世倫 賴" userId="9036a931db755206" providerId="LiveId" clId="{EDD5EB24-CECD-4097-8DE7-22372B480942}" dt="2024-04-02T11:13:32.124" v="4712" actId="478"/>
          <ac:spMkLst>
            <pc:docMk/>
            <pc:sldMk cId="1574966091" sldId="1568"/>
            <ac:spMk id="42" creationId="{85D87401-DFC6-4BF2-808D-5A9C51C9FBE1}"/>
          </ac:spMkLst>
        </pc:spChg>
        <pc:spChg chg="del">
          <ac:chgData name="世倫 賴" userId="9036a931db755206" providerId="LiveId" clId="{EDD5EB24-CECD-4097-8DE7-22372B480942}" dt="2024-04-02T11:13:32.124" v="4712" actId="478"/>
          <ac:spMkLst>
            <pc:docMk/>
            <pc:sldMk cId="1574966091" sldId="1568"/>
            <ac:spMk id="43" creationId="{73E45E46-637C-401F-94DD-54BABE28C563}"/>
          </ac:spMkLst>
        </pc:spChg>
        <pc:spChg chg="del">
          <ac:chgData name="世倫 賴" userId="9036a931db755206" providerId="LiveId" clId="{EDD5EB24-CECD-4097-8DE7-22372B480942}" dt="2024-04-02T11:13:32.124" v="4712" actId="478"/>
          <ac:spMkLst>
            <pc:docMk/>
            <pc:sldMk cId="1574966091" sldId="1568"/>
            <ac:spMk id="44" creationId="{887B1A0C-6E96-411A-80A0-7724EA06674E}"/>
          </ac:spMkLst>
        </pc:spChg>
        <pc:spChg chg="del">
          <ac:chgData name="世倫 賴" userId="9036a931db755206" providerId="LiveId" clId="{EDD5EB24-CECD-4097-8DE7-22372B480942}" dt="2024-04-02T11:13:32.124" v="4712" actId="478"/>
          <ac:spMkLst>
            <pc:docMk/>
            <pc:sldMk cId="1574966091" sldId="1568"/>
            <ac:spMk id="45" creationId="{45C8656D-4344-41DB-8B57-E168F966A1A1}"/>
          </ac:spMkLst>
        </pc:spChg>
        <pc:spChg chg="add mod">
          <ac:chgData name="世倫 賴" userId="9036a931db755206" providerId="LiveId" clId="{EDD5EB24-CECD-4097-8DE7-22372B480942}" dt="2024-04-02T12:33:35.030" v="7128" actId="1076"/>
          <ac:spMkLst>
            <pc:docMk/>
            <pc:sldMk cId="1574966091" sldId="1568"/>
            <ac:spMk id="52" creationId="{BBB327B4-A47F-4E80-AD9F-D55625B6147A}"/>
          </ac:spMkLst>
        </pc:spChg>
        <pc:spChg chg="del">
          <ac:chgData name="世倫 賴" userId="9036a931db755206" providerId="LiveId" clId="{EDD5EB24-CECD-4097-8DE7-22372B480942}" dt="2024-04-02T11:13:23.727" v="4711" actId="478"/>
          <ac:spMkLst>
            <pc:docMk/>
            <pc:sldMk cId="1574966091" sldId="1568"/>
            <ac:spMk id="56" creationId="{1E9F355F-3514-414E-86E3-730926A99CC1}"/>
          </ac:spMkLst>
        </pc:spChg>
        <pc:spChg chg="del">
          <ac:chgData name="世倫 賴" userId="9036a931db755206" providerId="LiveId" clId="{EDD5EB24-CECD-4097-8DE7-22372B480942}" dt="2024-04-02T11:13:23.727" v="4711" actId="478"/>
          <ac:spMkLst>
            <pc:docMk/>
            <pc:sldMk cId="1574966091" sldId="1568"/>
            <ac:spMk id="57" creationId="{1B5D55E3-E573-4197-A1F7-B9A4F58DFD39}"/>
          </ac:spMkLst>
        </pc:spChg>
        <pc:spChg chg="del">
          <ac:chgData name="世倫 賴" userId="9036a931db755206" providerId="LiveId" clId="{EDD5EB24-CECD-4097-8DE7-22372B480942}" dt="2024-04-02T11:13:23.727" v="4711" actId="478"/>
          <ac:spMkLst>
            <pc:docMk/>
            <pc:sldMk cId="1574966091" sldId="1568"/>
            <ac:spMk id="58" creationId="{AF05FCB8-CCC4-4495-B936-1B9CE86AFBD8}"/>
          </ac:spMkLst>
        </pc:spChg>
        <pc:spChg chg="del">
          <ac:chgData name="世倫 賴" userId="9036a931db755206" providerId="LiveId" clId="{EDD5EB24-CECD-4097-8DE7-22372B480942}" dt="2024-04-02T11:13:23.727" v="4711" actId="478"/>
          <ac:spMkLst>
            <pc:docMk/>
            <pc:sldMk cId="1574966091" sldId="1568"/>
            <ac:spMk id="59" creationId="{CB958BE8-7B10-488D-982B-B3737B3646CA}"/>
          </ac:spMkLst>
        </pc:spChg>
        <pc:spChg chg="del">
          <ac:chgData name="世倫 賴" userId="9036a931db755206" providerId="LiveId" clId="{EDD5EB24-CECD-4097-8DE7-22372B480942}" dt="2024-04-02T11:13:23.727" v="4711" actId="478"/>
          <ac:spMkLst>
            <pc:docMk/>
            <pc:sldMk cId="1574966091" sldId="1568"/>
            <ac:spMk id="60" creationId="{D36732DE-345F-4EF3-A867-3387E8C9219D}"/>
          </ac:spMkLst>
        </pc:spChg>
        <pc:spChg chg="del">
          <ac:chgData name="世倫 賴" userId="9036a931db755206" providerId="LiveId" clId="{EDD5EB24-CECD-4097-8DE7-22372B480942}" dt="2024-04-02T11:13:32.124" v="4712" actId="478"/>
          <ac:spMkLst>
            <pc:docMk/>
            <pc:sldMk cId="1574966091" sldId="1568"/>
            <ac:spMk id="61" creationId="{3822F67F-EAF8-48FA-829A-31E0C8FD73B9}"/>
          </ac:spMkLst>
        </pc:spChg>
        <pc:spChg chg="del">
          <ac:chgData name="世倫 賴" userId="9036a931db755206" providerId="LiveId" clId="{EDD5EB24-CECD-4097-8DE7-22372B480942}" dt="2024-04-02T11:13:32.124" v="4712" actId="478"/>
          <ac:spMkLst>
            <pc:docMk/>
            <pc:sldMk cId="1574966091" sldId="1568"/>
            <ac:spMk id="62" creationId="{05B0C61E-8FE6-4CFF-AA2B-42ACF0ED4BB3}"/>
          </ac:spMkLst>
        </pc:spChg>
        <pc:spChg chg="del">
          <ac:chgData name="世倫 賴" userId="9036a931db755206" providerId="LiveId" clId="{EDD5EB24-CECD-4097-8DE7-22372B480942}" dt="2024-04-02T11:13:32.124" v="4712" actId="478"/>
          <ac:spMkLst>
            <pc:docMk/>
            <pc:sldMk cId="1574966091" sldId="1568"/>
            <ac:spMk id="63" creationId="{E97C837C-7C7E-4E9B-B916-5875AD4DC613}"/>
          </ac:spMkLst>
        </pc:spChg>
        <pc:spChg chg="del">
          <ac:chgData name="世倫 賴" userId="9036a931db755206" providerId="LiveId" clId="{EDD5EB24-CECD-4097-8DE7-22372B480942}" dt="2024-04-02T11:13:32.124" v="4712" actId="478"/>
          <ac:spMkLst>
            <pc:docMk/>
            <pc:sldMk cId="1574966091" sldId="1568"/>
            <ac:spMk id="64" creationId="{16840DBD-5CBC-465A-ABC3-92CBFB87D684}"/>
          </ac:spMkLst>
        </pc:spChg>
        <pc:spChg chg="del">
          <ac:chgData name="世倫 賴" userId="9036a931db755206" providerId="LiveId" clId="{EDD5EB24-CECD-4097-8DE7-22372B480942}" dt="2024-04-02T11:13:32.124" v="4712" actId="478"/>
          <ac:spMkLst>
            <pc:docMk/>
            <pc:sldMk cId="1574966091" sldId="1568"/>
            <ac:spMk id="65" creationId="{A1A85F76-4C92-47C5-9680-513486794CDF}"/>
          </ac:spMkLst>
        </pc:spChg>
        <pc:spChg chg="del">
          <ac:chgData name="世倫 賴" userId="9036a931db755206" providerId="LiveId" clId="{EDD5EB24-CECD-4097-8DE7-22372B480942}" dt="2024-04-02T11:13:01.684" v="4709" actId="478"/>
          <ac:spMkLst>
            <pc:docMk/>
            <pc:sldMk cId="1574966091" sldId="1568"/>
            <ac:spMk id="66" creationId="{1CC2F7E6-3046-4E6A-A897-647C92454AF2}"/>
          </ac:spMkLst>
        </pc:spChg>
        <pc:spChg chg="del">
          <ac:chgData name="世倫 賴" userId="9036a931db755206" providerId="LiveId" clId="{EDD5EB24-CECD-4097-8DE7-22372B480942}" dt="2024-04-02T11:13:01.684" v="4709" actId="478"/>
          <ac:spMkLst>
            <pc:docMk/>
            <pc:sldMk cId="1574966091" sldId="1568"/>
            <ac:spMk id="67" creationId="{79712248-8F7D-44A6-A500-C8F18EB90C0B}"/>
          </ac:spMkLst>
        </pc:spChg>
        <pc:spChg chg="del">
          <ac:chgData name="世倫 賴" userId="9036a931db755206" providerId="LiveId" clId="{EDD5EB24-CECD-4097-8DE7-22372B480942}" dt="2024-04-02T11:13:01.684" v="4709" actId="478"/>
          <ac:spMkLst>
            <pc:docMk/>
            <pc:sldMk cId="1574966091" sldId="1568"/>
            <ac:spMk id="68" creationId="{5F92114A-1188-4F01-936A-A346538C03C0}"/>
          </ac:spMkLst>
        </pc:spChg>
        <pc:spChg chg="del">
          <ac:chgData name="世倫 賴" userId="9036a931db755206" providerId="LiveId" clId="{EDD5EB24-CECD-4097-8DE7-22372B480942}" dt="2024-04-02T11:13:10.508" v="4710" actId="478"/>
          <ac:spMkLst>
            <pc:docMk/>
            <pc:sldMk cId="1574966091" sldId="1568"/>
            <ac:spMk id="69" creationId="{C909EF0D-8225-4CCF-AA72-20B79FC6FC01}"/>
          </ac:spMkLst>
        </pc:spChg>
        <pc:spChg chg="del">
          <ac:chgData name="世倫 賴" userId="9036a931db755206" providerId="LiveId" clId="{EDD5EB24-CECD-4097-8DE7-22372B480942}" dt="2024-04-02T11:13:10.508" v="4710" actId="478"/>
          <ac:spMkLst>
            <pc:docMk/>
            <pc:sldMk cId="1574966091" sldId="1568"/>
            <ac:spMk id="70" creationId="{5F6F87AE-D881-4AE6-8AB3-514F3B99530F}"/>
          </ac:spMkLst>
        </pc:spChg>
        <pc:spChg chg="del">
          <ac:chgData name="世倫 賴" userId="9036a931db755206" providerId="LiveId" clId="{EDD5EB24-CECD-4097-8DE7-22372B480942}" dt="2024-04-02T11:13:01.684" v="4709" actId="478"/>
          <ac:spMkLst>
            <pc:docMk/>
            <pc:sldMk cId="1574966091" sldId="1568"/>
            <ac:spMk id="71" creationId="{40A0E27F-1DD2-4772-B35D-7F39FB02F6A3}"/>
          </ac:spMkLst>
        </pc:spChg>
        <pc:spChg chg="del">
          <ac:chgData name="世倫 賴" userId="9036a931db755206" providerId="LiveId" clId="{EDD5EB24-CECD-4097-8DE7-22372B480942}" dt="2024-04-02T11:13:01.684" v="4709" actId="478"/>
          <ac:spMkLst>
            <pc:docMk/>
            <pc:sldMk cId="1574966091" sldId="1568"/>
            <ac:spMk id="72" creationId="{D8C61533-866B-4E6E-9957-A6A1D93BA625}"/>
          </ac:spMkLst>
        </pc:spChg>
        <pc:spChg chg="del">
          <ac:chgData name="世倫 賴" userId="9036a931db755206" providerId="LiveId" clId="{EDD5EB24-CECD-4097-8DE7-22372B480942}" dt="2024-04-02T11:13:01.684" v="4709" actId="478"/>
          <ac:spMkLst>
            <pc:docMk/>
            <pc:sldMk cId="1574966091" sldId="1568"/>
            <ac:spMk id="73" creationId="{CFF10B9D-A1A7-486A-B858-1938C94549B3}"/>
          </ac:spMkLst>
        </pc:spChg>
        <pc:spChg chg="add del mod">
          <ac:chgData name="世倫 賴" userId="9036a931db755206" providerId="LiveId" clId="{EDD5EB24-CECD-4097-8DE7-22372B480942}" dt="2024-04-03T02:19:17.670" v="9355" actId="20577"/>
          <ac:spMkLst>
            <pc:docMk/>
            <pc:sldMk cId="1574966091" sldId="1568"/>
            <ac:spMk id="74" creationId="{2EA87742-3F71-4725-BED8-41B201C9BE87}"/>
          </ac:spMkLst>
        </pc:spChg>
        <pc:spChg chg="add del mod">
          <ac:chgData name="世倫 賴" userId="9036a931db755206" providerId="LiveId" clId="{EDD5EB24-CECD-4097-8DE7-22372B480942}" dt="2024-04-02T12:33:09.602" v="7122" actId="478"/>
          <ac:spMkLst>
            <pc:docMk/>
            <pc:sldMk cId="1574966091" sldId="1568"/>
            <ac:spMk id="75" creationId="{0304FF77-B21E-4B4A-A173-46B770E437B5}"/>
          </ac:spMkLst>
        </pc:spChg>
        <pc:spChg chg="add del mod">
          <ac:chgData name="世倫 賴" userId="9036a931db755206" providerId="LiveId" clId="{EDD5EB24-CECD-4097-8DE7-22372B480942}" dt="2024-04-02T12:33:09.602" v="7122" actId="478"/>
          <ac:spMkLst>
            <pc:docMk/>
            <pc:sldMk cId="1574966091" sldId="1568"/>
            <ac:spMk id="78" creationId="{ACCA0D0E-EADC-4014-AFBC-F31326426812}"/>
          </ac:spMkLst>
        </pc:spChg>
        <pc:spChg chg="add del mod">
          <ac:chgData name="世倫 賴" userId="9036a931db755206" providerId="LiveId" clId="{EDD5EB24-CECD-4097-8DE7-22372B480942}" dt="2024-04-03T02:19:22.792" v="9359" actId="20577"/>
          <ac:spMkLst>
            <pc:docMk/>
            <pc:sldMk cId="1574966091" sldId="1568"/>
            <ac:spMk id="80" creationId="{C6510B9A-FB99-482C-8FF4-8F581FFC831E}"/>
          </ac:spMkLst>
        </pc:spChg>
        <pc:spChg chg="del">
          <ac:chgData name="世倫 賴" userId="9036a931db755206" providerId="LiveId" clId="{EDD5EB24-CECD-4097-8DE7-22372B480942}" dt="2024-04-02T11:13:10.508" v="4710" actId="478"/>
          <ac:spMkLst>
            <pc:docMk/>
            <pc:sldMk cId="1574966091" sldId="1568"/>
            <ac:spMk id="83" creationId="{C32CDEDB-BDC7-43EC-8989-07CB538DA008}"/>
          </ac:spMkLst>
        </pc:spChg>
        <pc:spChg chg="del">
          <ac:chgData name="世倫 賴" userId="9036a931db755206" providerId="LiveId" clId="{EDD5EB24-CECD-4097-8DE7-22372B480942}" dt="2024-04-02T11:13:10.508" v="4710" actId="478"/>
          <ac:spMkLst>
            <pc:docMk/>
            <pc:sldMk cId="1574966091" sldId="1568"/>
            <ac:spMk id="84" creationId="{37D2AD5D-EB92-4E20-A058-661AF8CAB4FD}"/>
          </ac:spMkLst>
        </pc:spChg>
        <pc:spChg chg="del">
          <ac:chgData name="世倫 賴" userId="9036a931db755206" providerId="LiveId" clId="{EDD5EB24-CECD-4097-8DE7-22372B480942}" dt="2024-04-02T11:13:01.684" v="4709" actId="478"/>
          <ac:spMkLst>
            <pc:docMk/>
            <pc:sldMk cId="1574966091" sldId="1568"/>
            <ac:spMk id="85" creationId="{FB216263-B0BA-4717-B665-A05B6C8F6EF4}"/>
          </ac:spMkLst>
        </pc:spChg>
        <pc:spChg chg="del">
          <ac:chgData name="世倫 賴" userId="9036a931db755206" providerId="LiveId" clId="{EDD5EB24-CECD-4097-8DE7-22372B480942}" dt="2024-04-02T11:13:01.684" v="4709" actId="478"/>
          <ac:spMkLst>
            <pc:docMk/>
            <pc:sldMk cId="1574966091" sldId="1568"/>
            <ac:spMk id="86" creationId="{8CFF6C2C-C98B-4B50-BD69-837C1733AFBF}"/>
          </ac:spMkLst>
        </pc:spChg>
        <pc:spChg chg="del">
          <ac:chgData name="世倫 賴" userId="9036a931db755206" providerId="LiveId" clId="{EDD5EB24-CECD-4097-8DE7-22372B480942}" dt="2024-04-02T11:13:01.684" v="4709" actId="478"/>
          <ac:spMkLst>
            <pc:docMk/>
            <pc:sldMk cId="1574966091" sldId="1568"/>
            <ac:spMk id="87" creationId="{3542E196-B594-4494-9043-193A38328F02}"/>
          </ac:spMkLst>
        </pc:spChg>
        <pc:spChg chg="del">
          <ac:chgData name="世倫 賴" userId="9036a931db755206" providerId="LiveId" clId="{EDD5EB24-CECD-4097-8DE7-22372B480942}" dt="2024-04-02T11:13:10.508" v="4710" actId="478"/>
          <ac:spMkLst>
            <pc:docMk/>
            <pc:sldMk cId="1574966091" sldId="1568"/>
            <ac:spMk id="88" creationId="{9E67DC3B-178B-408B-BEC9-A5186E6B9557}"/>
          </ac:spMkLst>
        </pc:spChg>
        <pc:spChg chg="del">
          <ac:chgData name="世倫 賴" userId="9036a931db755206" providerId="LiveId" clId="{EDD5EB24-CECD-4097-8DE7-22372B480942}" dt="2024-04-02T11:13:10.508" v="4710" actId="478"/>
          <ac:spMkLst>
            <pc:docMk/>
            <pc:sldMk cId="1574966091" sldId="1568"/>
            <ac:spMk id="89" creationId="{756A655A-7D90-443C-8631-5F110A30D543}"/>
          </ac:spMkLst>
        </pc:spChg>
        <pc:spChg chg="del">
          <ac:chgData name="世倫 賴" userId="9036a931db755206" providerId="LiveId" clId="{EDD5EB24-CECD-4097-8DE7-22372B480942}" dt="2024-04-02T11:13:01.684" v="4709" actId="478"/>
          <ac:spMkLst>
            <pc:docMk/>
            <pc:sldMk cId="1574966091" sldId="1568"/>
            <ac:spMk id="90" creationId="{B5E0DFE8-9021-4BD7-80D5-EEFFFA426ED5}"/>
          </ac:spMkLst>
        </pc:spChg>
        <pc:spChg chg="del">
          <ac:chgData name="世倫 賴" userId="9036a931db755206" providerId="LiveId" clId="{EDD5EB24-CECD-4097-8DE7-22372B480942}" dt="2024-04-02T11:13:01.684" v="4709" actId="478"/>
          <ac:spMkLst>
            <pc:docMk/>
            <pc:sldMk cId="1574966091" sldId="1568"/>
            <ac:spMk id="91" creationId="{76BAA84C-1812-499A-9675-1668517CB82D}"/>
          </ac:spMkLst>
        </pc:spChg>
        <pc:spChg chg="del">
          <ac:chgData name="世倫 賴" userId="9036a931db755206" providerId="LiveId" clId="{EDD5EB24-CECD-4097-8DE7-22372B480942}" dt="2024-04-02T11:13:01.684" v="4709" actId="478"/>
          <ac:spMkLst>
            <pc:docMk/>
            <pc:sldMk cId="1574966091" sldId="1568"/>
            <ac:spMk id="92" creationId="{255ED638-2281-466D-B9FA-43F7A1407CBD}"/>
          </ac:spMkLst>
        </pc:spChg>
        <pc:spChg chg="del">
          <ac:chgData name="世倫 賴" userId="9036a931db755206" providerId="LiveId" clId="{EDD5EB24-CECD-4097-8DE7-22372B480942}" dt="2024-04-02T11:13:10.508" v="4710" actId="478"/>
          <ac:spMkLst>
            <pc:docMk/>
            <pc:sldMk cId="1574966091" sldId="1568"/>
            <ac:spMk id="93" creationId="{86D98D27-A2E1-451A-8679-D864C9090A2F}"/>
          </ac:spMkLst>
        </pc:spChg>
        <pc:spChg chg="del">
          <ac:chgData name="世倫 賴" userId="9036a931db755206" providerId="LiveId" clId="{EDD5EB24-CECD-4097-8DE7-22372B480942}" dt="2024-04-02T11:13:10.508" v="4710" actId="478"/>
          <ac:spMkLst>
            <pc:docMk/>
            <pc:sldMk cId="1574966091" sldId="1568"/>
            <ac:spMk id="94" creationId="{623DAE0C-5356-40CC-9D1F-AC3B6631F074}"/>
          </ac:spMkLst>
        </pc:spChg>
        <pc:spChg chg="del">
          <ac:chgData name="世倫 賴" userId="9036a931db755206" providerId="LiveId" clId="{EDD5EB24-CECD-4097-8DE7-22372B480942}" dt="2024-04-02T11:13:01.684" v="4709" actId="478"/>
          <ac:spMkLst>
            <pc:docMk/>
            <pc:sldMk cId="1574966091" sldId="1568"/>
            <ac:spMk id="95" creationId="{046A41DB-A8C9-4C9F-841E-2550C45B1DB1}"/>
          </ac:spMkLst>
        </pc:spChg>
        <pc:spChg chg="del">
          <ac:chgData name="世倫 賴" userId="9036a931db755206" providerId="LiveId" clId="{EDD5EB24-CECD-4097-8DE7-22372B480942}" dt="2024-04-02T11:13:01.684" v="4709" actId="478"/>
          <ac:spMkLst>
            <pc:docMk/>
            <pc:sldMk cId="1574966091" sldId="1568"/>
            <ac:spMk id="96" creationId="{695FD999-A645-43F3-A33B-3A7D206A18FB}"/>
          </ac:spMkLst>
        </pc:spChg>
        <pc:spChg chg="del">
          <ac:chgData name="世倫 賴" userId="9036a931db755206" providerId="LiveId" clId="{EDD5EB24-CECD-4097-8DE7-22372B480942}" dt="2024-04-02T11:13:01.684" v="4709" actId="478"/>
          <ac:spMkLst>
            <pc:docMk/>
            <pc:sldMk cId="1574966091" sldId="1568"/>
            <ac:spMk id="97" creationId="{B0DC4B98-A05A-4F74-BDF3-9B52BBA1A3C4}"/>
          </ac:spMkLst>
        </pc:spChg>
        <pc:spChg chg="del">
          <ac:chgData name="世倫 賴" userId="9036a931db755206" providerId="LiveId" clId="{EDD5EB24-CECD-4097-8DE7-22372B480942}" dt="2024-04-02T11:13:10.508" v="4710" actId="478"/>
          <ac:spMkLst>
            <pc:docMk/>
            <pc:sldMk cId="1574966091" sldId="1568"/>
            <ac:spMk id="98" creationId="{6D664593-1C52-4380-91E4-9410A6E2C309}"/>
          </ac:spMkLst>
        </pc:spChg>
        <pc:spChg chg="del">
          <ac:chgData name="世倫 賴" userId="9036a931db755206" providerId="LiveId" clId="{EDD5EB24-CECD-4097-8DE7-22372B480942}" dt="2024-04-02T11:13:10.508" v="4710" actId="478"/>
          <ac:spMkLst>
            <pc:docMk/>
            <pc:sldMk cId="1574966091" sldId="1568"/>
            <ac:spMk id="99" creationId="{79A0E717-4429-43C5-89FF-E976A3E85FEB}"/>
          </ac:spMkLst>
        </pc:spChg>
        <pc:spChg chg="del mod topLvl">
          <ac:chgData name="世倫 賴" userId="9036a931db755206" providerId="LiveId" clId="{EDD5EB24-CECD-4097-8DE7-22372B480942}" dt="2024-04-03T02:18:31.843" v="9341" actId="478"/>
          <ac:spMkLst>
            <pc:docMk/>
            <pc:sldMk cId="1574966091" sldId="1568"/>
            <ac:spMk id="100" creationId="{E7B2E35C-BF3F-4FEC-8051-F115B9B9B1A8}"/>
          </ac:spMkLst>
        </pc:spChg>
        <pc:spChg chg="del">
          <ac:chgData name="世倫 賴" userId="9036a931db755206" providerId="LiveId" clId="{EDD5EB24-CECD-4097-8DE7-22372B480942}" dt="2024-04-02T11:12:41.342" v="4706" actId="478"/>
          <ac:spMkLst>
            <pc:docMk/>
            <pc:sldMk cId="1574966091" sldId="1568"/>
            <ac:spMk id="101" creationId="{416BB2D8-8B9A-442C-95A7-B92B50F2F84F}"/>
          </ac:spMkLst>
        </pc:spChg>
        <pc:spChg chg="del mod">
          <ac:chgData name="世倫 賴" userId="9036a931db755206" providerId="LiveId" clId="{EDD5EB24-CECD-4097-8DE7-22372B480942}" dt="2024-04-02T12:16:05.207" v="6234" actId="478"/>
          <ac:spMkLst>
            <pc:docMk/>
            <pc:sldMk cId="1574966091" sldId="1568"/>
            <ac:spMk id="102" creationId="{5CC282A0-246D-45DF-8026-A4503AD93BCB}"/>
          </ac:spMkLst>
        </pc:spChg>
        <pc:spChg chg="add del mod">
          <ac:chgData name="世倫 賴" userId="9036a931db755206" providerId="LiveId" clId="{EDD5EB24-CECD-4097-8DE7-22372B480942}" dt="2024-04-02T12:33:09.602" v="7122" actId="478"/>
          <ac:spMkLst>
            <pc:docMk/>
            <pc:sldMk cId="1574966091" sldId="1568"/>
            <ac:spMk id="104" creationId="{C48190E2-A863-422A-AAFE-D8AFC80069DF}"/>
          </ac:spMkLst>
        </pc:spChg>
        <pc:spChg chg="add del mod">
          <ac:chgData name="世倫 賴" userId="9036a931db755206" providerId="LiveId" clId="{EDD5EB24-CECD-4097-8DE7-22372B480942}" dt="2024-04-02T12:33:15.802" v="7124" actId="478"/>
          <ac:spMkLst>
            <pc:docMk/>
            <pc:sldMk cId="1574966091" sldId="1568"/>
            <ac:spMk id="108" creationId="{F451DA4A-8826-44F3-AF77-04E07649B94C}"/>
          </ac:spMkLst>
        </pc:spChg>
        <pc:spChg chg="add del mod">
          <ac:chgData name="世倫 賴" userId="9036a931db755206" providerId="LiveId" clId="{EDD5EB24-CECD-4097-8DE7-22372B480942}" dt="2024-04-02T12:33:59.888" v="7131"/>
          <ac:spMkLst>
            <pc:docMk/>
            <pc:sldMk cId="1574966091" sldId="1568"/>
            <ac:spMk id="109" creationId="{3706D860-AF30-4BB2-A2BC-617227235CF6}"/>
          </ac:spMkLst>
        </pc:spChg>
        <pc:spChg chg="add mod">
          <ac:chgData name="世倫 賴" userId="9036a931db755206" providerId="LiveId" clId="{EDD5EB24-CECD-4097-8DE7-22372B480942}" dt="2024-04-02T12:34:14.624" v="7136" actId="14100"/>
          <ac:spMkLst>
            <pc:docMk/>
            <pc:sldMk cId="1574966091" sldId="1568"/>
            <ac:spMk id="110" creationId="{1BC6B3BD-90CF-41A8-87A6-37604F4D3212}"/>
          </ac:spMkLst>
        </pc:spChg>
        <pc:grpChg chg="add del mod">
          <ac:chgData name="世倫 賴" userId="9036a931db755206" providerId="LiveId" clId="{EDD5EB24-CECD-4097-8DE7-22372B480942}" dt="2024-04-03T02:14:44.231" v="9296" actId="165"/>
          <ac:grpSpMkLst>
            <pc:docMk/>
            <pc:sldMk cId="1574966091" sldId="1568"/>
            <ac:grpSpMk id="3" creationId="{E2D179D5-7E01-42F7-B884-3D915D5A032A}"/>
          </ac:grpSpMkLst>
        </pc:grpChg>
        <pc:cxnChg chg="add del mod">
          <ac:chgData name="世倫 賴" userId="9036a931db755206" providerId="LiveId" clId="{EDD5EB24-CECD-4097-8DE7-22372B480942}" dt="2024-04-02T12:33:09.602" v="7122" actId="478"/>
          <ac:cxnSpMkLst>
            <pc:docMk/>
            <pc:sldMk cId="1574966091" sldId="1568"/>
            <ac:cxnSpMk id="25" creationId="{6EA6F3DD-AC3F-451D-9464-CB8709D5A351}"/>
          </ac:cxnSpMkLst>
        </pc:cxnChg>
        <pc:cxnChg chg="add del mod">
          <ac:chgData name="世倫 賴" userId="9036a931db755206" providerId="LiveId" clId="{EDD5EB24-CECD-4097-8DE7-22372B480942}" dt="2024-04-02T12:33:09.602" v="7122" actId="478"/>
          <ac:cxnSpMkLst>
            <pc:docMk/>
            <pc:sldMk cId="1574966091" sldId="1568"/>
            <ac:cxnSpMk id="76" creationId="{65880630-225D-4DE1-BA1E-7867F0276616}"/>
          </ac:cxnSpMkLst>
        </pc:cxnChg>
        <pc:cxnChg chg="add del mod">
          <ac:chgData name="世倫 賴" userId="9036a931db755206" providerId="LiveId" clId="{EDD5EB24-CECD-4097-8DE7-22372B480942}" dt="2024-04-02T12:34:35.527" v="7139" actId="14100"/>
          <ac:cxnSpMkLst>
            <pc:docMk/>
            <pc:sldMk cId="1574966091" sldId="1568"/>
            <ac:cxnSpMk id="77" creationId="{103643E0-9702-4D36-91CC-7F329312946F}"/>
          </ac:cxnSpMkLst>
        </pc:cxnChg>
        <pc:cxnChg chg="add del mod">
          <ac:chgData name="世倫 賴" userId="9036a931db755206" providerId="LiveId" clId="{EDD5EB24-CECD-4097-8DE7-22372B480942}" dt="2024-04-02T12:33:09.602" v="7122" actId="478"/>
          <ac:cxnSpMkLst>
            <pc:docMk/>
            <pc:sldMk cId="1574966091" sldId="1568"/>
            <ac:cxnSpMk id="81" creationId="{7272B836-0CDC-47FD-9746-ACA6E8A172C4}"/>
          </ac:cxnSpMkLst>
        </pc:cxnChg>
        <pc:cxnChg chg="add del mod">
          <ac:chgData name="世倫 賴" userId="9036a931db755206" providerId="LiveId" clId="{EDD5EB24-CECD-4097-8DE7-22372B480942}" dt="2024-04-02T12:19:06.700" v="6342" actId="478"/>
          <ac:cxnSpMkLst>
            <pc:docMk/>
            <pc:sldMk cId="1574966091" sldId="1568"/>
            <ac:cxnSpMk id="103" creationId="{9CF53A11-CAEE-4EF9-99DA-CA6796C0197C}"/>
          </ac:cxnSpMkLst>
        </pc:cxnChg>
        <pc:cxnChg chg="add del mod">
          <ac:chgData name="世倫 賴" userId="9036a931db755206" providerId="LiveId" clId="{EDD5EB24-CECD-4097-8DE7-22372B480942}" dt="2024-04-02T12:33:09.602" v="7122" actId="478"/>
          <ac:cxnSpMkLst>
            <pc:docMk/>
            <pc:sldMk cId="1574966091" sldId="1568"/>
            <ac:cxnSpMk id="105" creationId="{907E0CC3-F902-4F18-BDC1-98610F4DB4AE}"/>
          </ac:cxnSpMkLst>
        </pc:cxnChg>
        <pc:cxnChg chg="add del mod">
          <ac:chgData name="世倫 賴" userId="9036a931db755206" providerId="LiveId" clId="{EDD5EB24-CECD-4097-8DE7-22372B480942}" dt="2024-04-02T12:33:09.602" v="7122" actId="478"/>
          <ac:cxnSpMkLst>
            <pc:docMk/>
            <pc:sldMk cId="1574966091" sldId="1568"/>
            <ac:cxnSpMk id="106" creationId="{4067E802-BBBF-4574-B6F1-32ECDE4574D1}"/>
          </ac:cxnSpMkLst>
        </pc:cxnChg>
        <pc:cxnChg chg="add del mod">
          <ac:chgData name="世倫 賴" userId="9036a931db755206" providerId="LiveId" clId="{EDD5EB24-CECD-4097-8DE7-22372B480942}" dt="2024-04-02T12:33:09.602" v="7122" actId="478"/>
          <ac:cxnSpMkLst>
            <pc:docMk/>
            <pc:sldMk cId="1574966091" sldId="1568"/>
            <ac:cxnSpMk id="107" creationId="{3096E770-74AE-4FEF-B289-FBA5F4788740}"/>
          </ac:cxnSpMkLst>
        </pc:cxnChg>
      </pc:sldChg>
      <pc:sldChg chg="addSp delSp modSp add mod addAnim delAnim modAnim modNotesTx">
        <pc:chgData name="世倫 賴" userId="9036a931db755206" providerId="LiveId" clId="{EDD5EB24-CECD-4097-8DE7-22372B480942}" dt="2024-04-03T02:20:36.231" v="9407" actId="1038"/>
        <pc:sldMkLst>
          <pc:docMk/>
          <pc:sldMk cId="3759106275" sldId="1569"/>
        </pc:sldMkLst>
        <pc:spChg chg="del mod topLvl">
          <ac:chgData name="世倫 賴" userId="9036a931db755206" providerId="LiveId" clId="{EDD5EB24-CECD-4097-8DE7-22372B480942}" dt="2024-04-03T02:13:44.415" v="9294"/>
          <ac:spMkLst>
            <pc:docMk/>
            <pc:sldMk cId="3759106275" sldId="1569"/>
            <ac:spMk id="4" creationId="{2E5074B1-AF6E-4829-978F-81294B290108}"/>
          </ac:spMkLst>
        </pc:spChg>
        <pc:spChg chg="mod">
          <ac:chgData name="世倫 賴" userId="9036a931db755206" providerId="LiveId" clId="{EDD5EB24-CECD-4097-8DE7-22372B480942}" dt="2024-04-02T11:14:01.771" v="4777" actId="1037"/>
          <ac:spMkLst>
            <pc:docMk/>
            <pc:sldMk cId="3759106275" sldId="1569"/>
            <ac:spMk id="5" creationId="{E0645516-7EC0-484F-B8F8-A58BE973B05E}"/>
          </ac:spMkLst>
        </pc:spChg>
        <pc:spChg chg="add del">
          <ac:chgData name="世倫 賴" userId="9036a931db755206" providerId="LiveId" clId="{EDD5EB24-CECD-4097-8DE7-22372B480942}" dt="2024-04-02T12:35:25.538" v="7143" actId="478"/>
          <ac:spMkLst>
            <pc:docMk/>
            <pc:sldMk cId="3759106275" sldId="1569"/>
            <ac:spMk id="6" creationId="{7A19795F-8131-4E50-98AF-B8D4A7F695A9}"/>
          </ac:spMkLst>
        </pc:spChg>
        <pc:spChg chg="del">
          <ac:chgData name="世倫 賴" userId="9036a931db755206" providerId="LiveId" clId="{EDD5EB24-CECD-4097-8DE7-22372B480942}" dt="2024-04-02T12:22:15.091" v="6455" actId="478"/>
          <ac:spMkLst>
            <pc:docMk/>
            <pc:sldMk cId="3759106275" sldId="1569"/>
            <ac:spMk id="8" creationId="{194589F8-1D6F-4150-BFB8-06738F604CE3}"/>
          </ac:spMkLst>
        </pc:spChg>
        <pc:spChg chg="del mod">
          <ac:chgData name="世倫 賴" userId="9036a931db755206" providerId="LiveId" clId="{EDD5EB24-CECD-4097-8DE7-22372B480942}" dt="2024-04-02T12:27:31.761" v="7007" actId="478"/>
          <ac:spMkLst>
            <pc:docMk/>
            <pc:sldMk cId="3759106275" sldId="1569"/>
            <ac:spMk id="9" creationId="{4C57FB99-36D7-468A-9652-9D8C3CA41DBE}"/>
          </ac:spMkLst>
        </pc:spChg>
        <pc:spChg chg="del">
          <ac:chgData name="世倫 賴" userId="9036a931db755206" providerId="LiveId" clId="{EDD5EB24-CECD-4097-8DE7-22372B480942}" dt="2024-04-02T12:22:15.091" v="6455" actId="478"/>
          <ac:spMkLst>
            <pc:docMk/>
            <pc:sldMk cId="3759106275" sldId="1569"/>
            <ac:spMk id="15" creationId="{08A0E824-7337-44D5-8B0E-FCFCF11DD42D}"/>
          </ac:spMkLst>
        </pc:spChg>
        <pc:spChg chg="del">
          <ac:chgData name="世倫 賴" userId="9036a931db755206" providerId="LiveId" clId="{EDD5EB24-CECD-4097-8DE7-22372B480942}" dt="2024-04-02T12:22:15.091" v="6455" actId="478"/>
          <ac:spMkLst>
            <pc:docMk/>
            <pc:sldMk cId="3759106275" sldId="1569"/>
            <ac:spMk id="17" creationId="{0CE4A105-D947-4757-B5DE-53942FE55720}"/>
          </ac:spMkLst>
        </pc:spChg>
        <pc:spChg chg="add del">
          <ac:chgData name="世倫 賴" userId="9036a931db755206" providerId="LiveId" clId="{EDD5EB24-CECD-4097-8DE7-22372B480942}" dt="2024-04-02T12:35:25.538" v="7143" actId="478"/>
          <ac:spMkLst>
            <pc:docMk/>
            <pc:sldMk cId="3759106275" sldId="1569"/>
            <ac:spMk id="19" creationId="{69A7ABB8-81C1-4C80-9E66-059C555D1BC7}"/>
          </ac:spMkLst>
        </pc:spChg>
        <pc:spChg chg="del">
          <ac:chgData name="世倫 賴" userId="9036a931db755206" providerId="LiveId" clId="{EDD5EB24-CECD-4097-8DE7-22372B480942}" dt="2024-04-02T12:22:15.091" v="6455" actId="478"/>
          <ac:spMkLst>
            <pc:docMk/>
            <pc:sldMk cId="3759106275" sldId="1569"/>
            <ac:spMk id="20" creationId="{8454EF64-8FD3-4014-947C-66D39120F7D3}"/>
          </ac:spMkLst>
        </pc:spChg>
        <pc:spChg chg="mod topLvl">
          <ac:chgData name="世倫 賴" userId="9036a931db755206" providerId="LiveId" clId="{EDD5EB24-CECD-4097-8DE7-22372B480942}" dt="2024-04-03T02:10:08.088" v="9251" actId="1076"/>
          <ac:spMkLst>
            <pc:docMk/>
            <pc:sldMk cId="3759106275" sldId="1569"/>
            <ac:spMk id="21" creationId="{DD46832D-D133-4114-A640-C9672B8352E3}"/>
          </ac:spMkLst>
        </pc:spChg>
        <pc:spChg chg="del mod">
          <ac:chgData name="世倫 賴" userId="9036a931db755206" providerId="LiveId" clId="{EDD5EB24-CECD-4097-8DE7-22372B480942}" dt="2024-04-02T12:27:31.761" v="7007" actId="478"/>
          <ac:spMkLst>
            <pc:docMk/>
            <pc:sldMk cId="3759106275" sldId="1569"/>
            <ac:spMk id="22" creationId="{A3F27611-C294-4C9D-B2BD-5FF751497DD5}"/>
          </ac:spMkLst>
        </pc:spChg>
        <pc:spChg chg="del mod">
          <ac:chgData name="世倫 賴" userId="9036a931db755206" providerId="LiveId" clId="{EDD5EB24-CECD-4097-8DE7-22372B480942}" dt="2024-04-02T12:27:31.761" v="7007" actId="478"/>
          <ac:spMkLst>
            <pc:docMk/>
            <pc:sldMk cId="3759106275" sldId="1569"/>
            <ac:spMk id="23" creationId="{E9B6B80B-4FFB-4EA1-A8ED-346787BE81B2}"/>
          </ac:spMkLst>
        </pc:spChg>
        <pc:spChg chg="del mod">
          <ac:chgData name="世倫 賴" userId="9036a931db755206" providerId="LiveId" clId="{EDD5EB24-CECD-4097-8DE7-22372B480942}" dt="2024-04-02T12:27:31.761" v="7007" actId="478"/>
          <ac:spMkLst>
            <pc:docMk/>
            <pc:sldMk cId="3759106275" sldId="1569"/>
            <ac:spMk id="24" creationId="{B3D09AA3-8B7F-4489-84DA-32B173B3D959}"/>
          </ac:spMkLst>
        </pc:spChg>
        <pc:spChg chg="del mod">
          <ac:chgData name="世倫 賴" userId="9036a931db755206" providerId="LiveId" clId="{EDD5EB24-CECD-4097-8DE7-22372B480942}" dt="2024-04-02T12:27:31.761" v="7007" actId="478"/>
          <ac:spMkLst>
            <pc:docMk/>
            <pc:sldMk cId="3759106275" sldId="1569"/>
            <ac:spMk id="35" creationId="{D3637611-4EAC-46A6-99A1-264D2FB5B867}"/>
          </ac:spMkLst>
        </pc:spChg>
        <pc:spChg chg="del mod">
          <ac:chgData name="世倫 賴" userId="9036a931db755206" providerId="LiveId" clId="{EDD5EB24-CECD-4097-8DE7-22372B480942}" dt="2024-04-02T12:26:49.929" v="6886" actId="478"/>
          <ac:spMkLst>
            <pc:docMk/>
            <pc:sldMk cId="3759106275" sldId="1569"/>
            <ac:spMk id="36" creationId="{8C81E4C3-985F-476C-9896-7F60461FC0D1}"/>
          </ac:spMkLst>
        </pc:spChg>
        <pc:spChg chg="del mod">
          <ac:chgData name="世倫 賴" userId="9036a931db755206" providerId="LiveId" clId="{EDD5EB24-CECD-4097-8DE7-22372B480942}" dt="2024-04-02T12:26:49.929" v="6886" actId="478"/>
          <ac:spMkLst>
            <pc:docMk/>
            <pc:sldMk cId="3759106275" sldId="1569"/>
            <ac:spMk id="37" creationId="{C642C2F8-F21F-4D8B-8A97-B3DDD04D7892}"/>
          </ac:spMkLst>
        </pc:spChg>
        <pc:spChg chg="del mod">
          <ac:chgData name="世倫 賴" userId="9036a931db755206" providerId="LiveId" clId="{EDD5EB24-CECD-4097-8DE7-22372B480942}" dt="2024-04-02T12:26:49.929" v="6886" actId="478"/>
          <ac:spMkLst>
            <pc:docMk/>
            <pc:sldMk cId="3759106275" sldId="1569"/>
            <ac:spMk id="38" creationId="{441B21B9-DCE8-4383-8641-9DD3856105B8}"/>
          </ac:spMkLst>
        </pc:spChg>
        <pc:spChg chg="del mod">
          <ac:chgData name="世倫 賴" userId="9036a931db755206" providerId="LiveId" clId="{EDD5EB24-CECD-4097-8DE7-22372B480942}" dt="2024-04-02T12:26:49.929" v="6886" actId="478"/>
          <ac:spMkLst>
            <pc:docMk/>
            <pc:sldMk cId="3759106275" sldId="1569"/>
            <ac:spMk id="39" creationId="{4E52679A-CADC-4B9E-831C-68DEECB55610}"/>
          </ac:spMkLst>
        </pc:spChg>
        <pc:spChg chg="del mod">
          <ac:chgData name="世倫 賴" userId="9036a931db755206" providerId="LiveId" clId="{EDD5EB24-CECD-4097-8DE7-22372B480942}" dt="2024-04-02T12:26:49.929" v="6886" actId="478"/>
          <ac:spMkLst>
            <pc:docMk/>
            <pc:sldMk cId="3759106275" sldId="1569"/>
            <ac:spMk id="40" creationId="{2100231C-59B5-4FEB-826F-B137FD3FC055}"/>
          </ac:spMkLst>
        </pc:spChg>
        <pc:spChg chg="del mod">
          <ac:chgData name="世倫 賴" userId="9036a931db755206" providerId="LiveId" clId="{EDD5EB24-CECD-4097-8DE7-22372B480942}" dt="2024-04-02T12:26:25.706" v="6758" actId="478"/>
          <ac:spMkLst>
            <pc:docMk/>
            <pc:sldMk cId="3759106275" sldId="1569"/>
            <ac:spMk id="41" creationId="{02E99C05-5EF7-4B79-A286-B084B228238C}"/>
          </ac:spMkLst>
        </pc:spChg>
        <pc:spChg chg="del mod">
          <ac:chgData name="世倫 賴" userId="9036a931db755206" providerId="LiveId" clId="{EDD5EB24-CECD-4097-8DE7-22372B480942}" dt="2024-04-02T12:26:25.706" v="6758" actId="478"/>
          <ac:spMkLst>
            <pc:docMk/>
            <pc:sldMk cId="3759106275" sldId="1569"/>
            <ac:spMk id="42" creationId="{85D87401-DFC6-4BF2-808D-5A9C51C9FBE1}"/>
          </ac:spMkLst>
        </pc:spChg>
        <pc:spChg chg="del mod">
          <ac:chgData name="世倫 賴" userId="9036a931db755206" providerId="LiveId" clId="{EDD5EB24-CECD-4097-8DE7-22372B480942}" dt="2024-04-02T12:26:25.706" v="6758" actId="478"/>
          <ac:spMkLst>
            <pc:docMk/>
            <pc:sldMk cId="3759106275" sldId="1569"/>
            <ac:spMk id="43" creationId="{73E45E46-637C-401F-94DD-54BABE28C563}"/>
          </ac:spMkLst>
        </pc:spChg>
        <pc:spChg chg="del mod">
          <ac:chgData name="世倫 賴" userId="9036a931db755206" providerId="LiveId" clId="{EDD5EB24-CECD-4097-8DE7-22372B480942}" dt="2024-04-02T12:26:25.706" v="6758" actId="478"/>
          <ac:spMkLst>
            <pc:docMk/>
            <pc:sldMk cId="3759106275" sldId="1569"/>
            <ac:spMk id="44" creationId="{887B1A0C-6E96-411A-80A0-7724EA06674E}"/>
          </ac:spMkLst>
        </pc:spChg>
        <pc:spChg chg="del mod">
          <ac:chgData name="世倫 賴" userId="9036a931db755206" providerId="LiveId" clId="{EDD5EB24-CECD-4097-8DE7-22372B480942}" dt="2024-04-02T12:26:25.706" v="6758" actId="478"/>
          <ac:spMkLst>
            <pc:docMk/>
            <pc:sldMk cId="3759106275" sldId="1569"/>
            <ac:spMk id="45" creationId="{45C8656D-4344-41DB-8B57-E168F966A1A1}"/>
          </ac:spMkLst>
        </pc:spChg>
        <pc:spChg chg="del mod">
          <ac:chgData name="世倫 賴" userId="9036a931db755206" providerId="LiveId" clId="{EDD5EB24-CECD-4097-8DE7-22372B480942}" dt="2024-04-02T12:26:00.189" v="6644" actId="478"/>
          <ac:spMkLst>
            <pc:docMk/>
            <pc:sldMk cId="3759106275" sldId="1569"/>
            <ac:spMk id="56" creationId="{1E9F355F-3514-414E-86E3-730926A99CC1}"/>
          </ac:spMkLst>
        </pc:spChg>
        <pc:spChg chg="del mod">
          <ac:chgData name="世倫 賴" userId="9036a931db755206" providerId="LiveId" clId="{EDD5EB24-CECD-4097-8DE7-22372B480942}" dt="2024-04-02T12:26:00.189" v="6644" actId="478"/>
          <ac:spMkLst>
            <pc:docMk/>
            <pc:sldMk cId="3759106275" sldId="1569"/>
            <ac:spMk id="57" creationId="{1B5D55E3-E573-4197-A1F7-B9A4F58DFD39}"/>
          </ac:spMkLst>
        </pc:spChg>
        <pc:spChg chg="del mod">
          <ac:chgData name="世倫 賴" userId="9036a931db755206" providerId="LiveId" clId="{EDD5EB24-CECD-4097-8DE7-22372B480942}" dt="2024-04-02T12:26:00.189" v="6644" actId="478"/>
          <ac:spMkLst>
            <pc:docMk/>
            <pc:sldMk cId="3759106275" sldId="1569"/>
            <ac:spMk id="58" creationId="{AF05FCB8-CCC4-4495-B936-1B9CE86AFBD8}"/>
          </ac:spMkLst>
        </pc:spChg>
        <pc:spChg chg="del mod">
          <ac:chgData name="世倫 賴" userId="9036a931db755206" providerId="LiveId" clId="{EDD5EB24-CECD-4097-8DE7-22372B480942}" dt="2024-04-02T12:26:00.189" v="6644" actId="478"/>
          <ac:spMkLst>
            <pc:docMk/>
            <pc:sldMk cId="3759106275" sldId="1569"/>
            <ac:spMk id="59" creationId="{CB958BE8-7B10-488D-982B-B3737B3646CA}"/>
          </ac:spMkLst>
        </pc:spChg>
        <pc:spChg chg="del mod">
          <ac:chgData name="世倫 賴" userId="9036a931db755206" providerId="LiveId" clId="{EDD5EB24-CECD-4097-8DE7-22372B480942}" dt="2024-04-02T12:26:00.189" v="6644" actId="478"/>
          <ac:spMkLst>
            <pc:docMk/>
            <pc:sldMk cId="3759106275" sldId="1569"/>
            <ac:spMk id="60" creationId="{D36732DE-345F-4EF3-A867-3387E8C9219D}"/>
          </ac:spMkLst>
        </pc:spChg>
        <pc:spChg chg="del mod">
          <ac:chgData name="世倫 賴" userId="9036a931db755206" providerId="LiveId" clId="{EDD5EB24-CECD-4097-8DE7-22372B480942}" dt="2024-04-02T12:25:40.316" v="6572" actId="478"/>
          <ac:spMkLst>
            <pc:docMk/>
            <pc:sldMk cId="3759106275" sldId="1569"/>
            <ac:spMk id="61" creationId="{3822F67F-EAF8-48FA-829A-31E0C8FD73B9}"/>
          </ac:spMkLst>
        </pc:spChg>
        <pc:spChg chg="add del mod">
          <ac:chgData name="世倫 賴" userId="9036a931db755206" providerId="LiveId" clId="{EDD5EB24-CECD-4097-8DE7-22372B480942}" dt="2024-04-02T12:25:12.669" v="6544" actId="478"/>
          <ac:spMkLst>
            <pc:docMk/>
            <pc:sldMk cId="3759106275" sldId="1569"/>
            <ac:spMk id="62" creationId="{05B0C61E-8FE6-4CFF-AA2B-42ACF0ED4BB3}"/>
          </ac:spMkLst>
        </pc:spChg>
        <pc:spChg chg="add del mod">
          <ac:chgData name="世倫 賴" userId="9036a931db755206" providerId="LiveId" clId="{EDD5EB24-CECD-4097-8DE7-22372B480942}" dt="2024-04-02T12:25:20.902" v="6548" actId="478"/>
          <ac:spMkLst>
            <pc:docMk/>
            <pc:sldMk cId="3759106275" sldId="1569"/>
            <ac:spMk id="63" creationId="{E97C837C-7C7E-4E9B-B916-5875AD4DC613}"/>
          </ac:spMkLst>
        </pc:spChg>
        <pc:spChg chg="add del mod">
          <ac:chgData name="世倫 賴" userId="9036a931db755206" providerId="LiveId" clId="{EDD5EB24-CECD-4097-8DE7-22372B480942}" dt="2024-04-02T12:25:19.087" v="6547" actId="478"/>
          <ac:spMkLst>
            <pc:docMk/>
            <pc:sldMk cId="3759106275" sldId="1569"/>
            <ac:spMk id="64" creationId="{16840DBD-5CBC-465A-ABC3-92CBFB87D684}"/>
          </ac:spMkLst>
        </pc:spChg>
        <pc:spChg chg="add del mod">
          <ac:chgData name="世倫 賴" userId="9036a931db755206" providerId="LiveId" clId="{EDD5EB24-CECD-4097-8DE7-22372B480942}" dt="2024-04-02T12:25:17.076" v="6546" actId="478"/>
          <ac:spMkLst>
            <pc:docMk/>
            <pc:sldMk cId="3759106275" sldId="1569"/>
            <ac:spMk id="65" creationId="{A1A85F76-4C92-47C5-9680-513486794CDF}"/>
          </ac:spMkLst>
        </pc:spChg>
        <pc:spChg chg="add del mod ord">
          <ac:chgData name="世倫 賴" userId="9036a931db755206" providerId="LiveId" clId="{EDD5EB24-CECD-4097-8DE7-22372B480942}" dt="2024-04-02T12:26:34.790" v="6817" actId="1038"/>
          <ac:spMkLst>
            <pc:docMk/>
            <pc:sldMk cId="3759106275" sldId="1569"/>
            <ac:spMk id="66" creationId="{1CC2F7E6-3046-4E6A-A897-647C92454AF2}"/>
          </ac:spMkLst>
        </pc:spChg>
        <pc:spChg chg="mod ord">
          <ac:chgData name="世倫 賴" userId="9036a931db755206" providerId="LiveId" clId="{EDD5EB24-CECD-4097-8DE7-22372B480942}" dt="2024-04-02T11:14:50.357" v="4785" actId="171"/>
          <ac:spMkLst>
            <pc:docMk/>
            <pc:sldMk cId="3759106275" sldId="1569"/>
            <ac:spMk id="67" creationId="{79712248-8F7D-44A6-A500-C8F18EB90C0B}"/>
          </ac:spMkLst>
        </pc:spChg>
        <pc:spChg chg="add del mod ord">
          <ac:chgData name="世倫 賴" userId="9036a931db755206" providerId="LiveId" clId="{EDD5EB24-CECD-4097-8DE7-22372B480942}" dt="2024-04-02T12:26:10.947" v="6701" actId="1038"/>
          <ac:spMkLst>
            <pc:docMk/>
            <pc:sldMk cId="3759106275" sldId="1569"/>
            <ac:spMk id="68" creationId="{5F92114A-1188-4F01-936A-A346538C03C0}"/>
          </ac:spMkLst>
        </pc:spChg>
        <pc:spChg chg="add del mod ord">
          <ac:chgData name="世倫 賴" userId="9036a931db755206" providerId="LiveId" clId="{EDD5EB24-CECD-4097-8DE7-22372B480942}" dt="2024-04-02T12:27:15.762" v="6954" actId="1037"/>
          <ac:spMkLst>
            <pc:docMk/>
            <pc:sldMk cId="3759106275" sldId="1569"/>
            <ac:spMk id="69" creationId="{C909EF0D-8225-4CCF-AA72-20B79FC6FC01}"/>
          </ac:spMkLst>
        </pc:spChg>
        <pc:spChg chg="add del mod ord">
          <ac:chgData name="世倫 賴" userId="9036a931db755206" providerId="LiveId" clId="{EDD5EB24-CECD-4097-8DE7-22372B480942}" dt="2024-04-02T12:27:42.142" v="7068" actId="1035"/>
          <ac:spMkLst>
            <pc:docMk/>
            <pc:sldMk cId="3759106275" sldId="1569"/>
            <ac:spMk id="70" creationId="{5F6F87AE-D881-4AE6-8AB3-514F3B99530F}"/>
          </ac:spMkLst>
        </pc:spChg>
        <pc:spChg chg="add del mod ord">
          <ac:chgData name="世倫 賴" userId="9036a931db755206" providerId="LiveId" clId="{EDD5EB24-CECD-4097-8DE7-22372B480942}" dt="2024-04-02T12:26:34.790" v="6817" actId="1038"/>
          <ac:spMkLst>
            <pc:docMk/>
            <pc:sldMk cId="3759106275" sldId="1569"/>
            <ac:spMk id="71" creationId="{40A0E27F-1DD2-4772-B35D-7F39FB02F6A3}"/>
          </ac:spMkLst>
        </pc:spChg>
        <pc:spChg chg="add del mod ord">
          <ac:chgData name="世倫 賴" userId="9036a931db755206" providerId="LiveId" clId="{EDD5EB24-CECD-4097-8DE7-22372B480942}" dt="2024-04-02T12:26:10.947" v="6701" actId="1038"/>
          <ac:spMkLst>
            <pc:docMk/>
            <pc:sldMk cId="3759106275" sldId="1569"/>
            <ac:spMk id="72" creationId="{D8C61533-866B-4E6E-9957-A6A1D93BA625}"/>
          </ac:spMkLst>
        </pc:spChg>
        <pc:spChg chg="mod ord">
          <ac:chgData name="世倫 賴" userId="9036a931db755206" providerId="LiveId" clId="{EDD5EB24-CECD-4097-8DE7-22372B480942}" dt="2024-04-02T11:14:50.357" v="4785" actId="171"/>
          <ac:spMkLst>
            <pc:docMk/>
            <pc:sldMk cId="3759106275" sldId="1569"/>
            <ac:spMk id="73" creationId="{CFF10B9D-A1A7-486A-B858-1938C94549B3}"/>
          </ac:spMkLst>
        </pc:spChg>
        <pc:spChg chg="add del mod">
          <ac:chgData name="世倫 賴" userId="9036a931db755206" providerId="LiveId" clId="{EDD5EB24-CECD-4097-8DE7-22372B480942}" dt="2024-04-02T12:23:01.782" v="6460" actId="478"/>
          <ac:spMkLst>
            <pc:docMk/>
            <pc:sldMk cId="3759106275" sldId="1569"/>
            <ac:spMk id="74" creationId="{F418B395-93CA-4503-933E-F86493B6BE1A}"/>
          </ac:spMkLst>
        </pc:spChg>
        <pc:spChg chg="add del mod">
          <ac:chgData name="世倫 賴" userId="9036a931db755206" providerId="LiveId" clId="{EDD5EB24-CECD-4097-8DE7-22372B480942}" dt="2024-04-02T12:35:51.118" v="7146" actId="478"/>
          <ac:spMkLst>
            <pc:docMk/>
            <pc:sldMk cId="3759106275" sldId="1569"/>
            <ac:spMk id="76" creationId="{F7BDEC6B-5BD9-45C4-8F33-D36990F382BA}"/>
          </ac:spMkLst>
        </pc:spChg>
        <pc:spChg chg="add mod">
          <ac:chgData name="世倫 賴" userId="9036a931db755206" providerId="LiveId" clId="{EDD5EB24-CECD-4097-8DE7-22372B480942}" dt="2024-04-03T02:20:20.923" v="9390" actId="1038"/>
          <ac:spMkLst>
            <pc:docMk/>
            <pc:sldMk cId="3759106275" sldId="1569"/>
            <ac:spMk id="77" creationId="{E9CF2362-6CEF-499F-A5E8-6F513F2A2F77}"/>
          </ac:spMkLst>
        </pc:spChg>
        <pc:spChg chg="add mod">
          <ac:chgData name="世倫 賴" userId="9036a931db755206" providerId="LiveId" clId="{EDD5EB24-CECD-4097-8DE7-22372B480942}" dt="2024-04-03T02:20:36.231" v="9407" actId="1038"/>
          <ac:spMkLst>
            <pc:docMk/>
            <pc:sldMk cId="3759106275" sldId="1569"/>
            <ac:spMk id="80" creationId="{2D05C770-ABD3-4494-A55D-FE7D985BB4A9}"/>
          </ac:spMkLst>
        </pc:spChg>
        <pc:spChg chg="add del mod">
          <ac:chgData name="世倫 賴" userId="9036a931db755206" providerId="LiveId" clId="{EDD5EB24-CECD-4097-8DE7-22372B480942}" dt="2024-04-03T02:19:57.488" v="9366" actId="478"/>
          <ac:spMkLst>
            <pc:docMk/>
            <pc:sldMk cId="3759106275" sldId="1569"/>
            <ac:spMk id="81" creationId="{787B0236-9E9B-4557-BD6B-2AA595F9D6C0}"/>
          </ac:spMkLst>
        </pc:spChg>
        <pc:spChg chg="add del mod ord">
          <ac:chgData name="世倫 賴" userId="9036a931db755206" providerId="LiveId" clId="{EDD5EB24-CECD-4097-8DE7-22372B480942}" dt="2024-04-02T12:27:42.142" v="7068" actId="1035"/>
          <ac:spMkLst>
            <pc:docMk/>
            <pc:sldMk cId="3759106275" sldId="1569"/>
            <ac:spMk id="83" creationId="{C32CDEDB-BDC7-43EC-8989-07CB538DA008}"/>
          </ac:spMkLst>
        </pc:spChg>
        <pc:spChg chg="add del mod ord">
          <ac:chgData name="世倫 賴" userId="9036a931db755206" providerId="LiveId" clId="{EDD5EB24-CECD-4097-8DE7-22372B480942}" dt="2024-04-02T12:27:15.762" v="6954" actId="1037"/>
          <ac:spMkLst>
            <pc:docMk/>
            <pc:sldMk cId="3759106275" sldId="1569"/>
            <ac:spMk id="84" creationId="{37D2AD5D-EB92-4E20-A058-661AF8CAB4FD}"/>
          </ac:spMkLst>
        </pc:spChg>
        <pc:spChg chg="add del mod ord">
          <ac:chgData name="世倫 賴" userId="9036a931db755206" providerId="LiveId" clId="{EDD5EB24-CECD-4097-8DE7-22372B480942}" dt="2024-04-02T12:26:34.790" v="6817" actId="1038"/>
          <ac:spMkLst>
            <pc:docMk/>
            <pc:sldMk cId="3759106275" sldId="1569"/>
            <ac:spMk id="85" creationId="{FB216263-B0BA-4717-B665-A05B6C8F6EF4}"/>
          </ac:spMkLst>
        </pc:spChg>
        <pc:spChg chg="add del mod ord">
          <ac:chgData name="世倫 賴" userId="9036a931db755206" providerId="LiveId" clId="{EDD5EB24-CECD-4097-8DE7-22372B480942}" dt="2024-04-02T12:26:10.947" v="6701" actId="1038"/>
          <ac:spMkLst>
            <pc:docMk/>
            <pc:sldMk cId="3759106275" sldId="1569"/>
            <ac:spMk id="86" creationId="{8CFF6C2C-C98B-4B50-BD69-837C1733AFBF}"/>
          </ac:spMkLst>
        </pc:spChg>
        <pc:spChg chg="add del mod ord">
          <ac:chgData name="世倫 賴" userId="9036a931db755206" providerId="LiveId" clId="{EDD5EB24-CECD-4097-8DE7-22372B480942}" dt="2024-04-02T12:25:44.426" v="6591" actId="1038"/>
          <ac:spMkLst>
            <pc:docMk/>
            <pc:sldMk cId="3759106275" sldId="1569"/>
            <ac:spMk id="87" creationId="{3542E196-B594-4494-9043-193A38328F02}"/>
          </ac:spMkLst>
        </pc:spChg>
        <pc:spChg chg="add del mod ord">
          <ac:chgData name="世倫 賴" userId="9036a931db755206" providerId="LiveId" clId="{EDD5EB24-CECD-4097-8DE7-22372B480942}" dt="2024-04-02T12:27:42.142" v="7068" actId="1035"/>
          <ac:spMkLst>
            <pc:docMk/>
            <pc:sldMk cId="3759106275" sldId="1569"/>
            <ac:spMk id="88" creationId="{9E67DC3B-178B-408B-BEC9-A5186E6B9557}"/>
          </ac:spMkLst>
        </pc:spChg>
        <pc:spChg chg="add del mod ord">
          <ac:chgData name="世倫 賴" userId="9036a931db755206" providerId="LiveId" clId="{EDD5EB24-CECD-4097-8DE7-22372B480942}" dt="2024-04-02T12:27:15.762" v="6954" actId="1037"/>
          <ac:spMkLst>
            <pc:docMk/>
            <pc:sldMk cId="3759106275" sldId="1569"/>
            <ac:spMk id="89" creationId="{756A655A-7D90-443C-8631-5F110A30D543}"/>
          </ac:spMkLst>
        </pc:spChg>
        <pc:spChg chg="add del mod ord">
          <ac:chgData name="世倫 賴" userId="9036a931db755206" providerId="LiveId" clId="{EDD5EB24-CECD-4097-8DE7-22372B480942}" dt="2024-04-02T12:26:34.790" v="6817" actId="1038"/>
          <ac:spMkLst>
            <pc:docMk/>
            <pc:sldMk cId="3759106275" sldId="1569"/>
            <ac:spMk id="90" creationId="{B5E0DFE8-9021-4BD7-80D5-EEFFFA426ED5}"/>
          </ac:spMkLst>
        </pc:spChg>
        <pc:spChg chg="add del mod ord">
          <ac:chgData name="世倫 賴" userId="9036a931db755206" providerId="LiveId" clId="{EDD5EB24-CECD-4097-8DE7-22372B480942}" dt="2024-04-02T12:26:10.947" v="6701" actId="1038"/>
          <ac:spMkLst>
            <pc:docMk/>
            <pc:sldMk cId="3759106275" sldId="1569"/>
            <ac:spMk id="91" creationId="{76BAA84C-1812-499A-9675-1668517CB82D}"/>
          </ac:spMkLst>
        </pc:spChg>
        <pc:spChg chg="mod ord">
          <ac:chgData name="世倫 賴" userId="9036a931db755206" providerId="LiveId" clId="{EDD5EB24-CECD-4097-8DE7-22372B480942}" dt="2024-04-02T11:14:50.357" v="4785" actId="171"/>
          <ac:spMkLst>
            <pc:docMk/>
            <pc:sldMk cId="3759106275" sldId="1569"/>
            <ac:spMk id="92" creationId="{255ED638-2281-466D-B9FA-43F7A1407CBD}"/>
          </ac:spMkLst>
        </pc:spChg>
        <pc:spChg chg="add del mod ord">
          <ac:chgData name="世倫 賴" userId="9036a931db755206" providerId="LiveId" clId="{EDD5EB24-CECD-4097-8DE7-22372B480942}" dt="2024-04-02T12:27:42.142" v="7068" actId="1035"/>
          <ac:spMkLst>
            <pc:docMk/>
            <pc:sldMk cId="3759106275" sldId="1569"/>
            <ac:spMk id="93" creationId="{86D98D27-A2E1-451A-8679-D864C9090A2F}"/>
          </ac:spMkLst>
        </pc:spChg>
        <pc:spChg chg="add del mod ord">
          <ac:chgData name="世倫 賴" userId="9036a931db755206" providerId="LiveId" clId="{EDD5EB24-CECD-4097-8DE7-22372B480942}" dt="2024-04-02T12:27:15.762" v="6954" actId="1037"/>
          <ac:spMkLst>
            <pc:docMk/>
            <pc:sldMk cId="3759106275" sldId="1569"/>
            <ac:spMk id="94" creationId="{623DAE0C-5356-40CC-9D1F-AC3B6631F074}"/>
          </ac:spMkLst>
        </pc:spChg>
        <pc:spChg chg="add del mod ord">
          <ac:chgData name="世倫 賴" userId="9036a931db755206" providerId="LiveId" clId="{EDD5EB24-CECD-4097-8DE7-22372B480942}" dt="2024-04-02T12:26:34.790" v="6817" actId="1038"/>
          <ac:spMkLst>
            <pc:docMk/>
            <pc:sldMk cId="3759106275" sldId="1569"/>
            <ac:spMk id="95" creationId="{046A41DB-A8C9-4C9F-841E-2550C45B1DB1}"/>
          </ac:spMkLst>
        </pc:spChg>
        <pc:spChg chg="add del mod ord">
          <ac:chgData name="世倫 賴" userId="9036a931db755206" providerId="LiveId" clId="{EDD5EB24-CECD-4097-8DE7-22372B480942}" dt="2024-04-02T12:26:10.947" v="6701" actId="1038"/>
          <ac:spMkLst>
            <pc:docMk/>
            <pc:sldMk cId="3759106275" sldId="1569"/>
            <ac:spMk id="96" creationId="{695FD999-A645-43F3-A33B-3A7D206A18FB}"/>
          </ac:spMkLst>
        </pc:spChg>
        <pc:spChg chg="mod ord">
          <ac:chgData name="世倫 賴" userId="9036a931db755206" providerId="LiveId" clId="{EDD5EB24-CECD-4097-8DE7-22372B480942}" dt="2024-04-02T11:14:50.357" v="4785" actId="171"/>
          <ac:spMkLst>
            <pc:docMk/>
            <pc:sldMk cId="3759106275" sldId="1569"/>
            <ac:spMk id="97" creationId="{B0DC4B98-A05A-4F74-BDF3-9B52BBA1A3C4}"/>
          </ac:spMkLst>
        </pc:spChg>
        <pc:spChg chg="add del mod ord">
          <ac:chgData name="世倫 賴" userId="9036a931db755206" providerId="LiveId" clId="{EDD5EB24-CECD-4097-8DE7-22372B480942}" dt="2024-04-02T12:27:42.142" v="7068" actId="1035"/>
          <ac:spMkLst>
            <pc:docMk/>
            <pc:sldMk cId="3759106275" sldId="1569"/>
            <ac:spMk id="98" creationId="{6D664593-1C52-4380-91E4-9410A6E2C309}"/>
          </ac:spMkLst>
        </pc:spChg>
        <pc:spChg chg="add del mod ord">
          <ac:chgData name="世倫 賴" userId="9036a931db755206" providerId="LiveId" clId="{EDD5EB24-CECD-4097-8DE7-22372B480942}" dt="2024-04-02T12:27:15.762" v="6954" actId="1037"/>
          <ac:spMkLst>
            <pc:docMk/>
            <pc:sldMk cId="3759106275" sldId="1569"/>
            <ac:spMk id="99" creationId="{79A0E717-4429-43C5-89FF-E976A3E85FEB}"/>
          </ac:spMkLst>
        </pc:spChg>
        <pc:spChg chg="del">
          <ac:chgData name="世倫 賴" userId="9036a931db755206" providerId="LiveId" clId="{EDD5EB24-CECD-4097-8DE7-22372B480942}" dt="2024-04-02T12:22:15.091" v="6455" actId="478"/>
          <ac:spMkLst>
            <pc:docMk/>
            <pc:sldMk cId="3759106275" sldId="1569"/>
            <ac:spMk id="100" creationId="{E7B2E35C-BF3F-4FEC-8051-F115B9B9B1A8}"/>
          </ac:spMkLst>
        </pc:spChg>
        <pc:spChg chg="del">
          <ac:chgData name="世倫 賴" userId="9036a931db755206" providerId="LiveId" clId="{EDD5EB24-CECD-4097-8DE7-22372B480942}" dt="2024-04-02T12:22:15.091" v="6455" actId="478"/>
          <ac:spMkLst>
            <pc:docMk/>
            <pc:sldMk cId="3759106275" sldId="1569"/>
            <ac:spMk id="101" creationId="{416BB2D8-8B9A-442C-95A7-B92B50F2F84F}"/>
          </ac:spMkLst>
        </pc:spChg>
        <pc:spChg chg="mod topLvl">
          <ac:chgData name="世倫 賴" userId="9036a931db755206" providerId="LiveId" clId="{EDD5EB24-CECD-4097-8DE7-22372B480942}" dt="2024-04-03T02:19:08.367" v="9350" actId="1035"/>
          <ac:spMkLst>
            <pc:docMk/>
            <pc:sldMk cId="3759106275" sldId="1569"/>
            <ac:spMk id="102" creationId="{5CC282A0-246D-45DF-8026-A4503AD93BCB}"/>
          </ac:spMkLst>
        </pc:spChg>
        <pc:grpChg chg="add del mod">
          <ac:chgData name="世倫 賴" userId="9036a931db755206" providerId="LiveId" clId="{EDD5EB24-CECD-4097-8DE7-22372B480942}" dt="2024-04-03T02:10:02.873" v="9250" actId="165"/>
          <ac:grpSpMkLst>
            <pc:docMk/>
            <pc:sldMk cId="3759106275" sldId="1569"/>
            <ac:grpSpMk id="3" creationId="{FF8F88CA-AC6C-4493-B58F-993452EF5653}"/>
          </ac:grpSpMkLst>
        </pc:grpChg>
        <pc:cxnChg chg="add mod">
          <ac:chgData name="世倫 賴" userId="9036a931db755206" providerId="LiveId" clId="{EDD5EB24-CECD-4097-8DE7-22372B480942}" dt="2024-04-03T02:20:36.231" v="9407" actId="1038"/>
          <ac:cxnSpMkLst>
            <pc:docMk/>
            <pc:sldMk cId="3759106275" sldId="1569"/>
            <ac:cxnSpMk id="75" creationId="{35603C43-34BB-48C9-9C8C-1386F6682CA8}"/>
          </ac:cxnSpMkLst>
        </pc:cxnChg>
        <pc:cxnChg chg="add mod">
          <ac:chgData name="世倫 賴" userId="9036a931db755206" providerId="LiveId" clId="{EDD5EB24-CECD-4097-8DE7-22372B480942}" dt="2024-04-03T02:20:24.386" v="9391" actId="14100"/>
          <ac:cxnSpMkLst>
            <pc:docMk/>
            <pc:sldMk cId="3759106275" sldId="1569"/>
            <ac:cxnSpMk id="78" creationId="{05DEC38D-10B2-4AA7-ACB7-98A62177823D}"/>
          </ac:cxnSpMkLst>
        </pc:cxnChg>
        <pc:cxnChg chg="add del mod">
          <ac:chgData name="世倫 賴" userId="9036a931db755206" providerId="LiveId" clId="{EDD5EB24-CECD-4097-8DE7-22372B480942}" dt="2024-04-03T02:19:57.488" v="9366" actId="478"/>
          <ac:cxnSpMkLst>
            <pc:docMk/>
            <pc:sldMk cId="3759106275" sldId="1569"/>
            <ac:cxnSpMk id="82" creationId="{3E689B28-F1BD-4B29-9323-325F16EB3F32}"/>
          </ac:cxnSpMkLst>
        </pc:cxnChg>
      </pc:sldChg>
      <pc:sldChg chg="addSp delSp modSp add mod delAnim modAnim modNotesTx">
        <pc:chgData name="世倫 賴" userId="9036a931db755206" providerId="LiveId" clId="{EDD5EB24-CECD-4097-8DE7-22372B480942}" dt="2024-04-09T11:53:45.157" v="10283"/>
        <pc:sldMkLst>
          <pc:docMk/>
          <pc:sldMk cId="3918565169" sldId="1570"/>
        </pc:sldMkLst>
        <pc:spChg chg="del">
          <ac:chgData name="世倫 賴" userId="9036a931db755206" providerId="LiveId" clId="{EDD5EB24-CECD-4097-8DE7-22372B480942}" dt="2024-04-02T12:12:31.887" v="6113" actId="478"/>
          <ac:spMkLst>
            <pc:docMk/>
            <pc:sldMk cId="3918565169" sldId="1570"/>
            <ac:spMk id="4" creationId="{2E5074B1-AF6E-4829-978F-81294B290108}"/>
          </ac:spMkLst>
        </pc:spChg>
        <pc:spChg chg="mod">
          <ac:chgData name="世倫 賴" userId="9036a931db755206" providerId="LiveId" clId="{EDD5EB24-CECD-4097-8DE7-22372B480942}" dt="2024-04-02T12:12:39.211" v="6115" actId="1076"/>
          <ac:spMkLst>
            <pc:docMk/>
            <pc:sldMk cId="3918565169" sldId="1570"/>
            <ac:spMk id="8" creationId="{194589F8-1D6F-4150-BFB8-06738F604CE3}"/>
          </ac:spMkLst>
        </pc:spChg>
        <pc:spChg chg="mod">
          <ac:chgData name="世倫 賴" userId="9036a931db755206" providerId="LiveId" clId="{EDD5EB24-CECD-4097-8DE7-22372B480942}" dt="2024-04-02T12:30:12.409" v="7078" actId="207"/>
          <ac:spMkLst>
            <pc:docMk/>
            <pc:sldMk cId="3918565169" sldId="1570"/>
            <ac:spMk id="9" creationId="{4C57FB99-36D7-468A-9652-9D8C3CA41DBE}"/>
          </ac:spMkLst>
        </pc:spChg>
        <pc:spChg chg="del">
          <ac:chgData name="世倫 賴" userId="9036a931db755206" providerId="LiveId" clId="{EDD5EB24-CECD-4097-8DE7-22372B480942}" dt="2024-04-02T12:12:34.061" v="6114" actId="478"/>
          <ac:spMkLst>
            <pc:docMk/>
            <pc:sldMk cId="3918565169" sldId="1570"/>
            <ac:spMk id="15" creationId="{08A0E824-7337-44D5-8B0E-FCFCF11DD42D}"/>
          </ac:spMkLst>
        </pc:spChg>
        <pc:spChg chg="del">
          <ac:chgData name="世倫 賴" userId="9036a931db755206" providerId="LiveId" clId="{EDD5EB24-CECD-4097-8DE7-22372B480942}" dt="2024-04-02T12:12:34.061" v="6114" actId="478"/>
          <ac:spMkLst>
            <pc:docMk/>
            <pc:sldMk cId="3918565169" sldId="1570"/>
            <ac:spMk id="17" creationId="{0CE4A105-D947-4757-B5DE-53942FE55720}"/>
          </ac:spMkLst>
        </pc:spChg>
        <pc:spChg chg="del">
          <ac:chgData name="世倫 賴" userId="9036a931db755206" providerId="LiveId" clId="{EDD5EB24-CECD-4097-8DE7-22372B480942}" dt="2024-04-02T12:12:31.887" v="6113" actId="478"/>
          <ac:spMkLst>
            <pc:docMk/>
            <pc:sldMk cId="3918565169" sldId="1570"/>
            <ac:spMk id="20" creationId="{8454EF64-8FD3-4014-947C-66D39120F7D3}"/>
          </ac:spMkLst>
        </pc:spChg>
        <pc:spChg chg="del">
          <ac:chgData name="世倫 賴" userId="9036a931db755206" providerId="LiveId" clId="{EDD5EB24-CECD-4097-8DE7-22372B480942}" dt="2024-04-02T12:12:31.887" v="6113" actId="478"/>
          <ac:spMkLst>
            <pc:docMk/>
            <pc:sldMk cId="3918565169" sldId="1570"/>
            <ac:spMk id="21" creationId="{DD46832D-D133-4114-A640-C9672B8352E3}"/>
          </ac:spMkLst>
        </pc:spChg>
        <pc:spChg chg="mod">
          <ac:chgData name="世倫 賴" userId="9036a931db755206" providerId="LiveId" clId="{EDD5EB24-CECD-4097-8DE7-22372B480942}" dt="2024-04-02T12:30:12.409" v="7078" actId="207"/>
          <ac:spMkLst>
            <pc:docMk/>
            <pc:sldMk cId="3918565169" sldId="1570"/>
            <ac:spMk id="22" creationId="{A3F27611-C294-4C9D-B2BD-5FF751497DD5}"/>
          </ac:spMkLst>
        </pc:spChg>
        <pc:spChg chg="mod">
          <ac:chgData name="世倫 賴" userId="9036a931db755206" providerId="LiveId" clId="{EDD5EB24-CECD-4097-8DE7-22372B480942}" dt="2024-04-02T12:30:12.409" v="7078" actId="207"/>
          <ac:spMkLst>
            <pc:docMk/>
            <pc:sldMk cId="3918565169" sldId="1570"/>
            <ac:spMk id="23" creationId="{E9B6B80B-4FFB-4EA1-A8ED-346787BE81B2}"/>
          </ac:spMkLst>
        </pc:spChg>
        <pc:spChg chg="mod">
          <ac:chgData name="世倫 賴" userId="9036a931db755206" providerId="LiveId" clId="{EDD5EB24-CECD-4097-8DE7-22372B480942}" dt="2024-04-02T12:30:12.409" v="7078" actId="207"/>
          <ac:spMkLst>
            <pc:docMk/>
            <pc:sldMk cId="3918565169" sldId="1570"/>
            <ac:spMk id="24" creationId="{B3D09AA3-8B7F-4489-84DA-32B173B3D959}"/>
          </ac:spMkLst>
        </pc:spChg>
        <pc:spChg chg="mod">
          <ac:chgData name="世倫 賴" userId="9036a931db755206" providerId="LiveId" clId="{EDD5EB24-CECD-4097-8DE7-22372B480942}" dt="2024-04-02T12:30:12.409" v="7078" actId="207"/>
          <ac:spMkLst>
            <pc:docMk/>
            <pc:sldMk cId="3918565169" sldId="1570"/>
            <ac:spMk id="35" creationId="{D3637611-4EAC-46A6-99A1-264D2FB5B867}"/>
          </ac:spMkLst>
        </pc:spChg>
        <pc:spChg chg="mod">
          <ac:chgData name="世倫 賴" userId="9036a931db755206" providerId="LiveId" clId="{EDD5EB24-CECD-4097-8DE7-22372B480942}" dt="2024-04-02T12:30:26.451" v="7079" actId="207"/>
          <ac:spMkLst>
            <pc:docMk/>
            <pc:sldMk cId="3918565169" sldId="1570"/>
            <ac:spMk id="36" creationId="{8C81E4C3-985F-476C-9896-7F60461FC0D1}"/>
          </ac:spMkLst>
        </pc:spChg>
        <pc:spChg chg="mod">
          <ac:chgData name="世倫 賴" userId="9036a931db755206" providerId="LiveId" clId="{EDD5EB24-CECD-4097-8DE7-22372B480942}" dt="2024-04-02T12:30:26.451" v="7079" actId="207"/>
          <ac:spMkLst>
            <pc:docMk/>
            <pc:sldMk cId="3918565169" sldId="1570"/>
            <ac:spMk id="37" creationId="{C642C2F8-F21F-4D8B-8A97-B3DDD04D7892}"/>
          </ac:spMkLst>
        </pc:spChg>
        <pc:spChg chg="mod">
          <ac:chgData name="世倫 賴" userId="9036a931db755206" providerId="LiveId" clId="{EDD5EB24-CECD-4097-8DE7-22372B480942}" dt="2024-04-02T12:30:26.451" v="7079" actId="207"/>
          <ac:spMkLst>
            <pc:docMk/>
            <pc:sldMk cId="3918565169" sldId="1570"/>
            <ac:spMk id="38" creationId="{441B21B9-DCE8-4383-8641-9DD3856105B8}"/>
          </ac:spMkLst>
        </pc:spChg>
        <pc:spChg chg="mod">
          <ac:chgData name="世倫 賴" userId="9036a931db755206" providerId="LiveId" clId="{EDD5EB24-CECD-4097-8DE7-22372B480942}" dt="2024-04-02T12:30:26.451" v="7079" actId="207"/>
          <ac:spMkLst>
            <pc:docMk/>
            <pc:sldMk cId="3918565169" sldId="1570"/>
            <ac:spMk id="39" creationId="{4E52679A-CADC-4B9E-831C-68DEECB55610}"/>
          </ac:spMkLst>
        </pc:spChg>
        <pc:spChg chg="mod">
          <ac:chgData name="世倫 賴" userId="9036a931db755206" providerId="LiveId" clId="{EDD5EB24-CECD-4097-8DE7-22372B480942}" dt="2024-04-02T12:30:26.451" v="7079" actId="207"/>
          <ac:spMkLst>
            <pc:docMk/>
            <pc:sldMk cId="3918565169" sldId="1570"/>
            <ac:spMk id="40" creationId="{2100231C-59B5-4FEB-826F-B137FD3FC055}"/>
          </ac:spMkLst>
        </pc:spChg>
        <pc:spChg chg="mod">
          <ac:chgData name="世倫 賴" userId="9036a931db755206" providerId="LiveId" clId="{EDD5EB24-CECD-4097-8DE7-22372B480942}" dt="2024-04-02T12:30:12.409" v="7078" actId="207"/>
          <ac:spMkLst>
            <pc:docMk/>
            <pc:sldMk cId="3918565169" sldId="1570"/>
            <ac:spMk id="41" creationId="{02E99C05-5EF7-4B79-A286-B084B228238C}"/>
          </ac:spMkLst>
        </pc:spChg>
        <pc:spChg chg="mod">
          <ac:chgData name="世倫 賴" userId="9036a931db755206" providerId="LiveId" clId="{EDD5EB24-CECD-4097-8DE7-22372B480942}" dt="2024-04-02T12:30:12.409" v="7078" actId="207"/>
          <ac:spMkLst>
            <pc:docMk/>
            <pc:sldMk cId="3918565169" sldId="1570"/>
            <ac:spMk id="42" creationId="{85D87401-DFC6-4BF2-808D-5A9C51C9FBE1}"/>
          </ac:spMkLst>
        </pc:spChg>
        <pc:spChg chg="mod">
          <ac:chgData name="世倫 賴" userId="9036a931db755206" providerId="LiveId" clId="{EDD5EB24-CECD-4097-8DE7-22372B480942}" dt="2024-04-02T12:30:12.409" v="7078" actId="207"/>
          <ac:spMkLst>
            <pc:docMk/>
            <pc:sldMk cId="3918565169" sldId="1570"/>
            <ac:spMk id="43" creationId="{73E45E46-637C-401F-94DD-54BABE28C563}"/>
          </ac:spMkLst>
        </pc:spChg>
        <pc:spChg chg="mod">
          <ac:chgData name="世倫 賴" userId="9036a931db755206" providerId="LiveId" clId="{EDD5EB24-CECD-4097-8DE7-22372B480942}" dt="2024-04-02T12:30:12.409" v="7078" actId="207"/>
          <ac:spMkLst>
            <pc:docMk/>
            <pc:sldMk cId="3918565169" sldId="1570"/>
            <ac:spMk id="44" creationId="{887B1A0C-6E96-411A-80A0-7724EA06674E}"/>
          </ac:spMkLst>
        </pc:spChg>
        <pc:spChg chg="mod">
          <ac:chgData name="世倫 賴" userId="9036a931db755206" providerId="LiveId" clId="{EDD5EB24-CECD-4097-8DE7-22372B480942}" dt="2024-04-02T12:30:12.409" v="7078" actId="207"/>
          <ac:spMkLst>
            <pc:docMk/>
            <pc:sldMk cId="3918565169" sldId="1570"/>
            <ac:spMk id="45" creationId="{45C8656D-4344-41DB-8B57-E168F966A1A1}"/>
          </ac:spMkLst>
        </pc:spChg>
        <pc:spChg chg="add mod">
          <ac:chgData name="世倫 賴" userId="9036a931db755206" providerId="LiveId" clId="{EDD5EB24-CECD-4097-8DE7-22372B480942}" dt="2024-04-03T02:18:25.737" v="9339" actId="20577"/>
          <ac:spMkLst>
            <pc:docMk/>
            <pc:sldMk cId="3918565169" sldId="1570"/>
            <ac:spMk id="46" creationId="{EF6C99C6-3DD2-4CAA-B6AE-BC7762960DE0}"/>
          </ac:spMkLst>
        </pc:spChg>
        <pc:spChg chg="mod">
          <ac:chgData name="世倫 賴" userId="9036a931db755206" providerId="LiveId" clId="{EDD5EB24-CECD-4097-8DE7-22372B480942}" dt="2024-04-02T12:30:26.451" v="7079" actId="207"/>
          <ac:spMkLst>
            <pc:docMk/>
            <pc:sldMk cId="3918565169" sldId="1570"/>
            <ac:spMk id="56" creationId="{1E9F355F-3514-414E-86E3-730926A99CC1}"/>
          </ac:spMkLst>
        </pc:spChg>
        <pc:spChg chg="mod">
          <ac:chgData name="世倫 賴" userId="9036a931db755206" providerId="LiveId" clId="{EDD5EB24-CECD-4097-8DE7-22372B480942}" dt="2024-04-02T12:30:26.451" v="7079" actId="207"/>
          <ac:spMkLst>
            <pc:docMk/>
            <pc:sldMk cId="3918565169" sldId="1570"/>
            <ac:spMk id="57" creationId="{1B5D55E3-E573-4197-A1F7-B9A4F58DFD39}"/>
          </ac:spMkLst>
        </pc:spChg>
        <pc:spChg chg="mod">
          <ac:chgData name="世倫 賴" userId="9036a931db755206" providerId="LiveId" clId="{EDD5EB24-CECD-4097-8DE7-22372B480942}" dt="2024-04-02T12:30:26.451" v="7079" actId="207"/>
          <ac:spMkLst>
            <pc:docMk/>
            <pc:sldMk cId="3918565169" sldId="1570"/>
            <ac:spMk id="58" creationId="{AF05FCB8-CCC4-4495-B936-1B9CE86AFBD8}"/>
          </ac:spMkLst>
        </pc:spChg>
        <pc:spChg chg="mod">
          <ac:chgData name="世倫 賴" userId="9036a931db755206" providerId="LiveId" clId="{EDD5EB24-CECD-4097-8DE7-22372B480942}" dt="2024-04-02T12:30:26.451" v="7079" actId="207"/>
          <ac:spMkLst>
            <pc:docMk/>
            <pc:sldMk cId="3918565169" sldId="1570"/>
            <ac:spMk id="59" creationId="{CB958BE8-7B10-488D-982B-B3737B3646CA}"/>
          </ac:spMkLst>
        </pc:spChg>
        <pc:spChg chg="mod">
          <ac:chgData name="世倫 賴" userId="9036a931db755206" providerId="LiveId" clId="{EDD5EB24-CECD-4097-8DE7-22372B480942}" dt="2024-04-02T12:30:26.451" v="7079" actId="207"/>
          <ac:spMkLst>
            <pc:docMk/>
            <pc:sldMk cId="3918565169" sldId="1570"/>
            <ac:spMk id="60" creationId="{D36732DE-345F-4EF3-A867-3387E8C9219D}"/>
          </ac:spMkLst>
        </pc:spChg>
        <pc:spChg chg="mod">
          <ac:chgData name="世倫 賴" userId="9036a931db755206" providerId="LiveId" clId="{EDD5EB24-CECD-4097-8DE7-22372B480942}" dt="2024-04-02T12:30:12.409" v="7078" actId="207"/>
          <ac:spMkLst>
            <pc:docMk/>
            <pc:sldMk cId="3918565169" sldId="1570"/>
            <ac:spMk id="61" creationId="{3822F67F-EAF8-48FA-829A-31E0C8FD73B9}"/>
          </ac:spMkLst>
        </pc:spChg>
        <pc:spChg chg="mod">
          <ac:chgData name="世倫 賴" userId="9036a931db755206" providerId="LiveId" clId="{EDD5EB24-CECD-4097-8DE7-22372B480942}" dt="2024-04-02T12:30:12.409" v="7078" actId="207"/>
          <ac:spMkLst>
            <pc:docMk/>
            <pc:sldMk cId="3918565169" sldId="1570"/>
            <ac:spMk id="62" creationId="{05B0C61E-8FE6-4CFF-AA2B-42ACF0ED4BB3}"/>
          </ac:spMkLst>
        </pc:spChg>
        <pc:spChg chg="mod">
          <ac:chgData name="世倫 賴" userId="9036a931db755206" providerId="LiveId" clId="{EDD5EB24-CECD-4097-8DE7-22372B480942}" dt="2024-04-02T12:30:12.409" v="7078" actId="207"/>
          <ac:spMkLst>
            <pc:docMk/>
            <pc:sldMk cId="3918565169" sldId="1570"/>
            <ac:spMk id="63" creationId="{E97C837C-7C7E-4E9B-B916-5875AD4DC613}"/>
          </ac:spMkLst>
        </pc:spChg>
        <pc:spChg chg="mod">
          <ac:chgData name="世倫 賴" userId="9036a931db755206" providerId="LiveId" clId="{EDD5EB24-CECD-4097-8DE7-22372B480942}" dt="2024-04-02T12:30:12.409" v="7078" actId="207"/>
          <ac:spMkLst>
            <pc:docMk/>
            <pc:sldMk cId="3918565169" sldId="1570"/>
            <ac:spMk id="64" creationId="{16840DBD-5CBC-465A-ABC3-92CBFB87D684}"/>
          </ac:spMkLst>
        </pc:spChg>
        <pc:spChg chg="mod">
          <ac:chgData name="世倫 賴" userId="9036a931db755206" providerId="LiveId" clId="{EDD5EB24-CECD-4097-8DE7-22372B480942}" dt="2024-04-02T12:30:12.409" v="7078" actId="207"/>
          <ac:spMkLst>
            <pc:docMk/>
            <pc:sldMk cId="3918565169" sldId="1570"/>
            <ac:spMk id="65" creationId="{A1A85F76-4C92-47C5-9680-513486794CDF}"/>
          </ac:spMkLst>
        </pc:spChg>
        <pc:spChg chg="del">
          <ac:chgData name="世倫 賴" userId="9036a931db755206" providerId="LiveId" clId="{EDD5EB24-CECD-4097-8DE7-22372B480942}" dt="2024-04-02T12:12:28.074" v="6112" actId="478"/>
          <ac:spMkLst>
            <pc:docMk/>
            <pc:sldMk cId="3918565169" sldId="1570"/>
            <ac:spMk id="66" creationId="{1CC2F7E6-3046-4E6A-A897-647C92454AF2}"/>
          </ac:spMkLst>
        </pc:spChg>
        <pc:spChg chg="del">
          <ac:chgData name="世倫 賴" userId="9036a931db755206" providerId="LiveId" clId="{EDD5EB24-CECD-4097-8DE7-22372B480942}" dt="2024-04-02T12:12:28.074" v="6112" actId="478"/>
          <ac:spMkLst>
            <pc:docMk/>
            <pc:sldMk cId="3918565169" sldId="1570"/>
            <ac:spMk id="67" creationId="{79712248-8F7D-44A6-A500-C8F18EB90C0B}"/>
          </ac:spMkLst>
        </pc:spChg>
        <pc:spChg chg="del">
          <ac:chgData name="世倫 賴" userId="9036a931db755206" providerId="LiveId" clId="{EDD5EB24-CECD-4097-8DE7-22372B480942}" dt="2024-04-02T12:12:28.074" v="6112" actId="478"/>
          <ac:spMkLst>
            <pc:docMk/>
            <pc:sldMk cId="3918565169" sldId="1570"/>
            <ac:spMk id="68" creationId="{5F92114A-1188-4F01-936A-A346538C03C0}"/>
          </ac:spMkLst>
        </pc:spChg>
        <pc:spChg chg="del">
          <ac:chgData name="世倫 賴" userId="9036a931db755206" providerId="LiveId" clId="{EDD5EB24-CECD-4097-8DE7-22372B480942}" dt="2024-04-02T12:12:28.074" v="6112" actId="478"/>
          <ac:spMkLst>
            <pc:docMk/>
            <pc:sldMk cId="3918565169" sldId="1570"/>
            <ac:spMk id="69" creationId="{C909EF0D-8225-4CCF-AA72-20B79FC6FC01}"/>
          </ac:spMkLst>
        </pc:spChg>
        <pc:spChg chg="del">
          <ac:chgData name="世倫 賴" userId="9036a931db755206" providerId="LiveId" clId="{EDD5EB24-CECD-4097-8DE7-22372B480942}" dt="2024-04-02T12:12:28.074" v="6112" actId="478"/>
          <ac:spMkLst>
            <pc:docMk/>
            <pc:sldMk cId="3918565169" sldId="1570"/>
            <ac:spMk id="70" creationId="{5F6F87AE-D881-4AE6-8AB3-514F3B99530F}"/>
          </ac:spMkLst>
        </pc:spChg>
        <pc:spChg chg="del">
          <ac:chgData name="世倫 賴" userId="9036a931db755206" providerId="LiveId" clId="{EDD5EB24-CECD-4097-8DE7-22372B480942}" dt="2024-04-02T12:12:28.074" v="6112" actId="478"/>
          <ac:spMkLst>
            <pc:docMk/>
            <pc:sldMk cId="3918565169" sldId="1570"/>
            <ac:spMk id="71" creationId="{40A0E27F-1DD2-4772-B35D-7F39FB02F6A3}"/>
          </ac:spMkLst>
        </pc:spChg>
        <pc:spChg chg="del">
          <ac:chgData name="世倫 賴" userId="9036a931db755206" providerId="LiveId" clId="{EDD5EB24-CECD-4097-8DE7-22372B480942}" dt="2024-04-02T12:12:28.074" v="6112" actId="478"/>
          <ac:spMkLst>
            <pc:docMk/>
            <pc:sldMk cId="3918565169" sldId="1570"/>
            <ac:spMk id="72" creationId="{D8C61533-866B-4E6E-9957-A6A1D93BA625}"/>
          </ac:spMkLst>
        </pc:spChg>
        <pc:spChg chg="del">
          <ac:chgData name="世倫 賴" userId="9036a931db755206" providerId="LiveId" clId="{EDD5EB24-CECD-4097-8DE7-22372B480942}" dt="2024-04-02T12:12:28.074" v="6112" actId="478"/>
          <ac:spMkLst>
            <pc:docMk/>
            <pc:sldMk cId="3918565169" sldId="1570"/>
            <ac:spMk id="73" creationId="{CFF10B9D-A1A7-486A-B858-1938C94549B3}"/>
          </ac:spMkLst>
        </pc:spChg>
        <pc:spChg chg="add mod topLvl">
          <ac:chgData name="世倫 賴" userId="9036a931db755206" providerId="LiveId" clId="{EDD5EB24-CECD-4097-8DE7-22372B480942}" dt="2024-04-02T12:36:09.078" v="7156" actId="14100"/>
          <ac:spMkLst>
            <pc:docMk/>
            <pc:sldMk cId="3918565169" sldId="1570"/>
            <ac:spMk id="74" creationId="{673A9F71-8A05-4216-B8F4-89F33D7C2BC2}"/>
          </ac:spMkLst>
        </pc:spChg>
        <pc:spChg chg="add del mod">
          <ac:chgData name="世倫 賴" userId="9036a931db755206" providerId="LiveId" clId="{EDD5EB24-CECD-4097-8DE7-22372B480942}" dt="2024-04-02T12:21:27.309" v="6422" actId="478"/>
          <ac:spMkLst>
            <pc:docMk/>
            <pc:sldMk cId="3918565169" sldId="1570"/>
            <ac:spMk id="75" creationId="{258ED991-1F1D-4BC4-B2E0-31BE8501D030}"/>
          </ac:spMkLst>
        </pc:spChg>
        <pc:spChg chg="add del mod">
          <ac:chgData name="世倫 賴" userId="9036a931db755206" providerId="LiveId" clId="{EDD5EB24-CECD-4097-8DE7-22372B480942}" dt="2024-04-02T12:31:47.834" v="7114" actId="478"/>
          <ac:spMkLst>
            <pc:docMk/>
            <pc:sldMk cId="3918565169" sldId="1570"/>
            <ac:spMk id="77" creationId="{43433B7F-17C0-48AF-A452-EE3280CD4A2C}"/>
          </ac:spMkLst>
        </pc:spChg>
        <pc:spChg chg="add mod topLvl">
          <ac:chgData name="世倫 賴" userId="9036a931db755206" providerId="LiveId" clId="{EDD5EB24-CECD-4097-8DE7-22372B480942}" dt="2024-04-02T12:32:27.085" v="7116" actId="165"/>
          <ac:spMkLst>
            <pc:docMk/>
            <pc:sldMk cId="3918565169" sldId="1570"/>
            <ac:spMk id="81" creationId="{466387E3-45ED-4941-9AEE-A5DCD5527492}"/>
          </ac:spMkLst>
        </pc:spChg>
        <pc:spChg chg="del">
          <ac:chgData name="世倫 賴" userId="9036a931db755206" providerId="LiveId" clId="{EDD5EB24-CECD-4097-8DE7-22372B480942}" dt="2024-04-02T12:12:28.074" v="6112" actId="478"/>
          <ac:spMkLst>
            <pc:docMk/>
            <pc:sldMk cId="3918565169" sldId="1570"/>
            <ac:spMk id="83" creationId="{C32CDEDB-BDC7-43EC-8989-07CB538DA008}"/>
          </ac:spMkLst>
        </pc:spChg>
        <pc:spChg chg="del">
          <ac:chgData name="世倫 賴" userId="9036a931db755206" providerId="LiveId" clId="{EDD5EB24-CECD-4097-8DE7-22372B480942}" dt="2024-04-02T12:12:28.074" v="6112" actId="478"/>
          <ac:spMkLst>
            <pc:docMk/>
            <pc:sldMk cId="3918565169" sldId="1570"/>
            <ac:spMk id="84" creationId="{37D2AD5D-EB92-4E20-A058-661AF8CAB4FD}"/>
          </ac:spMkLst>
        </pc:spChg>
        <pc:spChg chg="del">
          <ac:chgData name="世倫 賴" userId="9036a931db755206" providerId="LiveId" clId="{EDD5EB24-CECD-4097-8DE7-22372B480942}" dt="2024-04-02T12:12:28.074" v="6112" actId="478"/>
          <ac:spMkLst>
            <pc:docMk/>
            <pc:sldMk cId="3918565169" sldId="1570"/>
            <ac:spMk id="85" creationId="{FB216263-B0BA-4717-B665-A05B6C8F6EF4}"/>
          </ac:spMkLst>
        </pc:spChg>
        <pc:spChg chg="del">
          <ac:chgData name="世倫 賴" userId="9036a931db755206" providerId="LiveId" clId="{EDD5EB24-CECD-4097-8DE7-22372B480942}" dt="2024-04-02T12:12:28.074" v="6112" actId="478"/>
          <ac:spMkLst>
            <pc:docMk/>
            <pc:sldMk cId="3918565169" sldId="1570"/>
            <ac:spMk id="86" creationId="{8CFF6C2C-C98B-4B50-BD69-837C1733AFBF}"/>
          </ac:spMkLst>
        </pc:spChg>
        <pc:spChg chg="del">
          <ac:chgData name="世倫 賴" userId="9036a931db755206" providerId="LiveId" clId="{EDD5EB24-CECD-4097-8DE7-22372B480942}" dt="2024-04-02T12:12:28.074" v="6112" actId="478"/>
          <ac:spMkLst>
            <pc:docMk/>
            <pc:sldMk cId="3918565169" sldId="1570"/>
            <ac:spMk id="87" creationId="{3542E196-B594-4494-9043-193A38328F02}"/>
          </ac:spMkLst>
        </pc:spChg>
        <pc:spChg chg="del">
          <ac:chgData name="世倫 賴" userId="9036a931db755206" providerId="LiveId" clId="{EDD5EB24-CECD-4097-8DE7-22372B480942}" dt="2024-04-02T12:12:28.074" v="6112" actId="478"/>
          <ac:spMkLst>
            <pc:docMk/>
            <pc:sldMk cId="3918565169" sldId="1570"/>
            <ac:spMk id="88" creationId="{9E67DC3B-178B-408B-BEC9-A5186E6B9557}"/>
          </ac:spMkLst>
        </pc:spChg>
        <pc:spChg chg="del">
          <ac:chgData name="世倫 賴" userId="9036a931db755206" providerId="LiveId" clId="{EDD5EB24-CECD-4097-8DE7-22372B480942}" dt="2024-04-02T12:12:28.074" v="6112" actId="478"/>
          <ac:spMkLst>
            <pc:docMk/>
            <pc:sldMk cId="3918565169" sldId="1570"/>
            <ac:spMk id="89" creationId="{756A655A-7D90-443C-8631-5F110A30D543}"/>
          </ac:spMkLst>
        </pc:spChg>
        <pc:spChg chg="del">
          <ac:chgData name="世倫 賴" userId="9036a931db755206" providerId="LiveId" clId="{EDD5EB24-CECD-4097-8DE7-22372B480942}" dt="2024-04-02T12:12:28.074" v="6112" actId="478"/>
          <ac:spMkLst>
            <pc:docMk/>
            <pc:sldMk cId="3918565169" sldId="1570"/>
            <ac:spMk id="90" creationId="{B5E0DFE8-9021-4BD7-80D5-EEFFFA426ED5}"/>
          </ac:spMkLst>
        </pc:spChg>
        <pc:spChg chg="del">
          <ac:chgData name="世倫 賴" userId="9036a931db755206" providerId="LiveId" clId="{EDD5EB24-CECD-4097-8DE7-22372B480942}" dt="2024-04-02T12:12:28.074" v="6112" actId="478"/>
          <ac:spMkLst>
            <pc:docMk/>
            <pc:sldMk cId="3918565169" sldId="1570"/>
            <ac:spMk id="91" creationId="{76BAA84C-1812-499A-9675-1668517CB82D}"/>
          </ac:spMkLst>
        </pc:spChg>
        <pc:spChg chg="del">
          <ac:chgData name="世倫 賴" userId="9036a931db755206" providerId="LiveId" clId="{EDD5EB24-CECD-4097-8DE7-22372B480942}" dt="2024-04-02T12:12:28.074" v="6112" actId="478"/>
          <ac:spMkLst>
            <pc:docMk/>
            <pc:sldMk cId="3918565169" sldId="1570"/>
            <ac:spMk id="92" creationId="{255ED638-2281-466D-B9FA-43F7A1407CBD}"/>
          </ac:spMkLst>
        </pc:spChg>
        <pc:spChg chg="del">
          <ac:chgData name="世倫 賴" userId="9036a931db755206" providerId="LiveId" clId="{EDD5EB24-CECD-4097-8DE7-22372B480942}" dt="2024-04-02T12:12:28.074" v="6112" actId="478"/>
          <ac:spMkLst>
            <pc:docMk/>
            <pc:sldMk cId="3918565169" sldId="1570"/>
            <ac:spMk id="93" creationId="{86D98D27-A2E1-451A-8679-D864C9090A2F}"/>
          </ac:spMkLst>
        </pc:spChg>
        <pc:spChg chg="del">
          <ac:chgData name="世倫 賴" userId="9036a931db755206" providerId="LiveId" clId="{EDD5EB24-CECD-4097-8DE7-22372B480942}" dt="2024-04-02T12:12:28.074" v="6112" actId="478"/>
          <ac:spMkLst>
            <pc:docMk/>
            <pc:sldMk cId="3918565169" sldId="1570"/>
            <ac:spMk id="94" creationId="{623DAE0C-5356-40CC-9D1F-AC3B6631F074}"/>
          </ac:spMkLst>
        </pc:spChg>
        <pc:spChg chg="del">
          <ac:chgData name="世倫 賴" userId="9036a931db755206" providerId="LiveId" clId="{EDD5EB24-CECD-4097-8DE7-22372B480942}" dt="2024-04-02T12:12:28.074" v="6112" actId="478"/>
          <ac:spMkLst>
            <pc:docMk/>
            <pc:sldMk cId="3918565169" sldId="1570"/>
            <ac:spMk id="95" creationId="{046A41DB-A8C9-4C9F-841E-2550C45B1DB1}"/>
          </ac:spMkLst>
        </pc:spChg>
        <pc:spChg chg="del">
          <ac:chgData name="世倫 賴" userId="9036a931db755206" providerId="LiveId" clId="{EDD5EB24-CECD-4097-8DE7-22372B480942}" dt="2024-04-02T12:12:28.074" v="6112" actId="478"/>
          <ac:spMkLst>
            <pc:docMk/>
            <pc:sldMk cId="3918565169" sldId="1570"/>
            <ac:spMk id="96" creationId="{695FD999-A645-43F3-A33B-3A7D206A18FB}"/>
          </ac:spMkLst>
        </pc:spChg>
        <pc:spChg chg="del">
          <ac:chgData name="世倫 賴" userId="9036a931db755206" providerId="LiveId" clId="{EDD5EB24-CECD-4097-8DE7-22372B480942}" dt="2024-04-02T12:12:28.074" v="6112" actId="478"/>
          <ac:spMkLst>
            <pc:docMk/>
            <pc:sldMk cId="3918565169" sldId="1570"/>
            <ac:spMk id="97" creationId="{B0DC4B98-A05A-4F74-BDF3-9B52BBA1A3C4}"/>
          </ac:spMkLst>
        </pc:spChg>
        <pc:spChg chg="del">
          <ac:chgData name="世倫 賴" userId="9036a931db755206" providerId="LiveId" clId="{EDD5EB24-CECD-4097-8DE7-22372B480942}" dt="2024-04-02T12:12:28.074" v="6112" actId="478"/>
          <ac:spMkLst>
            <pc:docMk/>
            <pc:sldMk cId="3918565169" sldId="1570"/>
            <ac:spMk id="98" creationId="{6D664593-1C52-4380-91E4-9410A6E2C309}"/>
          </ac:spMkLst>
        </pc:spChg>
        <pc:spChg chg="del">
          <ac:chgData name="世倫 賴" userId="9036a931db755206" providerId="LiveId" clId="{EDD5EB24-CECD-4097-8DE7-22372B480942}" dt="2024-04-02T12:12:28.074" v="6112" actId="478"/>
          <ac:spMkLst>
            <pc:docMk/>
            <pc:sldMk cId="3918565169" sldId="1570"/>
            <ac:spMk id="99" creationId="{79A0E717-4429-43C5-89FF-E976A3E85FEB}"/>
          </ac:spMkLst>
        </pc:spChg>
        <pc:spChg chg="del">
          <ac:chgData name="世倫 賴" userId="9036a931db755206" providerId="LiveId" clId="{EDD5EB24-CECD-4097-8DE7-22372B480942}" dt="2024-04-02T12:12:31.887" v="6113" actId="478"/>
          <ac:spMkLst>
            <pc:docMk/>
            <pc:sldMk cId="3918565169" sldId="1570"/>
            <ac:spMk id="100" creationId="{E7B2E35C-BF3F-4FEC-8051-F115B9B9B1A8}"/>
          </ac:spMkLst>
        </pc:spChg>
        <pc:spChg chg="del mod">
          <ac:chgData name="世倫 賴" userId="9036a931db755206" providerId="LiveId" clId="{EDD5EB24-CECD-4097-8DE7-22372B480942}" dt="2024-04-03T02:18:05.451" v="9333" actId="478"/>
          <ac:spMkLst>
            <pc:docMk/>
            <pc:sldMk cId="3918565169" sldId="1570"/>
            <ac:spMk id="101" creationId="{416BB2D8-8B9A-442C-95A7-B92B50F2F84F}"/>
          </ac:spMkLst>
        </pc:spChg>
        <pc:spChg chg="del">
          <ac:chgData name="世倫 賴" userId="9036a931db755206" providerId="LiveId" clId="{EDD5EB24-CECD-4097-8DE7-22372B480942}" dt="2024-04-02T12:12:31.887" v="6113" actId="478"/>
          <ac:spMkLst>
            <pc:docMk/>
            <pc:sldMk cId="3918565169" sldId="1570"/>
            <ac:spMk id="102" creationId="{5CC282A0-246D-45DF-8026-A4503AD93BCB}"/>
          </ac:spMkLst>
        </pc:spChg>
        <pc:grpChg chg="add del mod">
          <ac:chgData name="世倫 賴" userId="9036a931db755206" providerId="LiveId" clId="{EDD5EB24-CECD-4097-8DE7-22372B480942}" dt="2024-04-02T12:32:27.085" v="7116" actId="165"/>
          <ac:grpSpMkLst>
            <pc:docMk/>
            <pc:sldMk cId="3918565169" sldId="1570"/>
            <ac:grpSpMk id="27" creationId="{56016146-A29D-4288-AAEB-1369620CA24C}"/>
          </ac:grpSpMkLst>
        </pc:grpChg>
        <pc:cxnChg chg="add mod topLvl">
          <ac:chgData name="世倫 賴" userId="9036a931db755206" providerId="LiveId" clId="{EDD5EB24-CECD-4097-8DE7-22372B480942}" dt="2024-04-02T12:36:09.078" v="7156" actId="14100"/>
          <ac:cxnSpMkLst>
            <pc:docMk/>
            <pc:sldMk cId="3918565169" sldId="1570"/>
            <ac:cxnSpMk id="76" creationId="{03753162-F6DE-4F44-A35D-44411B9CCC20}"/>
          </ac:cxnSpMkLst>
        </pc:cxnChg>
        <pc:cxnChg chg="add mod ord topLvl">
          <ac:chgData name="世倫 賴" userId="9036a931db755206" providerId="LiveId" clId="{EDD5EB24-CECD-4097-8DE7-22372B480942}" dt="2024-04-02T12:36:14.029" v="7157" actId="14100"/>
          <ac:cxnSpMkLst>
            <pc:docMk/>
            <pc:sldMk cId="3918565169" sldId="1570"/>
            <ac:cxnSpMk id="78" creationId="{85C97E2B-5741-4D93-8E5C-A7A0AB9E7BE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2024/4/9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TW" dirty="0"/>
              <a:t>Consider the example training set here. C1 represents animals types, which has 5 labels, C2 represents their colors, which has 4 labels. Combining these labels will result in a total of 20 compositions , </a:t>
            </a:r>
            <a:r>
              <a:rPr lang="en-US" altLang="zh-TW" b="0" i="0" dirty="0">
                <a:solidFill>
                  <a:srgbClr val="0D0D0D"/>
                </a:solidFill>
                <a:effectLst/>
                <a:latin typeface="Söhne"/>
              </a:rPr>
              <a:t>but only 19 of them are present in the training set. We aim to use the existing 19 training compositions to generate all possible compositions. We aim to achieve compositional zero-shot image generation.</a:t>
            </a:r>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10</a:t>
            </a:fld>
            <a:endParaRPr lang="zh-CN" altLang="en-US"/>
          </a:p>
        </p:txBody>
      </p:sp>
    </p:spTree>
    <p:extLst>
      <p:ext uri="{BB962C8B-B14F-4D97-AF65-F5344CB8AC3E}">
        <p14:creationId xmlns:p14="http://schemas.microsoft.com/office/powerpoint/2010/main" val="10067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11</a:t>
            </a:fld>
            <a:endParaRPr lang="zh-CN" altLang="en-US"/>
          </a:p>
        </p:txBody>
      </p:sp>
    </p:spTree>
    <p:extLst>
      <p:ext uri="{BB962C8B-B14F-4D97-AF65-F5344CB8AC3E}">
        <p14:creationId xmlns:p14="http://schemas.microsoft.com/office/powerpoint/2010/main" val="120502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This is the block diagram of CCDM. In this section, I will introduce the compositional class encoder and the four conditioning modules we implemented in our model.</a:t>
            </a:r>
          </a:p>
        </p:txBody>
      </p:sp>
      <p:sp>
        <p:nvSpPr>
          <p:cNvPr id="4" name="投影片編號版面配置區 3"/>
          <p:cNvSpPr>
            <a:spLocks noGrp="1"/>
          </p:cNvSpPr>
          <p:nvPr>
            <p:ph type="sldNum" sz="quarter" idx="5"/>
          </p:nvPr>
        </p:nvSpPr>
        <p:spPr/>
        <p:txBody>
          <a:bodyPr/>
          <a:lstStyle/>
          <a:p>
            <a:fld id="{AE847B17-AD01-4D47-BDF4-A13317929404}" type="slidenum">
              <a:rPr lang="zh-CN" altLang="en-US" smtClean="0"/>
              <a:t>12</a:t>
            </a:fld>
            <a:endParaRPr lang="zh-CN" altLang="en-US"/>
          </a:p>
        </p:txBody>
      </p:sp>
    </p:spTree>
    <p:extLst>
      <p:ext uri="{BB962C8B-B14F-4D97-AF65-F5344CB8AC3E}">
        <p14:creationId xmlns:p14="http://schemas.microsoft.com/office/powerpoint/2010/main" val="1351805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b="0" i="0" dirty="0">
                <a:solidFill>
                  <a:srgbClr val="0D0D0D"/>
                </a:solidFill>
                <a:effectLst/>
                <a:latin typeface="Söhne"/>
              </a:rPr>
              <a:t>Compositional class labels are formed by several different types of labels. We first perform one-hot encoding on these labels individually. </a:t>
            </a:r>
          </a:p>
          <a:p>
            <a:r>
              <a:rPr lang="en-US" altLang="zh-TW" b="0" i="0" dirty="0">
                <a:solidFill>
                  <a:srgbClr val="0D0D0D"/>
                </a:solidFill>
                <a:effectLst/>
                <a:latin typeface="Söhne"/>
              </a:rPr>
              <a:t>Then, we encode the resulting one-hot vectors using an embedding table and an MLP to generate class embeddings. </a:t>
            </a:r>
          </a:p>
          <a:p>
            <a:r>
              <a:rPr lang="en-US" altLang="zh-TW" b="0" i="0" dirty="0">
                <a:solidFill>
                  <a:srgbClr val="0D0D0D"/>
                </a:solidFill>
                <a:effectLst/>
                <a:latin typeface="Söhne"/>
              </a:rPr>
              <a:t>Finally, these class embeddings are combined through addition or concatenation to produce compositional class embeddings.</a:t>
            </a:r>
            <a:endParaRPr lang="en-US" altLang="zh-TW" dirty="0"/>
          </a:p>
        </p:txBody>
      </p:sp>
      <p:sp>
        <p:nvSpPr>
          <p:cNvPr id="4" name="投影片編號版面配置區 3"/>
          <p:cNvSpPr>
            <a:spLocks noGrp="1"/>
          </p:cNvSpPr>
          <p:nvPr>
            <p:ph type="sldNum" sz="quarter" idx="5"/>
          </p:nvPr>
        </p:nvSpPr>
        <p:spPr/>
        <p:txBody>
          <a:bodyPr/>
          <a:lstStyle/>
          <a:p>
            <a:fld id="{AE847B17-AD01-4D47-BDF4-A13317929404}" type="slidenum">
              <a:rPr lang="zh-CN" altLang="en-US" smtClean="0"/>
              <a:t>13</a:t>
            </a:fld>
            <a:endParaRPr lang="zh-CN" altLang="en-US"/>
          </a:p>
        </p:txBody>
      </p:sp>
    </p:spTree>
    <p:extLst>
      <p:ext uri="{BB962C8B-B14F-4D97-AF65-F5344CB8AC3E}">
        <p14:creationId xmlns:p14="http://schemas.microsoft.com/office/powerpoint/2010/main" val="828089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The first conditioning module is Addition, which is referenced form the original DDPM paper. </a:t>
            </a:r>
            <a:r>
              <a:rPr lang="en-US" altLang="zh-TW" b="0" i="0" dirty="0">
                <a:solidFill>
                  <a:srgbClr val="0D0D0D"/>
                </a:solidFill>
                <a:effectLst/>
                <a:latin typeface="Söhne"/>
              </a:rPr>
              <a:t>We add up hidden state, compositional class embedding and timestep embedding as the output of this conditioning module.</a:t>
            </a:r>
            <a:endParaRPr lang="en-US" altLang="zh-TW" dirty="0"/>
          </a:p>
        </p:txBody>
      </p:sp>
      <p:sp>
        <p:nvSpPr>
          <p:cNvPr id="4" name="投影片編號版面配置區 3"/>
          <p:cNvSpPr>
            <a:spLocks noGrp="1"/>
          </p:cNvSpPr>
          <p:nvPr>
            <p:ph type="sldNum" sz="quarter" idx="5"/>
          </p:nvPr>
        </p:nvSpPr>
        <p:spPr/>
        <p:txBody>
          <a:bodyPr/>
          <a:lstStyle/>
          <a:p>
            <a:fld id="{AE847B17-AD01-4D47-BDF4-A13317929404}" type="slidenum">
              <a:rPr lang="zh-CN" altLang="en-US" smtClean="0"/>
              <a:t>14</a:t>
            </a:fld>
            <a:endParaRPr lang="zh-CN" altLang="en-US"/>
          </a:p>
        </p:txBody>
      </p:sp>
    </p:spTree>
    <p:extLst>
      <p:ext uri="{BB962C8B-B14F-4D97-AF65-F5344CB8AC3E}">
        <p14:creationId xmlns:p14="http://schemas.microsoft.com/office/powerpoint/2010/main" val="2233404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The second conditioning module is Adaptive Group Normalization, which is referenced form the Improved DDPM paper.</a:t>
            </a:r>
            <a:r>
              <a:rPr lang="zh-TW" altLang="en-US" dirty="0"/>
              <a:t> </a:t>
            </a:r>
            <a:r>
              <a:rPr lang="en-US" altLang="zh-TW" dirty="0"/>
              <a:t>We compute compositional class embedding  and timestep embedding first and inject them into the hidden state as the output of this conditioning module.</a:t>
            </a:r>
          </a:p>
        </p:txBody>
      </p:sp>
      <p:sp>
        <p:nvSpPr>
          <p:cNvPr id="4" name="投影片編號版面配置區 3"/>
          <p:cNvSpPr>
            <a:spLocks noGrp="1"/>
          </p:cNvSpPr>
          <p:nvPr>
            <p:ph type="sldNum" sz="quarter" idx="5"/>
          </p:nvPr>
        </p:nvSpPr>
        <p:spPr/>
        <p:txBody>
          <a:bodyPr/>
          <a:lstStyle/>
          <a:p>
            <a:fld id="{AE847B17-AD01-4D47-BDF4-A13317929404}" type="slidenum">
              <a:rPr lang="zh-CN" altLang="en-US" smtClean="0"/>
              <a:t>15</a:t>
            </a:fld>
            <a:endParaRPr lang="zh-CN" altLang="en-US"/>
          </a:p>
        </p:txBody>
      </p:sp>
    </p:spTree>
    <p:extLst>
      <p:ext uri="{BB962C8B-B14F-4D97-AF65-F5344CB8AC3E}">
        <p14:creationId xmlns:p14="http://schemas.microsoft.com/office/powerpoint/2010/main" val="1865663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The third conditioning module is </a:t>
            </a: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Image Class Concatenation.</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dirty="0"/>
              <a:t>We concatenate informative guidance with intermediate</a:t>
            </a:r>
            <a:r>
              <a:rPr lang="zh-TW" altLang="en-US" dirty="0"/>
              <a:t> </a:t>
            </a:r>
            <a:r>
              <a:rPr lang="en-US" altLang="zh-TW" dirty="0"/>
              <a:t>denoised targets in the diffusion process, which we believe maximally preserves the information of compositional class labels.</a:t>
            </a:r>
          </a:p>
        </p:txBody>
      </p:sp>
      <p:sp>
        <p:nvSpPr>
          <p:cNvPr id="4" name="投影片編號版面配置區 3"/>
          <p:cNvSpPr>
            <a:spLocks noGrp="1"/>
          </p:cNvSpPr>
          <p:nvPr>
            <p:ph type="sldNum" sz="quarter" idx="5"/>
          </p:nvPr>
        </p:nvSpPr>
        <p:spPr/>
        <p:txBody>
          <a:bodyPr/>
          <a:lstStyle/>
          <a:p>
            <a:fld id="{AE847B17-AD01-4D47-BDF4-A13317929404}" type="slidenum">
              <a:rPr lang="zh-CN" altLang="en-US" smtClean="0"/>
              <a:t>16</a:t>
            </a:fld>
            <a:endParaRPr lang="zh-CN" altLang="en-US"/>
          </a:p>
        </p:txBody>
      </p:sp>
    </p:spTree>
    <p:extLst>
      <p:ext uri="{BB962C8B-B14F-4D97-AF65-F5344CB8AC3E}">
        <p14:creationId xmlns:p14="http://schemas.microsoft.com/office/powerpoint/2010/main" val="2938757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The last conditioning module is Cross Attention.</a:t>
            </a:r>
            <a:r>
              <a:rPr lang="zh-TW" altLang="en-US" dirty="0"/>
              <a:t> </a:t>
            </a:r>
            <a:r>
              <a:rPr lang="en-US" altLang="zh-TW" dirty="0"/>
              <a:t>We use a shallow transformer to combine condition information. We use compositional class embedding as key and value in multi-head cross attention layer in the shallow transformer.</a:t>
            </a:r>
          </a:p>
        </p:txBody>
      </p:sp>
      <p:sp>
        <p:nvSpPr>
          <p:cNvPr id="4" name="投影片編號版面配置區 3"/>
          <p:cNvSpPr>
            <a:spLocks noGrp="1"/>
          </p:cNvSpPr>
          <p:nvPr>
            <p:ph type="sldNum" sz="quarter" idx="5"/>
          </p:nvPr>
        </p:nvSpPr>
        <p:spPr/>
        <p:txBody>
          <a:bodyPr/>
          <a:lstStyle/>
          <a:p>
            <a:fld id="{AE847B17-AD01-4D47-BDF4-A13317929404}" type="slidenum">
              <a:rPr lang="zh-CN" altLang="en-US" smtClean="0"/>
              <a:t>17</a:t>
            </a:fld>
            <a:endParaRPr lang="zh-CN" altLang="en-US"/>
          </a:p>
        </p:txBody>
      </p:sp>
    </p:spTree>
    <p:extLst>
      <p:ext uri="{BB962C8B-B14F-4D97-AF65-F5344CB8AC3E}">
        <p14:creationId xmlns:p14="http://schemas.microsoft.com/office/powerpoint/2010/main" val="2246462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Although CCDM has the capability of compositional zero-shot image generation, not every generated image aligns perfectly with the unseen compositional class label. In order to access model performance, we proposed a image selector composed by multiple binary classifiers</a:t>
            </a:r>
            <a:r>
              <a:rPr lang="zh-TW" altLang="en-US" dirty="0"/>
              <a:t> </a:t>
            </a:r>
            <a:r>
              <a:rPr lang="en-US" altLang="zh-TW" dirty="0"/>
              <a:t>to f</a:t>
            </a:r>
            <a:r>
              <a:rPr lang="en-US" altLang="zh-TW" b="0" i="0" dirty="0">
                <a:solidFill>
                  <a:srgbClr val="0D0D0D"/>
                </a:solidFill>
                <a:effectLst/>
                <a:latin typeface="Söhne"/>
              </a:rPr>
              <a:t>ilter unseen composition images generated by CCDM. </a:t>
            </a:r>
          </a:p>
          <a:p>
            <a:br>
              <a:rPr lang="en-US" altLang="zh-TW" b="0" i="0" dirty="0">
                <a:solidFill>
                  <a:srgbClr val="0D0D0D"/>
                </a:solidFill>
                <a:effectLst/>
                <a:latin typeface="Söhne"/>
              </a:rPr>
            </a:br>
            <a:r>
              <a:rPr lang="en-US" altLang="zh-TW" b="0" i="0" dirty="0">
                <a:solidFill>
                  <a:srgbClr val="0D0D0D"/>
                </a:solidFill>
                <a:effectLst/>
                <a:latin typeface="Söhne"/>
              </a:rPr>
              <a:t>For example, if the unseen compositional class label is &lt;Red, Cow&gt;, we will train a red binary classifier and a cow binary classifier to determine whether these concepts exist in the images.</a:t>
            </a:r>
          </a:p>
          <a:p>
            <a:br>
              <a:rPr lang="en-US" altLang="zh-TW" b="0" i="0" dirty="0">
                <a:solidFill>
                  <a:srgbClr val="0D0D0D"/>
                </a:solidFill>
                <a:effectLst/>
                <a:latin typeface="Söhne"/>
              </a:rPr>
            </a:br>
            <a:r>
              <a:rPr lang="en-US" altLang="zh-TW" b="0" i="0" dirty="0">
                <a:solidFill>
                  <a:srgbClr val="0D0D0D"/>
                </a:solidFill>
                <a:effectLst/>
                <a:latin typeface="Söhne"/>
              </a:rPr>
              <a:t>We generate a certain number of unseen composition images and utilize the image selector to confirm how many images match the description the unseen compositional class label. Then, we calculate the sampling accuracy.</a:t>
            </a:r>
          </a:p>
          <a:p>
            <a:br>
              <a:rPr lang="en-US" altLang="zh-TW" b="0" i="0" dirty="0">
                <a:solidFill>
                  <a:srgbClr val="0D0D0D"/>
                </a:solidFill>
                <a:effectLst/>
                <a:latin typeface="Söhne"/>
              </a:rPr>
            </a:br>
            <a:endParaRPr lang="en-US" altLang="zh-TW" dirty="0"/>
          </a:p>
        </p:txBody>
      </p:sp>
      <p:sp>
        <p:nvSpPr>
          <p:cNvPr id="4" name="投影片編號版面配置區 3"/>
          <p:cNvSpPr>
            <a:spLocks noGrp="1"/>
          </p:cNvSpPr>
          <p:nvPr>
            <p:ph type="sldNum" sz="quarter" idx="5"/>
          </p:nvPr>
        </p:nvSpPr>
        <p:spPr/>
        <p:txBody>
          <a:bodyPr/>
          <a:lstStyle/>
          <a:p>
            <a:fld id="{AE847B17-AD01-4D47-BDF4-A13317929404}" type="slidenum">
              <a:rPr lang="zh-CN" altLang="en-US" smtClean="0"/>
              <a:t>18</a:t>
            </a:fld>
            <a:endParaRPr lang="zh-CN" altLang="en-US"/>
          </a:p>
        </p:txBody>
      </p:sp>
    </p:spTree>
    <p:extLst>
      <p:ext uri="{BB962C8B-B14F-4D97-AF65-F5344CB8AC3E}">
        <p14:creationId xmlns:p14="http://schemas.microsoft.com/office/powerpoint/2010/main" val="407923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19</a:t>
            </a:fld>
            <a:endParaRPr lang="zh-CN" altLang="en-US"/>
          </a:p>
        </p:txBody>
      </p:sp>
    </p:spTree>
    <p:extLst>
      <p:ext uri="{BB962C8B-B14F-4D97-AF65-F5344CB8AC3E}">
        <p14:creationId xmlns:p14="http://schemas.microsoft.com/office/powerpoint/2010/main" val="30257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800" b="0" i="0" dirty="0">
                <a:solidFill>
                  <a:srgbClr val="0D0D0D"/>
                </a:solidFill>
                <a:effectLst/>
                <a:latin typeface="Söhne"/>
              </a:rPr>
              <a:t>My report will be divided into four sections.</a:t>
            </a:r>
            <a:br>
              <a:rPr lang="en-US" altLang="zh-TW" sz="2800" b="0" i="0" dirty="0">
                <a:solidFill>
                  <a:srgbClr val="0D0D0D"/>
                </a:solidFill>
                <a:effectLst/>
                <a:latin typeface="Söhne"/>
              </a:rPr>
            </a:br>
            <a:r>
              <a:rPr lang="en-US" altLang="zh-TW" sz="4000" b="0" i="0" dirty="0">
                <a:solidFill>
                  <a:srgbClr val="0D0D0D"/>
                </a:solidFill>
                <a:effectLst/>
                <a:latin typeface="Söhne"/>
              </a:rPr>
              <a:t>First, I will introduce why we chose this topic and our objectives. Next, I will present the methods we have proposed, followed by showcasing our experimental results. Finally, I’ll conclude our work.</a:t>
            </a:r>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We use two public datasets to test CCDM.</a:t>
            </a:r>
            <a:br>
              <a:rPr lang="en-US" altLang="zh-CN" dirty="0"/>
            </a:br>
            <a:r>
              <a:rPr lang="en-US" altLang="zh-CN" dirty="0"/>
              <a:t>The first one is </a:t>
            </a:r>
            <a:r>
              <a:rPr lang="en-US" altLang="zh-CN" dirty="0" err="1"/>
              <a:t>CelebA</a:t>
            </a:r>
            <a:r>
              <a:rPr lang="en-US" altLang="zh-CN" dirty="0"/>
              <a:t>. </a:t>
            </a:r>
            <a:r>
              <a:rPr lang="en-US" altLang="zh-TW" b="0" i="0" dirty="0">
                <a:solidFill>
                  <a:srgbClr val="0D0D0D"/>
                </a:solidFill>
                <a:effectLst/>
                <a:latin typeface="Söhne"/>
              </a:rPr>
              <a:t>We divide this dataset into two condition settings and three condition settings. Both settings have an unseen compositional class label.</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20</a:t>
            </a:fld>
            <a:endParaRPr lang="zh-CN" altLang="en-US"/>
          </a:p>
        </p:txBody>
      </p:sp>
    </p:spTree>
    <p:extLst>
      <p:ext uri="{BB962C8B-B14F-4D97-AF65-F5344CB8AC3E}">
        <p14:creationId xmlns:p14="http://schemas.microsoft.com/office/powerpoint/2010/main" val="3247401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All of these images are the generated images. The images highlighted in the red boxes are not </a:t>
            </a:r>
            <a:r>
              <a:rPr lang="en-US" altLang="zh-TW" dirty="0"/>
              <a:t>in the training set.</a:t>
            </a:r>
            <a:r>
              <a:rPr lang="zh-TW" altLang="en-US" dirty="0"/>
              <a:t> </a:t>
            </a:r>
            <a:r>
              <a:rPr lang="en-US" altLang="zh-TW" dirty="0"/>
              <a:t>CCDM</a:t>
            </a:r>
            <a:r>
              <a:rPr lang="zh-TW" altLang="en-US" dirty="0"/>
              <a:t> </a:t>
            </a:r>
            <a:r>
              <a:rPr lang="en-US" altLang="zh-TW" dirty="0"/>
              <a:t>can generate unseen composition images.</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21</a:t>
            </a:fld>
            <a:endParaRPr lang="zh-CN" altLang="en-US"/>
          </a:p>
        </p:txBody>
      </p:sp>
    </p:spTree>
    <p:extLst>
      <p:ext uri="{BB962C8B-B14F-4D97-AF65-F5344CB8AC3E}">
        <p14:creationId xmlns:p14="http://schemas.microsoft.com/office/powerpoint/2010/main" val="67830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For the second experiment dataset, we use UT-Zappo50K dataset, a dataset composed by various shoe types. </a:t>
            </a:r>
            <a:r>
              <a:rPr lang="en-US" altLang="zh-TW" b="0" i="0" dirty="0">
                <a:solidFill>
                  <a:srgbClr val="0D0D0D"/>
                </a:solidFill>
                <a:effectLst/>
                <a:latin typeface="Söhne"/>
              </a:rPr>
              <a:t>We split this dataset into two settings as well.</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22</a:t>
            </a:fld>
            <a:endParaRPr lang="zh-CN" altLang="en-US"/>
          </a:p>
        </p:txBody>
      </p:sp>
    </p:spTree>
    <p:extLst>
      <p:ext uri="{BB962C8B-B14F-4D97-AF65-F5344CB8AC3E}">
        <p14:creationId xmlns:p14="http://schemas.microsoft.com/office/powerpoint/2010/main" val="3952263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All of these images are the generated images. The images highlighted in the red boxes are not </a:t>
            </a:r>
            <a:r>
              <a:rPr lang="en-US" altLang="zh-TW" dirty="0"/>
              <a:t>in the training set.</a:t>
            </a:r>
            <a:r>
              <a:rPr lang="zh-TW" altLang="en-US" dirty="0"/>
              <a:t> </a:t>
            </a:r>
            <a:br>
              <a:rPr lang="en-US" altLang="zh-TW" b="0" i="0" dirty="0">
                <a:solidFill>
                  <a:srgbClr val="0D0D0D"/>
                </a:solidFill>
                <a:effectLst/>
                <a:latin typeface="Söhne"/>
              </a:rPr>
            </a:br>
            <a:r>
              <a:rPr lang="en-US" altLang="zh-TW" b="0" i="0" dirty="0">
                <a:solidFill>
                  <a:srgbClr val="0D0D0D"/>
                </a:solidFill>
                <a:effectLst/>
                <a:latin typeface="Söhne"/>
              </a:rPr>
              <a:t>Through experiments on these two publicly available datasets, we have confirmed that CCDM is able to do compositional zero-shot image generation.</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23</a:t>
            </a:fld>
            <a:endParaRPr lang="zh-CN" altLang="en-US"/>
          </a:p>
        </p:txBody>
      </p:sp>
    </p:spTree>
    <p:extLst>
      <p:ext uri="{BB962C8B-B14F-4D97-AF65-F5344CB8AC3E}">
        <p14:creationId xmlns:p14="http://schemas.microsoft.com/office/powerpoint/2010/main" val="1591220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After all experiments)And then we compared the sampling accuracy of the four conditioning modules we used.  IC </a:t>
            </a:r>
            <a:r>
              <a:rPr lang="en-US" altLang="zh-TW" dirty="0"/>
              <a:t>performs the best for compositional zero-shot image generation. This closely meets our expectations</a:t>
            </a:r>
            <a:br>
              <a:rPr lang="en-US" altLang="zh-CN" dirty="0"/>
            </a:br>
            <a:br>
              <a:rPr lang="en-US" altLang="zh-CN" dirty="0"/>
            </a:br>
            <a:br>
              <a:rPr lang="en-US" altLang="zh-CN" dirty="0"/>
            </a:br>
            <a:br>
              <a:rPr lang="en-US" altLang="zh-CN" dirty="0"/>
            </a:br>
            <a:br>
              <a:rPr lang="en-US" altLang="zh-CN" dirty="0"/>
            </a:br>
            <a:r>
              <a:rPr lang="en-US" altLang="zh-CN" dirty="0"/>
              <a:t> // IC </a:t>
            </a:r>
            <a:r>
              <a:rPr lang="en-US" altLang="zh-TW" dirty="0"/>
              <a:t>performs the best for compositional zero-shot image generation. This closely aligns with our expectations. For the diffusion model with compositional class labels as conditions, element-wise addition in the Add module may aggregate information from multiple class labels, potentially hindering the model's ability to generate correct samples. The same rationale applies to </a:t>
            </a:r>
            <a:r>
              <a:rPr lang="en-US" altLang="zh-TW" dirty="0" err="1"/>
              <a:t>AdaGN</a:t>
            </a:r>
            <a:r>
              <a:rPr lang="en-US" altLang="zh-TW" dirty="0"/>
              <a:t>. Regarding cross attention (CA), when utilizing compositional class label embeddings as keys and values, it encounters limited dimensions in both keys and values compared to using text as conditions. Combined with the relatively insufficient data, it fails to fully exploit the power of cross attention. Concatenation, on the other hand, maximally preserves the information from compositional class embeddings. Additionally, concatenation avoids mixing the class embeddings of different conditions using addition, making it less prone to confusion for the model.</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24</a:t>
            </a:fld>
            <a:endParaRPr lang="zh-CN" altLang="en-US"/>
          </a:p>
        </p:txBody>
      </p:sp>
    </p:spTree>
    <p:extLst>
      <p:ext uri="{BB962C8B-B14F-4D97-AF65-F5344CB8AC3E}">
        <p14:creationId xmlns:p14="http://schemas.microsoft.com/office/powerpoint/2010/main" val="109528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26</a:t>
            </a:fld>
            <a:endParaRPr lang="zh-CN" altLang="en-US"/>
          </a:p>
        </p:txBody>
      </p:sp>
    </p:spTree>
    <p:extLst>
      <p:ext uri="{BB962C8B-B14F-4D97-AF65-F5344CB8AC3E}">
        <p14:creationId xmlns:p14="http://schemas.microsoft.com/office/powerpoint/2010/main" val="258898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27</a:t>
            </a:fld>
            <a:endParaRPr lang="zh-CN" altLang="en-US"/>
          </a:p>
        </p:txBody>
      </p:sp>
    </p:spTree>
    <p:extLst>
      <p:ext uri="{BB962C8B-B14F-4D97-AF65-F5344CB8AC3E}">
        <p14:creationId xmlns:p14="http://schemas.microsoft.com/office/powerpoint/2010/main" val="1143447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b="0" i="0" dirty="0">
                <a:solidFill>
                  <a:srgbClr val="0D0D0D"/>
                </a:solidFill>
                <a:effectLst/>
                <a:latin typeface="Söhne"/>
              </a:rPr>
              <a:t>Typically, images generated from a generative model shares  the distribution as the training data. Here, we have a 2D point dataset with 24 clusters. We can easily generate those 24 clusters with arbitrary generative models. But how do we generate the missing cluster in the middle, given 24 clusters?</a:t>
            </a:r>
          </a:p>
          <a:p>
            <a:r>
              <a:rPr lang="en-US" altLang="zh-TW" b="0" i="0" dirty="0">
                <a:solidFill>
                  <a:srgbClr val="0D0D0D"/>
                </a:solidFill>
                <a:effectLst/>
                <a:latin typeface="Söhne"/>
              </a:rPr>
              <a:t>Here are the methods we initially used.</a:t>
            </a:r>
            <a:br>
              <a:rPr lang="en-US" altLang="zh-TW" b="0" i="0" dirty="0">
                <a:solidFill>
                  <a:srgbClr val="0D0D0D"/>
                </a:solidFill>
                <a:effectLst/>
                <a:latin typeface="Söhne"/>
              </a:rPr>
            </a:br>
            <a:endParaRPr lang="en-US" altLang="zh-TW" b="0" i="0" dirty="0">
              <a:solidFill>
                <a:srgbClr val="0D0D0D"/>
              </a:solidFill>
              <a:effectLst/>
              <a:latin typeface="Söhne"/>
            </a:endParaRPr>
          </a:p>
          <a:p>
            <a:pPr marL="171450" indent="-171450">
              <a:buFont typeface="Arial" panose="020B0604020202020204" pitchFamily="34" charset="0"/>
              <a:buChar char="•"/>
            </a:pPr>
            <a:r>
              <a:rPr lang="en-US" altLang="zh-TW" b="0" i="0" dirty="0">
                <a:solidFill>
                  <a:srgbClr val="0D0D0D"/>
                </a:solidFill>
                <a:effectLst/>
                <a:latin typeface="Söhne"/>
              </a:rPr>
              <a:t>Direct labeling</a:t>
            </a:r>
          </a:p>
          <a:p>
            <a:pPr marL="171450" indent="-171450">
              <a:buFont typeface="Arial" panose="020B0604020202020204" pitchFamily="34" charset="0"/>
              <a:buChar char="•"/>
            </a:pPr>
            <a:r>
              <a:rPr lang="en-US" altLang="zh-TW" b="0" i="0" dirty="0">
                <a:solidFill>
                  <a:srgbClr val="0D0D0D"/>
                </a:solidFill>
                <a:effectLst/>
                <a:latin typeface="Söhne"/>
              </a:rPr>
              <a:t>Compositional visual generation</a:t>
            </a:r>
          </a:p>
          <a:p>
            <a:pPr marL="171450" indent="-171450">
              <a:buFont typeface="Arial" panose="020B0604020202020204" pitchFamily="34" charset="0"/>
              <a:buChar char="•"/>
            </a:pPr>
            <a:r>
              <a:rPr lang="en-US" altLang="zh-TW" b="0" i="0" dirty="0">
                <a:solidFill>
                  <a:srgbClr val="0D0D0D"/>
                </a:solidFill>
                <a:effectLst/>
                <a:latin typeface="Söhne"/>
              </a:rPr>
              <a:t>Compositional generation with compositional class label</a:t>
            </a:r>
            <a:endParaRPr lang="en-US" altLang="zh-TW"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4</a:t>
            </a:fld>
            <a:endParaRPr lang="zh-CN" altLang="en-US"/>
          </a:p>
        </p:txBody>
      </p:sp>
    </p:spTree>
    <p:extLst>
      <p:ext uri="{BB962C8B-B14F-4D97-AF65-F5344CB8AC3E}">
        <p14:creationId xmlns:p14="http://schemas.microsoft.com/office/powerpoint/2010/main" val="237276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None/>
            </a:pPr>
            <a:r>
              <a:rPr lang="en-US" altLang="zh-TW" dirty="0"/>
              <a:t>The first method, We labelled each clusters with a class label and trained a class-conditional diffusion model. While testing, clusters will be generated with given class labels.</a:t>
            </a:r>
          </a:p>
        </p:txBody>
      </p:sp>
      <p:sp>
        <p:nvSpPr>
          <p:cNvPr id="4" name="灯片编号占位符 3"/>
          <p:cNvSpPr>
            <a:spLocks noGrp="1"/>
          </p:cNvSpPr>
          <p:nvPr>
            <p:ph type="sldNum" sz="quarter" idx="10"/>
          </p:nvPr>
        </p:nvSpPr>
        <p:spPr/>
        <p:txBody>
          <a:bodyPr/>
          <a:lstStyle/>
          <a:p>
            <a:fld id="{AE847B17-AD01-4D47-BDF4-A13317929404}" type="slidenum">
              <a:rPr lang="zh-CN" altLang="en-US" smtClean="0"/>
              <a:t>5</a:t>
            </a:fld>
            <a:endParaRPr lang="zh-CN" altLang="en-US"/>
          </a:p>
        </p:txBody>
      </p:sp>
    </p:spTree>
    <p:extLst>
      <p:ext uri="{BB962C8B-B14F-4D97-AF65-F5344CB8AC3E}">
        <p14:creationId xmlns:p14="http://schemas.microsoft.com/office/powerpoint/2010/main" val="165098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None/>
            </a:pPr>
            <a:r>
              <a:rPr lang="en-US" altLang="zh-TW" b="0" i="0" dirty="0">
                <a:solidFill>
                  <a:srgbClr val="DBDEE1"/>
                </a:solidFill>
                <a:effectLst/>
                <a:latin typeface="gg sans"/>
              </a:rPr>
              <a:t>The second method we used, is from these 2 papers. The clusters in the same row or column shared a same label. And then we trained a model for each labels. While testing, we use the methods mentioned in these papers to combined the outputs from both models and generate clusters.</a:t>
            </a:r>
            <a:endParaRPr lang="en-US" altLang="zh-TW"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6</a:t>
            </a:fld>
            <a:endParaRPr lang="zh-CN" altLang="en-US"/>
          </a:p>
        </p:txBody>
      </p:sp>
    </p:spTree>
    <p:extLst>
      <p:ext uri="{BB962C8B-B14F-4D97-AF65-F5344CB8AC3E}">
        <p14:creationId xmlns:p14="http://schemas.microsoft.com/office/powerpoint/2010/main" val="1389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dirty="0">
                <a:effectLst/>
              </a:rPr>
              <a:t>Finally, here's the method we proposed in our paper.</a:t>
            </a:r>
            <a:br>
              <a:rPr lang="en-US" altLang="zh-TW" b="0" i="0" dirty="0">
                <a:solidFill>
                  <a:srgbClr val="000000"/>
                </a:solidFill>
                <a:effectLst/>
                <a:latin typeface="Söhne"/>
              </a:rPr>
            </a:br>
            <a:r>
              <a:rPr lang="en-US" altLang="zh-TW" dirty="0"/>
              <a:t>Each cluster is labeled with a compositional class label, which is formed by multiple class labels. These class labels represent different categories. We trained a diffusion model conditioned on these compositional class labels. While testing phase, clusters will be generated with given compositional class labels.</a:t>
            </a:r>
          </a:p>
        </p:txBody>
      </p:sp>
      <p:sp>
        <p:nvSpPr>
          <p:cNvPr id="4" name="灯片编号占位符 3"/>
          <p:cNvSpPr>
            <a:spLocks noGrp="1"/>
          </p:cNvSpPr>
          <p:nvPr>
            <p:ph type="sldNum" sz="quarter" idx="10"/>
          </p:nvPr>
        </p:nvSpPr>
        <p:spPr/>
        <p:txBody>
          <a:bodyPr/>
          <a:lstStyle/>
          <a:p>
            <a:fld id="{AE847B17-AD01-4D47-BDF4-A13317929404}" type="slidenum">
              <a:rPr lang="zh-CN" altLang="en-US" smtClean="0"/>
              <a:t>7</a:t>
            </a:fld>
            <a:endParaRPr lang="zh-CN" altLang="en-US"/>
          </a:p>
        </p:txBody>
      </p:sp>
    </p:spTree>
    <p:extLst>
      <p:ext uri="{BB962C8B-B14F-4D97-AF65-F5344CB8AC3E}">
        <p14:creationId xmlns:p14="http://schemas.microsoft.com/office/powerpoint/2010/main" val="2136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b="0" i="0" dirty="0">
                <a:solidFill>
                  <a:srgbClr val="0D0D0D"/>
                </a:solidFill>
                <a:effectLst/>
                <a:latin typeface="Söhne"/>
              </a:rPr>
              <a:t>Based on our initial experimental results, the unseen clusters generated by the first three methods are not in the desired locations. They were all shifted.</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8</a:t>
            </a:fld>
            <a:endParaRPr lang="zh-CN" altLang="en-US"/>
          </a:p>
        </p:txBody>
      </p:sp>
    </p:spTree>
    <p:extLst>
      <p:ext uri="{BB962C8B-B14F-4D97-AF65-F5344CB8AC3E}">
        <p14:creationId xmlns:p14="http://schemas.microsoft.com/office/powerpoint/2010/main" val="204904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b="0" i="0" dirty="0">
                <a:solidFill>
                  <a:srgbClr val="0D0D0D"/>
                </a:solidFill>
                <a:effectLst/>
                <a:latin typeface="Söhne"/>
              </a:rPr>
              <a:t>On the contrary, our method can correctly generate unseen clusters in the desired locations.</a:t>
            </a:r>
            <a:br>
              <a:rPr lang="en-US" altLang="zh-TW" b="0" i="0" dirty="0">
                <a:solidFill>
                  <a:srgbClr val="0D0D0D"/>
                </a:solidFill>
                <a:effectLst/>
                <a:latin typeface="Söhne"/>
              </a:rPr>
            </a:br>
            <a:br>
              <a:rPr lang="en-US" altLang="zh-TW" dirty="0"/>
            </a:br>
            <a:r>
              <a:rPr lang="en-US" altLang="zh-TW" b="0" i="0" dirty="0">
                <a:solidFill>
                  <a:srgbClr val="0D0D0D"/>
                </a:solidFill>
                <a:effectLst/>
                <a:latin typeface="Söhne"/>
              </a:rPr>
              <a:t>With this experimental result, we have gained more confidence in our method.</a:t>
            </a:r>
            <a:endParaRPr lang="en-US" altLang="zh-CN" dirty="0"/>
          </a:p>
        </p:txBody>
      </p:sp>
      <p:sp>
        <p:nvSpPr>
          <p:cNvPr id="4" name="灯片编号占位符 3"/>
          <p:cNvSpPr>
            <a:spLocks noGrp="1"/>
          </p:cNvSpPr>
          <p:nvPr>
            <p:ph type="sldNum" sz="quarter" idx="10"/>
          </p:nvPr>
        </p:nvSpPr>
        <p:spPr/>
        <p:txBody>
          <a:bodyPr/>
          <a:lstStyle/>
          <a:p>
            <a:fld id="{AE847B17-AD01-4D47-BDF4-A13317929404}" type="slidenum">
              <a:rPr lang="zh-CN" altLang="en-US" smtClean="0"/>
              <a:t>9</a:t>
            </a:fld>
            <a:endParaRPr lang="zh-CN" altLang="en-US"/>
          </a:p>
        </p:txBody>
      </p:sp>
    </p:spTree>
    <p:extLst>
      <p:ext uri="{BB962C8B-B14F-4D97-AF65-F5344CB8AC3E}">
        <p14:creationId xmlns:p14="http://schemas.microsoft.com/office/powerpoint/2010/main" val="3339118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145" y="0"/>
            <a:ext cx="9141713" cy="5143500"/>
          </a:xfrm>
          <a:prstGeom prst="rect">
            <a:avLst/>
          </a:prstGeom>
        </p:spPr>
      </p:pic>
      <p:sp>
        <p:nvSpPr>
          <p:cNvPr id="4" name="矩形 3"/>
          <p:cNvSpPr/>
          <p:nvPr userDrawn="1"/>
        </p:nvSpPr>
        <p:spPr>
          <a:xfrm>
            <a:off x="1" y="4856205"/>
            <a:ext cx="9144001" cy="2872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3" name="组合 52"/>
          <p:cNvGrpSpPr/>
          <p:nvPr userDrawn="1"/>
        </p:nvGrpSpPr>
        <p:grpSpPr>
          <a:xfrm>
            <a:off x="247135" y="747540"/>
            <a:ext cx="7745928" cy="45719"/>
            <a:chOff x="247135" y="747537"/>
            <a:chExt cx="7745928" cy="45719"/>
          </a:xfrm>
          <a:solidFill>
            <a:schemeClr val="tx2">
              <a:lumMod val="50000"/>
            </a:schemeClr>
          </a:solidFill>
        </p:grpSpPr>
        <p:cxnSp>
          <p:nvCxnSpPr>
            <p:cNvPr id="54" name="直接连接符 53"/>
            <p:cNvCxnSpPr/>
            <p:nvPr/>
          </p:nvCxnSpPr>
          <p:spPr>
            <a:xfrm flipH="1">
              <a:off x="247135" y="770396"/>
              <a:ext cx="7745928" cy="0"/>
            </a:xfrm>
            <a:prstGeom prst="line">
              <a:avLst/>
            </a:prstGeom>
            <a:grpFill/>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8" name="Slide Number Placeholder 5">
            <a:extLst>
              <a:ext uri="{FF2B5EF4-FFF2-40B4-BE49-F238E27FC236}">
                <a16:creationId xmlns:a16="http://schemas.microsoft.com/office/drawing/2014/main" id="{389BF601-40D2-2723-B241-48D2C0DCFBFD}"/>
              </a:ext>
            </a:extLst>
          </p:cNvPr>
          <p:cNvSpPr>
            <a:spLocks noGrp="1"/>
          </p:cNvSpPr>
          <p:nvPr>
            <p:ph type="sldNum" sz="quarter" idx="12"/>
          </p:nvPr>
        </p:nvSpPr>
        <p:spPr>
          <a:xfrm>
            <a:off x="7086602" y="0"/>
            <a:ext cx="1841500" cy="287296"/>
          </a:xfrm>
        </p:spPr>
        <p:txBody>
          <a:bodyPr/>
          <a:lstStyle>
            <a:lvl1pPr>
              <a:defRPr sz="1200" b="1">
                <a:solidFill>
                  <a:schemeClr val="tx1"/>
                </a:solidFill>
              </a:defRPr>
            </a:lvl1pPr>
          </a:lstStyle>
          <a:p>
            <a:fld id="{EE3F9CDB-1F21-4789-A81E-8FEA25CE194B}" type="slidenum">
              <a:rPr lang="zh-CN" altLang="en-US" smtClean="0"/>
              <a:pPr/>
              <a:t>‹#›</a:t>
            </a:fld>
            <a:endParaRPr lang="zh-CN" altLang="en-US" dirty="0"/>
          </a:p>
        </p:txBody>
      </p:sp>
      <p:sp>
        <p:nvSpPr>
          <p:cNvPr id="9" name="Footer Placeholder 5">
            <a:extLst>
              <a:ext uri="{FF2B5EF4-FFF2-40B4-BE49-F238E27FC236}">
                <a16:creationId xmlns:a16="http://schemas.microsoft.com/office/drawing/2014/main" id="{9A2B4BBE-EB28-64A4-F963-8CC673BFF1C0}"/>
              </a:ext>
            </a:extLst>
          </p:cNvPr>
          <p:cNvSpPr>
            <a:spLocks noGrp="1"/>
          </p:cNvSpPr>
          <p:nvPr>
            <p:ph type="ftr" sz="quarter" idx="11"/>
          </p:nvPr>
        </p:nvSpPr>
        <p:spPr>
          <a:xfrm>
            <a:off x="8724902" y="8053"/>
            <a:ext cx="419100" cy="273844"/>
          </a:xfrm>
        </p:spPr>
        <p:txBody>
          <a:bodyPr/>
          <a:lstStyle>
            <a:lvl1pPr marL="0" algn="r" defTabSz="685800" rtl="0" eaLnBrk="1" latinLnBrk="0" hangingPunct="1">
              <a:defRPr lang="en-US" altLang="zh-CN" sz="1200" b="1" kern="1200" smtClean="0">
                <a:solidFill>
                  <a:schemeClr val="tx1"/>
                </a:solidFill>
                <a:latin typeface="+mn-lt"/>
                <a:ea typeface="+mn-ea"/>
                <a:cs typeface="+mn-cs"/>
              </a:defRPr>
            </a:lvl1pPr>
          </a:lstStyle>
          <a:p>
            <a:r>
              <a:rPr lang="en-US" altLang="zh-TW"/>
              <a:t>/60</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2" name="矩形 51"/>
          <p:cNvSpPr/>
          <p:nvPr userDrawn="1"/>
        </p:nvSpPr>
        <p:spPr>
          <a:xfrm>
            <a:off x="2" y="4856205"/>
            <a:ext cx="9144001" cy="2872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3" name="组合 52"/>
          <p:cNvGrpSpPr/>
          <p:nvPr userDrawn="1"/>
        </p:nvGrpSpPr>
        <p:grpSpPr>
          <a:xfrm>
            <a:off x="247135" y="747540"/>
            <a:ext cx="7745928" cy="45719"/>
            <a:chOff x="247135" y="747537"/>
            <a:chExt cx="7745928" cy="45719"/>
          </a:xfrm>
          <a:solidFill>
            <a:schemeClr val="tx2">
              <a:lumMod val="50000"/>
            </a:schemeClr>
          </a:solidFill>
        </p:grpSpPr>
        <p:cxnSp>
          <p:nvCxnSpPr>
            <p:cNvPr id="54" name="直接连接符 53"/>
            <p:cNvCxnSpPr/>
            <p:nvPr/>
          </p:nvCxnSpPr>
          <p:spPr>
            <a:xfrm flipH="1">
              <a:off x="247135" y="770396"/>
              <a:ext cx="7745928" cy="0"/>
            </a:xfrm>
            <a:prstGeom prst="line">
              <a:avLst/>
            </a:prstGeom>
            <a:grpFill/>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6" name="Picture Placeholder 7"/>
          <p:cNvSpPr>
            <a:spLocks noGrp="1"/>
          </p:cNvSpPr>
          <p:nvPr>
            <p:ph type="pic" sz="quarter" idx="14"/>
          </p:nvPr>
        </p:nvSpPr>
        <p:spPr>
          <a:xfrm>
            <a:off x="247138"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7" name="Picture Placeholder 7"/>
          <p:cNvSpPr>
            <a:spLocks noGrp="1"/>
          </p:cNvSpPr>
          <p:nvPr>
            <p:ph type="pic" sz="quarter" idx="15"/>
          </p:nvPr>
        </p:nvSpPr>
        <p:spPr>
          <a:xfrm>
            <a:off x="3237389" y="1309343"/>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8" name="Picture Placeholder 7"/>
          <p:cNvSpPr>
            <a:spLocks noGrp="1"/>
          </p:cNvSpPr>
          <p:nvPr>
            <p:ph type="pic" sz="quarter" idx="16"/>
          </p:nvPr>
        </p:nvSpPr>
        <p:spPr>
          <a:xfrm>
            <a:off x="6227640" y="1323208"/>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2" name="Slide Number Placeholder 5">
            <a:extLst>
              <a:ext uri="{FF2B5EF4-FFF2-40B4-BE49-F238E27FC236}">
                <a16:creationId xmlns:a16="http://schemas.microsoft.com/office/drawing/2014/main" id="{1DFFDD04-9641-DFC7-3901-BEA008EEAC12}"/>
              </a:ext>
            </a:extLst>
          </p:cNvPr>
          <p:cNvSpPr>
            <a:spLocks noGrp="1"/>
          </p:cNvSpPr>
          <p:nvPr>
            <p:ph type="sldNum" sz="quarter" idx="12"/>
          </p:nvPr>
        </p:nvSpPr>
        <p:spPr>
          <a:xfrm>
            <a:off x="6878052" y="27103"/>
            <a:ext cx="2057400" cy="287296"/>
          </a:xfrm>
        </p:spPr>
        <p:txBody>
          <a:bodyPr/>
          <a:lstStyle>
            <a:lvl1pPr>
              <a:defRPr sz="1200" b="1">
                <a:solidFill>
                  <a:schemeClr val="tx1"/>
                </a:solidFill>
              </a:defRPr>
            </a:lvl1pPr>
          </a:lstStyle>
          <a:p>
            <a:fld id="{EE3F9CDB-1F21-4789-A81E-8FEA25CE194B}" type="slidenum">
              <a:rPr lang="zh-CN" altLang="en-US" smtClean="0"/>
              <a:pPr/>
              <a:t>‹#›</a:t>
            </a:fld>
            <a:endParaRPr lang="zh-CN" altLang="en-US" dirty="0"/>
          </a:p>
        </p:txBody>
      </p:sp>
      <p:sp>
        <p:nvSpPr>
          <p:cNvPr id="3" name="Footer Placeholder 5">
            <a:extLst>
              <a:ext uri="{FF2B5EF4-FFF2-40B4-BE49-F238E27FC236}">
                <a16:creationId xmlns:a16="http://schemas.microsoft.com/office/drawing/2014/main" id="{A4CE9038-BDC6-E79F-390E-AE2A4FB35782}"/>
              </a:ext>
            </a:extLst>
          </p:cNvPr>
          <p:cNvSpPr>
            <a:spLocks noGrp="1"/>
          </p:cNvSpPr>
          <p:nvPr>
            <p:ph type="ftr" sz="quarter" idx="11"/>
          </p:nvPr>
        </p:nvSpPr>
        <p:spPr>
          <a:xfrm>
            <a:off x="8724902" y="33453"/>
            <a:ext cx="419100" cy="273844"/>
          </a:xfrm>
        </p:spPr>
        <p:txBody>
          <a:bodyPr/>
          <a:lstStyle>
            <a:lvl1pPr marL="0" algn="r" defTabSz="685800" rtl="0" eaLnBrk="1" latinLnBrk="0" hangingPunct="1">
              <a:defRPr lang="en-US" altLang="zh-CN" sz="1200" b="1" kern="1200" smtClean="0">
                <a:solidFill>
                  <a:schemeClr val="tx1"/>
                </a:solidFill>
                <a:latin typeface="+mn-lt"/>
                <a:ea typeface="+mn-ea"/>
                <a:cs typeface="+mn-cs"/>
              </a:defRPr>
            </a:lvl1pPr>
          </a:lstStyle>
          <a:p>
            <a:r>
              <a:rPr lang="en-US" altLang="zh-TW"/>
              <a:t>/60</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1"/>
            <a:ext cx="4629151"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en-US" altLang="zh-CN"/>
              <a:t>/60</a:t>
            </a:r>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
        <p:nvSpPr>
          <p:cNvPr id="9" name="矩形 8"/>
          <p:cNvSpPr/>
          <p:nvPr userDrawn="1"/>
        </p:nvSpPr>
        <p:spPr>
          <a:xfrm>
            <a:off x="7154796" y="4777587"/>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1"/>
            <a:ext cx="4629151"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r>
              <a:rPr lang="en-US" altLang="zh-CN"/>
              <a:t>/60</a:t>
            </a:r>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en-US" altLang="zh-CN"/>
              <a:t>/60</a:t>
            </a:r>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273846"/>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r>
              <a:rPr lang="en-US" altLang="zh-CN"/>
              <a:t>/60</a:t>
            </a:r>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1"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/60</a:t>
            </a:r>
            <a:endParaRPr lang="zh-CN" altLang="en-US"/>
          </a:p>
        </p:txBody>
      </p:sp>
      <p:sp>
        <p:nvSpPr>
          <p:cNvPr id="6" name="Slide Number Placeholder 5"/>
          <p:cNvSpPr>
            <a:spLocks noGrp="1"/>
          </p:cNvSpPr>
          <p:nvPr>
            <p:ph type="sldNum" sz="quarter" idx="4"/>
          </p:nvPr>
        </p:nvSpPr>
        <p:spPr>
          <a:xfrm>
            <a:off x="6457951"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46.svg"/><Relationship Id="rId18" Type="http://schemas.openxmlformats.org/officeDocument/2006/relationships/image" Target="../media/image51.png"/><Relationship Id="rId26" Type="http://schemas.openxmlformats.org/officeDocument/2006/relationships/image" Target="../media/image59.png"/><Relationship Id="rId39" Type="http://schemas.openxmlformats.org/officeDocument/2006/relationships/image" Target="../media/image72.svg"/><Relationship Id="rId21" Type="http://schemas.openxmlformats.org/officeDocument/2006/relationships/image" Target="../media/image54.svg"/><Relationship Id="rId34" Type="http://schemas.openxmlformats.org/officeDocument/2006/relationships/image" Target="../media/image67.png"/><Relationship Id="rId42" Type="http://schemas.openxmlformats.org/officeDocument/2006/relationships/image" Target="../media/image75.png"/><Relationship Id="rId47" Type="http://schemas.openxmlformats.org/officeDocument/2006/relationships/image" Target="../media/image79.png"/><Relationship Id="rId7" Type="http://schemas.openxmlformats.org/officeDocument/2006/relationships/image" Target="../media/image40.svg"/><Relationship Id="rId2" Type="http://schemas.openxmlformats.org/officeDocument/2006/relationships/notesSlide" Target="../notesSlides/notesSlide10.xml"/><Relationship Id="rId16" Type="http://schemas.openxmlformats.org/officeDocument/2006/relationships/image" Target="../media/image49.png"/><Relationship Id="rId29" Type="http://schemas.openxmlformats.org/officeDocument/2006/relationships/image" Target="../media/image62.svg"/><Relationship Id="rId11" Type="http://schemas.openxmlformats.org/officeDocument/2006/relationships/image" Target="../media/image44.svg"/><Relationship Id="rId24" Type="http://schemas.openxmlformats.org/officeDocument/2006/relationships/image" Target="../media/image57.png"/><Relationship Id="rId32" Type="http://schemas.openxmlformats.org/officeDocument/2006/relationships/image" Target="../media/image65.png"/><Relationship Id="rId37" Type="http://schemas.openxmlformats.org/officeDocument/2006/relationships/image" Target="../media/image70.svg"/><Relationship Id="rId40" Type="http://schemas.openxmlformats.org/officeDocument/2006/relationships/image" Target="../media/image73.png"/><Relationship Id="rId45" Type="http://schemas.openxmlformats.org/officeDocument/2006/relationships/image" Target="../media/image78.svg"/><Relationship Id="rId5" Type="http://schemas.openxmlformats.org/officeDocument/2006/relationships/image" Target="../media/image2410.png"/><Relationship Id="rId15" Type="http://schemas.openxmlformats.org/officeDocument/2006/relationships/image" Target="../media/image48.svg"/><Relationship Id="rId23" Type="http://schemas.openxmlformats.org/officeDocument/2006/relationships/image" Target="../media/image56.svg"/><Relationship Id="rId28" Type="http://schemas.openxmlformats.org/officeDocument/2006/relationships/image" Target="../media/image61.png"/><Relationship Id="rId36" Type="http://schemas.openxmlformats.org/officeDocument/2006/relationships/image" Target="../media/image69.png"/><Relationship Id="rId49" Type="http://schemas.openxmlformats.org/officeDocument/2006/relationships/image" Target="../media/image82.svg"/><Relationship Id="rId10" Type="http://schemas.openxmlformats.org/officeDocument/2006/relationships/image" Target="../media/image43.png"/><Relationship Id="rId19" Type="http://schemas.openxmlformats.org/officeDocument/2006/relationships/image" Target="../media/image52.svg"/><Relationship Id="rId31" Type="http://schemas.openxmlformats.org/officeDocument/2006/relationships/image" Target="../media/image64.svg"/><Relationship Id="rId44" Type="http://schemas.openxmlformats.org/officeDocument/2006/relationships/image" Target="../media/image77.png"/><Relationship Id="rId4" Type="http://schemas.openxmlformats.org/officeDocument/2006/relationships/image" Target="../media/image2310.png"/><Relationship Id="rId9" Type="http://schemas.openxmlformats.org/officeDocument/2006/relationships/image" Target="../media/image42.sv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svg"/><Relationship Id="rId30" Type="http://schemas.openxmlformats.org/officeDocument/2006/relationships/image" Target="../media/image63.png"/><Relationship Id="rId35" Type="http://schemas.openxmlformats.org/officeDocument/2006/relationships/image" Target="../media/image68.svg"/><Relationship Id="rId43" Type="http://schemas.openxmlformats.org/officeDocument/2006/relationships/image" Target="../media/image76.svg"/><Relationship Id="rId48" Type="http://schemas.openxmlformats.org/officeDocument/2006/relationships/image" Target="../media/image81.png"/><Relationship Id="rId8" Type="http://schemas.openxmlformats.org/officeDocument/2006/relationships/image" Target="../media/image41.png"/><Relationship Id="rId3" Type="http://schemas.openxmlformats.org/officeDocument/2006/relationships/image" Target="../media/image2210.png"/><Relationship Id="rId12" Type="http://schemas.openxmlformats.org/officeDocument/2006/relationships/image" Target="../media/image45.png"/><Relationship Id="rId17" Type="http://schemas.openxmlformats.org/officeDocument/2006/relationships/image" Target="../media/image50.svg"/><Relationship Id="rId25" Type="http://schemas.openxmlformats.org/officeDocument/2006/relationships/image" Target="../media/image58.svg"/><Relationship Id="rId33" Type="http://schemas.openxmlformats.org/officeDocument/2006/relationships/image" Target="../media/image66.svg"/><Relationship Id="rId38" Type="http://schemas.openxmlformats.org/officeDocument/2006/relationships/image" Target="../media/image71.png"/><Relationship Id="rId46" Type="http://schemas.openxmlformats.org/officeDocument/2006/relationships/image" Target="../media/image79.png"/><Relationship Id="rId20" Type="http://schemas.openxmlformats.org/officeDocument/2006/relationships/image" Target="../media/image53.png"/><Relationship Id="rId41" Type="http://schemas.openxmlformats.org/officeDocument/2006/relationships/image" Target="../media/image74.svg"/><Relationship Id="rId1" Type="http://schemas.openxmlformats.org/officeDocument/2006/relationships/slideLayout" Target="../slideLayouts/slideLayout2.xml"/><Relationship Id="rId6"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520.png"/><Relationship Id="rId3" Type="http://schemas.openxmlformats.org/officeDocument/2006/relationships/image" Target="../media/image470.png"/><Relationship Id="rId7" Type="http://schemas.openxmlformats.org/officeDocument/2006/relationships/image" Target="../media/image5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00.png"/><Relationship Id="rId5" Type="http://schemas.openxmlformats.org/officeDocument/2006/relationships/image" Target="../media/image490.png"/><Relationship Id="rId4" Type="http://schemas.openxmlformats.org/officeDocument/2006/relationships/image" Target="../media/image480.png"/><Relationship Id="rId9" Type="http://schemas.openxmlformats.org/officeDocument/2006/relationships/image" Target="../media/image811.png"/></Relationships>
</file>

<file path=ppt/slides/_rels/slide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91.png"/><Relationship Id="rId4" Type="http://schemas.openxmlformats.org/officeDocument/2006/relationships/image" Target="../media/image83.png"/></Relationships>
</file>

<file path=ppt/slides/_rels/slide14.xml.rels><?xml version="1.0" encoding="UTF-8" standalone="yes"?>
<Relationships xmlns="http://schemas.openxmlformats.org/package/2006/relationships"><Relationship Id="rId3" Type="http://schemas.openxmlformats.org/officeDocument/2006/relationships/image" Target="../media/image6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411.png"/><Relationship Id="rId5" Type="http://schemas.openxmlformats.org/officeDocument/2006/relationships/image" Target="../media/image631.png"/><Relationship Id="rId4" Type="http://schemas.openxmlformats.org/officeDocument/2006/relationships/image" Target="../media/image9310.png"/></Relationships>
</file>

<file path=ppt/slides/_rels/slide15.xml.rels><?xml version="1.0" encoding="UTF-8" standalone="yes"?>
<Relationships xmlns="http://schemas.openxmlformats.org/package/2006/relationships"><Relationship Id="rId8" Type="http://schemas.openxmlformats.org/officeDocument/2006/relationships/image" Target="../media/image872.png"/><Relationship Id="rId3" Type="http://schemas.openxmlformats.org/officeDocument/2006/relationships/image" Target="../media/image9510.png"/><Relationship Id="rId7" Type="http://schemas.openxmlformats.org/officeDocument/2006/relationships/image" Target="../media/image93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70.png"/><Relationship Id="rId5" Type="http://schemas.openxmlformats.org/officeDocument/2006/relationships/image" Target="../media/image650.png"/><Relationship Id="rId4" Type="http://schemas.openxmlformats.org/officeDocument/2006/relationships/image" Target="../media/image968.png"/></Relationships>
</file>

<file path=ppt/slides/_rels/slide16.xml.rels><?xml version="1.0" encoding="UTF-8" standalone="yes"?>
<Relationships xmlns="http://schemas.openxmlformats.org/package/2006/relationships"><Relationship Id="rId3" Type="http://schemas.openxmlformats.org/officeDocument/2006/relationships/image" Target="../media/image98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410.png"/><Relationship Id="rId4" Type="http://schemas.openxmlformats.org/officeDocument/2006/relationships/image" Target="../media/image900.png"/></Relationships>
</file>

<file path=ppt/slides/_rels/slide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8.png"/><Relationship Id="rId4" Type="http://schemas.openxmlformats.org/officeDocument/2006/relationships/image" Target="../media/image8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6" Type="http://schemas.openxmlformats.org/officeDocument/2006/relationships/image" Target="../media/image112.jpg"/><Relationship Id="rId21" Type="http://schemas.openxmlformats.org/officeDocument/2006/relationships/image" Target="../media/image107.png"/><Relationship Id="rId42" Type="http://schemas.openxmlformats.org/officeDocument/2006/relationships/image" Target="../media/image128.jpg"/><Relationship Id="rId47" Type="http://schemas.openxmlformats.org/officeDocument/2006/relationships/image" Target="../media/image133.png"/><Relationship Id="rId63" Type="http://schemas.openxmlformats.org/officeDocument/2006/relationships/image" Target="../media/image149.png"/><Relationship Id="rId68" Type="http://schemas.openxmlformats.org/officeDocument/2006/relationships/image" Target="../media/image154.png"/><Relationship Id="rId84" Type="http://schemas.openxmlformats.org/officeDocument/2006/relationships/image" Target="../media/image170.jpg"/><Relationship Id="rId89" Type="http://schemas.openxmlformats.org/officeDocument/2006/relationships/image" Target="../media/image175.jpg"/><Relationship Id="rId16" Type="http://schemas.openxmlformats.org/officeDocument/2006/relationships/image" Target="../media/image102.png"/><Relationship Id="rId11" Type="http://schemas.openxmlformats.org/officeDocument/2006/relationships/image" Target="../media/image97.png"/><Relationship Id="rId32" Type="http://schemas.openxmlformats.org/officeDocument/2006/relationships/image" Target="../media/image118.jpg"/><Relationship Id="rId37" Type="http://schemas.openxmlformats.org/officeDocument/2006/relationships/image" Target="../media/image123.jpg"/><Relationship Id="rId53" Type="http://schemas.openxmlformats.org/officeDocument/2006/relationships/image" Target="../media/image139.png"/><Relationship Id="rId58" Type="http://schemas.openxmlformats.org/officeDocument/2006/relationships/image" Target="../media/image144.png"/><Relationship Id="rId74" Type="http://schemas.openxmlformats.org/officeDocument/2006/relationships/image" Target="../media/image160.jpg"/><Relationship Id="rId79" Type="http://schemas.openxmlformats.org/officeDocument/2006/relationships/image" Target="../media/image165.jpg"/><Relationship Id="rId5" Type="http://schemas.openxmlformats.org/officeDocument/2006/relationships/image" Target="../media/image91.png"/><Relationship Id="rId90" Type="http://schemas.openxmlformats.org/officeDocument/2006/relationships/image" Target="../media/image176.jpg"/><Relationship Id="rId95" Type="http://schemas.openxmlformats.org/officeDocument/2006/relationships/image" Target="../media/image181.jpg"/><Relationship Id="rId22" Type="http://schemas.openxmlformats.org/officeDocument/2006/relationships/image" Target="../media/image108.png"/><Relationship Id="rId27" Type="http://schemas.openxmlformats.org/officeDocument/2006/relationships/image" Target="../media/image113.jpg"/><Relationship Id="rId43" Type="http://schemas.openxmlformats.org/officeDocument/2006/relationships/image" Target="../media/image129.jpg"/><Relationship Id="rId48" Type="http://schemas.openxmlformats.org/officeDocument/2006/relationships/image" Target="../media/image134.png"/><Relationship Id="rId64" Type="http://schemas.openxmlformats.org/officeDocument/2006/relationships/image" Target="../media/image150.png"/><Relationship Id="rId69" Type="http://schemas.openxmlformats.org/officeDocument/2006/relationships/image" Target="../media/image155.png"/><Relationship Id="rId80" Type="http://schemas.openxmlformats.org/officeDocument/2006/relationships/image" Target="../media/image166.jpg"/><Relationship Id="rId85" Type="http://schemas.openxmlformats.org/officeDocument/2006/relationships/image" Target="../media/image171.jpg"/><Relationship Id="rId3" Type="http://schemas.openxmlformats.org/officeDocument/2006/relationships/image" Target="../media/image89.png"/><Relationship Id="rId12" Type="http://schemas.openxmlformats.org/officeDocument/2006/relationships/image" Target="../media/image98.png"/><Relationship Id="rId17" Type="http://schemas.openxmlformats.org/officeDocument/2006/relationships/image" Target="../media/image103.png"/><Relationship Id="rId25" Type="http://schemas.openxmlformats.org/officeDocument/2006/relationships/image" Target="../media/image111.jpg"/><Relationship Id="rId33" Type="http://schemas.openxmlformats.org/officeDocument/2006/relationships/image" Target="../media/image119.jpg"/><Relationship Id="rId38" Type="http://schemas.openxmlformats.org/officeDocument/2006/relationships/image" Target="../media/image124.jpg"/><Relationship Id="rId46" Type="http://schemas.openxmlformats.org/officeDocument/2006/relationships/image" Target="../media/image132.png"/><Relationship Id="rId59" Type="http://schemas.openxmlformats.org/officeDocument/2006/relationships/image" Target="../media/image145.png"/><Relationship Id="rId67" Type="http://schemas.openxmlformats.org/officeDocument/2006/relationships/image" Target="../media/image153.png"/><Relationship Id="rId20" Type="http://schemas.openxmlformats.org/officeDocument/2006/relationships/image" Target="../media/image106.png"/><Relationship Id="rId41" Type="http://schemas.openxmlformats.org/officeDocument/2006/relationships/image" Target="../media/image127.jpg"/><Relationship Id="rId54" Type="http://schemas.openxmlformats.org/officeDocument/2006/relationships/image" Target="../media/image140.png"/><Relationship Id="rId62" Type="http://schemas.openxmlformats.org/officeDocument/2006/relationships/image" Target="../media/image148.png"/><Relationship Id="rId70" Type="http://schemas.openxmlformats.org/officeDocument/2006/relationships/image" Target="../media/image156.png"/><Relationship Id="rId75" Type="http://schemas.openxmlformats.org/officeDocument/2006/relationships/image" Target="../media/image161.jpg"/><Relationship Id="rId83" Type="http://schemas.openxmlformats.org/officeDocument/2006/relationships/image" Target="../media/image169.jpg"/><Relationship Id="rId88" Type="http://schemas.openxmlformats.org/officeDocument/2006/relationships/image" Target="../media/image174.jpg"/><Relationship Id="rId91" Type="http://schemas.openxmlformats.org/officeDocument/2006/relationships/image" Target="../media/image177.jpg"/><Relationship Id="rId96" Type="http://schemas.openxmlformats.org/officeDocument/2006/relationships/image" Target="../media/image182.jpg"/><Relationship Id="rId1" Type="http://schemas.openxmlformats.org/officeDocument/2006/relationships/slideLayout" Target="../slideLayouts/slideLayout2.xml"/><Relationship Id="rId6" Type="http://schemas.openxmlformats.org/officeDocument/2006/relationships/image" Target="../media/image92.png"/><Relationship Id="rId15" Type="http://schemas.openxmlformats.org/officeDocument/2006/relationships/image" Target="../media/image101.png"/><Relationship Id="rId23" Type="http://schemas.openxmlformats.org/officeDocument/2006/relationships/image" Target="../media/image109.png"/><Relationship Id="rId28" Type="http://schemas.openxmlformats.org/officeDocument/2006/relationships/image" Target="../media/image114.jpg"/><Relationship Id="rId36" Type="http://schemas.openxmlformats.org/officeDocument/2006/relationships/image" Target="../media/image122.jpg"/><Relationship Id="rId49" Type="http://schemas.openxmlformats.org/officeDocument/2006/relationships/image" Target="../media/image135.png"/><Relationship Id="rId57" Type="http://schemas.openxmlformats.org/officeDocument/2006/relationships/image" Target="../media/image143.png"/><Relationship Id="rId10" Type="http://schemas.openxmlformats.org/officeDocument/2006/relationships/image" Target="../media/image96.png"/><Relationship Id="rId31" Type="http://schemas.openxmlformats.org/officeDocument/2006/relationships/image" Target="../media/image117.jpg"/><Relationship Id="rId44" Type="http://schemas.openxmlformats.org/officeDocument/2006/relationships/image" Target="../media/image130.jpg"/><Relationship Id="rId52" Type="http://schemas.openxmlformats.org/officeDocument/2006/relationships/image" Target="../media/image138.png"/><Relationship Id="rId60" Type="http://schemas.openxmlformats.org/officeDocument/2006/relationships/image" Target="../media/image146.png"/><Relationship Id="rId65" Type="http://schemas.openxmlformats.org/officeDocument/2006/relationships/image" Target="../media/image151.png"/><Relationship Id="rId73" Type="http://schemas.openxmlformats.org/officeDocument/2006/relationships/image" Target="../media/image159.jpg"/><Relationship Id="rId78" Type="http://schemas.openxmlformats.org/officeDocument/2006/relationships/image" Target="../media/image164.jpg"/><Relationship Id="rId81" Type="http://schemas.openxmlformats.org/officeDocument/2006/relationships/image" Target="../media/image167.jpg"/><Relationship Id="rId86" Type="http://schemas.openxmlformats.org/officeDocument/2006/relationships/image" Target="../media/image172.jpg"/><Relationship Id="rId94" Type="http://schemas.openxmlformats.org/officeDocument/2006/relationships/image" Target="../media/image180.jpg"/><Relationship Id="rId99" Type="http://schemas.openxmlformats.org/officeDocument/2006/relationships/image" Target="../media/image185.jpg"/><Relationship Id="rId4" Type="http://schemas.openxmlformats.org/officeDocument/2006/relationships/image" Target="../media/image90.png"/><Relationship Id="rId9" Type="http://schemas.openxmlformats.org/officeDocument/2006/relationships/image" Target="../media/image95.png"/><Relationship Id="rId13" Type="http://schemas.openxmlformats.org/officeDocument/2006/relationships/image" Target="../media/image99.png"/><Relationship Id="rId18" Type="http://schemas.openxmlformats.org/officeDocument/2006/relationships/image" Target="../media/image104.png"/><Relationship Id="rId39" Type="http://schemas.openxmlformats.org/officeDocument/2006/relationships/image" Target="../media/image125.jpg"/><Relationship Id="rId34" Type="http://schemas.openxmlformats.org/officeDocument/2006/relationships/image" Target="../media/image120.jpg"/><Relationship Id="rId50" Type="http://schemas.openxmlformats.org/officeDocument/2006/relationships/image" Target="../media/image136.png"/><Relationship Id="rId55" Type="http://schemas.openxmlformats.org/officeDocument/2006/relationships/image" Target="../media/image141.png"/><Relationship Id="rId76" Type="http://schemas.openxmlformats.org/officeDocument/2006/relationships/image" Target="../media/image162.jpg"/><Relationship Id="rId97" Type="http://schemas.openxmlformats.org/officeDocument/2006/relationships/image" Target="../media/image183.jpg"/><Relationship Id="rId7" Type="http://schemas.openxmlformats.org/officeDocument/2006/relationships/image" Target="../media/image93.png"/><Relationship Id="rId71" Type="http://schemas.openxmlformats.org/officeDocument/2006/relationships/image" Target="../media/image157.png"/><Relationship Id="rId92" Type="http://schemas.openxmlformats.org/officeDocument/2006/relationships/image" Target="../media/image178.jpg"/><Relationship Id="rId2" Type="http://schemas.openxmlformats.org/officeDocument/2006/relationships/notesSlide" Target="../notesSlides/notesSlide21.xml"/><Relationship Id="rId29" Type="http://schemas.openxmlformats.org/officeDocument/2006/relationships/image" Target="../media/image115.jpg"/><Relationship Id="rId24" Type="http://schemas.openxmlformats.org/officeDocument/2006/relationships/image" Target="../media/image110.jpg"/><Relationship Id="rId40" Type="http://schemas.openxmlformats.org/officeDocument/2006/relationships/image" Target="../media/image126.jpg"/><Relationship Id="rId45" Type="http://schemas.openxmlformats.org/officeDocument/2006/relationships/image" Target="../media/image131.png"/><Relationship Id="rId66" Type="http://schemas.openxmlformats.org/officeDocument/2006/relationships/image" Target="../media/image152.png"/><Relationship Id="rId87" Type="http://schemas.openxmlformats.org/officeDocument/2006/relationships/image" Target="../media/image173.jpg"/><Relationship Id="rId61" Type="http://schemas.openxmlformats.org/officeDocument/2006/relationships/image" Target="../media/image147.png"/><Relationship Id="rId82" Type="http://schemas.openxmlformats.org/officeDocument/2006/relationships/image" Target="../media/image168.jpg"/><Relationship Id="rId19" Type="http://schemas.openxmlformats.org/officeDocument/2006/relationships/image" Target="../media/image105.png"/><Relationship Id="rId14" Type="http://schemas.openxmlformats.org/officeDocument/2006/relationships/image" Target="../media/image100.png"/><Relationship Id="rId30" Type="http://schemas.openxmlformats.org/officeDocument/2006/relationships/image" Target="../media/image116.jpg"/><Relationship Id="rId35" Type="http://schemas.openxmlformats.org/officeDocument/2006/relationships/image" Target="../media/image121.jpg"/><Relationship Id="rId56" Type="http://schemas.openxmlformats.org/officeDocument/2006/relationships/image" Target="../media/image142.png"/><Relationship Id="rId77" Type="http://schemas.openxmlformats.org/officeDocument/2006/relationships/image" Target="../media/image163.jpg"/><Relationship Id="rId100" Type="http://schemas.openxmlformats.org/officeDocument/2006/relationships/image" Target="../media/image186.jpg"/><Relationship Id="rId8" Type="http://schemas.openxmlformats.org/officeDocument/2006/relationships/image" Target="../media/image94.png"/><Relationship Id="rId51" Type="http://schemas.openxmlformats.org/officeDocument/2006/relationships/image" Target="../media/image137.png"/><Relationship Id="rId72" Type="http://schemas.openxmlformats.org/officeDocument/2006/relationships/image" Target="../media/image158.png"/><Relationship Id="rId93" Type="http://schemas.openxmlformats.org/officeDocument/2006/relationships/image" Target="../media/image179.jpg"/><Relationship Id="rId98" Type="http://schemas.openxmlformats.org/officeDocument/2006/relationships/image" Target="../media/image18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6" Type="http://schemas.openxmlformats.org/officeDocument/2006/relationships/image" Target="../media/image210.jpg"/><Relationship Id="rId21" Type="http://schemas.openxmlformats.org/officeDocument/2006/relationships/image" Target="../media/image205.png"/><Relationship Id="rId42" Type="http://schemas.openxmlformats.org/officeDocument/2006/relationships/image" Target="../media/image226.jpg"/><Relationship Id="rId47" Type="http://schemas.openxmlformats.org/officeDocument/2006/relationships/image" Target="../media/image231.png"/><Relationship Id="rId63" Type="http://schemas.openxmlformats.org/officeDocument/2006/relationships/image" Target="../media/image247.png"/><Relationship Id="rId68" Type="http://schemas.openxmlformats.org/officeDocument/2006/relationships/image" Target="../media/image252.png"/><Relationship Id="rId84" Type="http://schemas.openxmlformats.org/officeDocument/2006/relationships/image" Target="../media/image268.jpg"/><Relationship Id="rId89" Type="http://schemas.openxmlformats.org/officeDocument/2006/relationships/image" Target="../media/image273.jpg"/><Relationship Id="rId16" Type="http://schemas.openxmlformats.org/officeDocument/2006/relationships/image" Target="../media/image200.png"/><Relationship Id="rId11" Type="http://schemas.openxmlformats.org/officeDocument/2006/relationships/image" Target="../media/image195.png"/><Relationship Id="rId32" Type="http://schemas.openxmlformats.org/officeDocument/2006/relationships/image" Target="../media/image216.jpg"/><Relationship Id="rId37" Type="http://schemas.openxmlformats.org/officeDocument/2006/relationships/image" Target="../media/image221.jpg"/><Relationship Id="rId53" Type="http://schemas.openxmlformats.org/officeDocument/2006/relationships/image" Target="../media/image237.png"/><Relationship Id="rId58" Type="http://schemas.openxmlformats.org/officeDocument/2006/relationships/image" Target="../media/image242.png"/><Relationship Id="rId74" Type="http://schemas.openxmlformats.org/officeDocument/2006/relationships/image" Target="../media/image258.jpg"/><Relationship Id="rId79" Type="http://schemas.openxmlformats.org/officeDocument/2006/relationships/image" Target="../media/image263.jpg"/><Relationship Id="rId5" Type="http://schemas.openxmlformats.org/officeDocument/2006/relationships/image" Target="../media/image189.png"/><Relationship Id="rId90" Type="http://schemas.openxmlformats.org/officeDocument/2006/relationships/image" Target="../media/image274.jpg"/><Relationship Id="rId95" Type="http://schemas.openxmlformats.org/officeDocument/2006/relationships/image" Target="../media/image279.jpg"/><Relationship Id="rId22" Type="http://schemas.openxmlformats.org/officeDocument/2006/relationships/image" Target="../media/image206.png"/><Relationship Id="rId27" Type="http://schemas.openxmlformats.org/officeDocument/2006/relationships/image" Target="../media/image211.jpg"/><Relationship Id="rId43" Type="http://schemas.openxmlformats.org/officeDocument/2006/relationships/image" Target="../media/image227.jpg"/><Relationship Id="rId48" Type="http://schemas.openxmlformats.org/officeDocument/2006/relationships/image" Target="../media/image232.png"/><Relationship Id="rId64" Type="http://schemas.openxmlformats.org/officeDocument/2006/relationships/image" Target="../media/image248.png"/><Relationship Id="rId69" Type="http://schemas.openxmlformats.org/officeDocument/2006/relationships/image" Target="../media/image253.png"/><Relationship Id="rId80" Type="http://schemas.openxmlformats.org/officeDocument/2006/relationships/image" Target="../media/image264.jpg"/><Relationship Id="rId85" Type="http://schemas.openxmlformats.org/officeDocument/2006/relationships/image" Target="../media/image269.jpg"/><Relationship Id="rId3" Type="http://schemas.openxmlformats.org/officeDocument/2006/relationships/image" Target="../media/image187.png"/><Relationship Id="rId12" Type="http://schemas.openxmlformats.org/officeDocument/2006/relationships/image" Target="../media/image196.png"/><Relationship Id="rId17" Type="http://schemas.openxmlformats.org/officeDocument/2006/relationships/image" Target="../media/image201.png"/><Relationship Id="rId25" Type="http://schemas.openxmlformats.org/officeDocument/2006/relationships/image" Target="../media/image209.jpg"/><Relationship Id="rId33" Type="http://schemas.openxmlformats.org/officeDocument/2006/relationships/image" Target="../media/image217.jpg"/><Relationship Id="rId38" Type="http://schemas.openxmlformats.org/officeDocument/2006/relationships/image" Target="../media/image222.jpg"/><Relationship Id="rId46" Type="http://schemas.openxmlformats.org/officeDocument/2006/relationships/image" Target="../media/image230.png"/><Relationship Id="rId59" Type="http://schemas.openxmlformats.org/officeDocument/2006/relationships/image" Target="../media/image243.png"/><Relationship Id="rId67" Type="http://schemas.openxmlformats.org/officeDocument/2006/relationships/image" Target="../media/image251.png"/><Relationship Id="rId20" Type="http://schemas.openxmlformats.org/officeDocument/2006/relationships/image" Target="../media/image204.png"/><Relationship Id="rId41" Type="http://schemas.openxmlformats.org/officeDocument/2006/relationships/image" Target="../media/image225.jpg"/><Relationship Id="rId54" Type="http://schemas.openxmlformats.org/officeDocument/2006/relationships/image" Target="../media/image238.png"/><Relationship Id="rId62" Type="http://schemas.openxmlformats.org/officeDocument/2006/relationships/image" Target="../media/image246.png"/><Relationship Id="rId70" Type="http://schemas.openxmlformats.org/officeDocument/2006/relationships/image" Target="../media/image254.png"/><Relationship Id="rId75" Type="http://schemas.openxmlformats.org/officeDocument/2006/relationships/image" Target="../media/image259.jpg"/><Relationship Id="rId83" Type="http://schemas.openxmlformats.org/officeDocument/2006/relationships/image" Target="../media/image267.jpg"/><Relationship Id="rId88" Type="http://schemas.openxmlformats.org/officeDocument/2006/relationships/image" Target="../media/image272.jpg"/><Relationship Id="rId91" Type="http://schemas.openxmlformats.org/officeDocument/2006/relationships/image" Target="../media/image275.jpg"/><Relationship Id="rId96" Type="http://schemas.openxmlformats.org/officeDocument/2006/relationships/image" Target="../media/image280.jpg"/><Relationship Id="rId1" Type="http://schemas.openxmlformats.org/officeDocument/2006/relationships/slideLayout" Target="../slideLayouts/slideLayout2.xml"/><Relationship Id="rId6" Type="http://schemas.openxmlformats.org/officeDocument/2006/relationships/image" Target="../media/image190.png"/><Relationship Id="rId15" Type="http://schemas.openxmlformats.org/officeDocument/2006/relationships/image" Target="../media/image199.png"/><Relationship Id="rId23" Type="http://schemas.openxmlformats.org/officeDocument/2006/relationships/image" Target="../media/image207.png"/><Relationship Id="rId28" Type="http://schemas.openxmlformats.org/officeDocument/2006/relationships/image" Target="../media/image212.jpg"/><Relationship Id="rId36" Type="http://schemas.openxmlformats.org/officeDocument/2006/relationships/image" Target="../media/image220.jpg"/><Relationship Id="rId49" Type="http://schemas.openxmlformats.org/officeDocument/2006/relationships/image" Target="../media/image233.png"/><Relationship Id="rId57" Type="http://schemas.openxmlformats.org/officeDocument/2006/relationships/image" Target="../media/image241.png"/><Relationship Id="rId10" Type="http://schemas.openxmlformats.org/officeDocument/2006/relationships/image" Target="../media/image194.png"/><Relationship Id="rId31" Type="http://schemas.openxmlformats.org/officeDocument/2006/relationships/image" Target="../media/image215.jpg"/><Relationship Id="rId44" Type="http://schemas.openxmlformats.org/officeDocument/2006/relationships/image" Target="../media/image228.jpg"/><Relationship Id="rId52" Type="http://schemas.openxmlformats.org/officeDocument/2006/relationships/image" Target="../media/image236.png"/><Relationship Id="rId60" Type="http://schemas.openxmlformats.org/officeDocument/2006/relationships/image" Target="../media/image244.png"/><Relationship Id="rId65" Type="http://schemas.openxmlformats.org/officeDocument/2006/relationships/image" Target="../media/image249.png"/><Relationship Id="rId73" Type="http://schemas.openxmlformats.org/officeDocument/2006/relationships/image" Target="../media/image257.jpg"/><Relationship Id="rId78" Type="http://schemas.openxmlformats.org/officeDocument/2006/relationships/image" Target="../media/image262.jpg"/><Relationship Id="rId81" Type="http://schemas.openxmlformats.org/officeDocument/2006/relationships/image" Target="../media/image265.jpg"/><Relationship Id="rId86" Type="http://schemas.openxmlformats.org/officeDocument/2006/relationships/image" Target="../media/image270.jpg"/><Relationship Id="rId94" Type="http://schemas.openxmlformats.org/officeDocument/2006/relationships/image" Target="../media/image278.jpg"/><Relationship Id="rId99" Type="http://schemas.openxmlformats.org/officeDocument/2006/relationships/image" Target="../media/image283.jpg"/><Relationship Id="rId4" Type="http://schemas.openxmlformats.org/officeDocument/2006/relationships/image" Target="../media/image188.png"/><Relationship Id="rId9" Type="http://schemas.openxmlformats.org/officeDocument/2006/relationships/image" Target="../media/image193.png"/><Relationship Id="rId13" Type="http://schemas.openxmlformats.org/officeDocument/2006/relationships/image" Target="../media/image197.png"/><Relationship Id="rId18" Type="http://schemas.openxmlformats.org/officeDocument/2006/relationships/image" Target="../media/image202.png"/><Relationship Id="rId39" Type="http://schemas.openxmlformats.org/officeDocument/2006/relationships/image" Target="../media/image223.jpg"/><Relationship Id="rId34" Type="http://schemas.openxmlformats.org/officeDocument/2006/relationships/image" Target="../media/image218.jpg"/><Relationship Id="rId50" Type="http://schemas.openxmlformats.org/officeDocument/2006/relationships/image" Target="../media/image234.png"/><Relationship Id="rId55" Type="http://schemas.openxmlformats.org/officeDocument/2006/relationships/image" Target="../media/image239.png"/><Relationship Id="rId76" Type="http://schemas.openxmlformats.org/officeDocument/2006/relationships/image" Target="../media/image260.jpg"/><Relationship Id="rId97" Type="http://schemas.openxmlformats.org/officeDocument/2006/relationships/image" Target="../media/image281.jpg"/><Relationship Id="rId7" Type="http://schemas.openxmlformats.org/officeDocument/2006/relationships/image" Target="../media/image191.png"/><Relationship Id="rId71" Type="http://schemas.openxmlformats.org/officeDocument/2006/relationships/image" Target="../media/image255.png"/><Relationship Id="rId92" Type="http://schemas.openxmlformats.org/officeDocument/2006/relationships/image" Target="../media/image276.jpg"/><Relationship Id="rId2" Type="http://schemas.openxmlformats.org/officeDocument/2006/relationships/notesSlide" Target="../notesSlides/notesSlide23.xml"/><Relationship Id="rId29" Type="http://schemas.openxmlformats.org/officeDocument/2006/relationships/image" Target="../media/image213.jpg"/><Relationship Id="rId24" Type="http://schemas.openxmlformats.org/officeDocument/2006/relationships/image" Target="../media/image208.png"/><Relationship Id="rId40" Type="http://schemas.openxmlformats.org/officeDocument/2006/relationships/image" Target="../media/image224.jpg"/><Relationship Id="rId45" Type="http://schemas.openxmlformats.org/officeDocument/2006/relationships/image" Target="../media/image229.png"/><Relationship Id="rId66" Type="http://schemas.openxmlformats.org/officeDocument/2006/relationships/image" Target="../media/image250.png"/><Relationship Id="rId87" Type="http://schemas.openxmlformats.org/officeDocument/2006/relationships/image" Target="../media/image271.jpg"/><Relationship Id="rId61" Type="http://schemas.openxmlformats.org/officeDocument/2006/relationships/image" Target="../media/image245.png"/><Relationship Id="rId82" Type="http://schemas.openxmlformats.org/officeDocument/2006/relationships/image" Target="../media/image266.jpg"/><Relationship Id="rId19" Type="http://schemas.openxmlformats.org/officeDocument/2006/relationships/image" Target="../media/image203.png"/><Relationship Id="rId14" Type="http://schemas.openxmlformats.org/officeDocument/2006/relationships/image" Target="../media/image198.png"/><Relationship Id="rId30" Type="http://schemas.openxmlformats.org/officeDocument/2006/relationships/image" Target="../media/image214.jpg"/><Relationship Id="rId35" Type="http://schemas.openxmlformats.org/officeDocument/2006/relationships/image" Target="../media/image219.jpg"/><Relationship Id="rId56" Type="http://schemas.openxmlformats.org/officeDocument/2006/relationships/image" Target="../media/image240.png"/><Relationship Id="rId77" Type="http://schemas.openxmlformats.org/officeDocument/2006/relationships/image" Target="../media/image261.jpg"/><Relationship Id="rId100" Type="http://schemas.openxmlformats.org/officeDocument/2006/relationships/image" Target="../media/image284.jpg"/><Relationship Id="rId8" Type="http://schemas.openxmlformats.org/officeDocument/2006/relationships/image" Target="../media/image192.png"/><Relationship Id="rId51" Type="http://schemas.openxmlformats.org/officeDocument/2006/relationships/image" Target="../media/image235.png"/><Relationship Id="rId72" Type="http://schemas.openxmlformats.org/officeDocument/2006/relationships/image" Target="../media/image256.png"/><Relationship Id="rId93" Type="http://schemas.openxmlformats.org/officeDocument/2006/relationships/image" Target="../media/image277.jpg"/><Relationship Id="rId98" Type="http://schemas.openxmlformats.org/officeDocument/2006/relationships/image" Target="../media/image282.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2.jpe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7.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48032"/>
            <a:ext cx="9144000" cy="280883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bwMode="auto">
          <a:xfrm>
            <a:off x="149157" y="2146596"/>
            <a:ext cx="8949448" cy="461665"/>
          </a:xfrm>
          <a:prstGeom prst="rect">
            <a:avLst/>
          </a:prstGeom>
        </p:spPr>
        <p:txBody>
          <a:bodyPr wrap="square">
            <a:spAutoFit/>
          </a:bodyPr>
          <a:lstStyle/>
          <a:p>
            <a:pPr algn="ctr">
              <a:defRPr/>
            </a:pPr>
            <a:r>
              <a:rPr lang="en-US" altLang="zh-TW"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Compositional Conditional Diffusion Model</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矩形 45"/>
          <p:cNvSpPr/>
          <p:nvPr/>
        </p:nvSpPr>
        <p:spPr>
          <a:xfrm>
            <a:off x="1070320" y="3197767"/>
            <a:ext cx="6976533" cy="307777"/>
          </a:xfrm>
          <a:prstGeom prst="rect">
            <a:avLst/>
          </a:prstGeom>
        </p:spPr>
        <p:txBody>
          <a:bodyPr wrap="square">
            <a:spAutoFit/>
          </a:bodyPr>
          <a:lstStyle/>
          <a:p>
            <a:pPr algn="ctr"/>
            <a:r>
              <a:rPr lang="en-US" altLang="zh-CN" sz="1400" dirty="0">
                <a:solidFill>
                  <a:schemeClr val="bg1"/>
                </a:solidFill>
                <a:latin typeface="Cambria" panose="02040503050406030204" pitchFamily="18" charset="0"/>
                <a:ea typeface="Cambria" panose="02040503050406030204" pitchFamily="18" charset="0"/>
              </a:rPr>
              <a:t>For IEEE 10</a:t>
            </a:r>
            <a:r>
              <a:rPr lang="en-US" altLang="zh-CN" sz="1400" baseline="30000" dirty="0">
                <a:solidFill>
                  <a:schemeClr val="bg1"/>
                </a:solidFill>
                <a:latin typeface="Cambria" panose="02040503050406030204" pitchFamily="18" charset="0"/>
                <a:ea typeface="Cambria" panose="02040503050406030204" pitchFamily="18" charset="0"/>
              </a:rPr>
              <a:t>th </a:t>
            </a:r>
            <a:r>
              <a:rPr lang="en-US" altLang="zh-CN" sz="1400" dirty="0">
                <a:solidFill>
                  <a:schemeClr val="bg1"/>
                </a:solidFill>
                <a:latin typeface="Cambria" panose="02040503050406030204" pitchFamily="18" charset="0"/>
                <a:ea typeface="Cambria" panose="02040503050406030204" pitchFamily="18" charset="0"/>
              </a:rPr>
              <a:t>International Conference on Applied System Innovation</a:t>
            </a:r>
            <a:endParaRPr lang="zh-CN" altLang="en-US" sz="1400" dirty="0">
              <a:solidFill>
                <a:schemeClr val="bg1"/>
              </a:solidFill>
              <a:latin typeface="Cambria" panose="02040503050406030204" pitchFamily="18" charset="0"/>
            </a:endParaRPr>
          </a:p>
        </p:txBody>
      </p:sp>
      <p:sp>
        <p:nvSpPr>
          <p:cNvPr id="37" name="椭圆 36"/>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8" name="组合 37"/>
          <p:cNvGrpSpPr/>
          <p:nvPr/>
        </p:nvGrpSpPr>
        <p:grpSpPr>
          <a:xfrm>
            <a:off x="4117324" y="1086634"/>
            <a:ext cx="882535" cy="769790"/>
            <a:chOff x="4675188" y="2882900"/>
            <a:chExt cx="360362" cy="314325"/>
          </a:xfrm>
          <a:solidFill>
            <a:schemeClr val="tx2">
              <a:lumMod val="50000"/>
            </a:schemeClr>
          </a:solidFill>
        </p:grpSpPr>
        <p:sp>
          <p:nvSpPr>
            <p:cNvPr id="3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sym typeface="Gill Sans" charset="0"/>
              </a:endParaRPr>
            </a:p>
          </p:txBody>
        </p:sp>
        <p:sp>
          <p:nvSpPr>
            <p:cNvPr id="4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sym typeface="Gill Sans" charset="0"/>
              </a:endParaRPr>
            </a:p>
          </p:txBody>
        </p:sp>
        <p:sp>
          <p:nvSpPr>
            <p:cNvPr id="4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sym typeface="Gill Sans" charset="0"/>
              </a:endParaRPr>
            </a:p>
          </p:txBody>
        </p:sp>
      </p:grpSp>
      <p:cxnSp>
        <p:nvCxnSpPr>
          <p:cNvPr id="6" name="直接连接符 5"/>
          <p:cNvCxnSpPr/>
          <p:nvPr/>
        </p:nvCxnSpPr>
        <p:spPr>
          <a:xfrm>
            <a:off x="4170706" y="3127412"/>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556A948F-5E62-4B7D-8D74-D8BEC979C57A}"/>
              </a:ext>
            </a:extLst>
          </p:cNvPr>
          <p:cNvSpPr/>
          <p:nvPr/>
        </p:nvSpPr>
        <p:spPr>
          <a:xfrm>
            <a:off x="4721077" y="3646645"/>
            <a:ext cx="1647818" cy="275590"/>
          </a:xfrm>
          <a:prstGeom prst="rect">
            <a:avLst/>
          </a:prstGeom>
        </p:spPr>
        <p:txBody>
          <a:bodyPr wrap="square">
            <a:spAutoFit/>
          </a:bodyPr>
          <a:lstStyle/>
          <a:p>
            <a:pPr lvl="0" algn="ctr"/>
            <a:r>
              <a:rPr lang="en-US" altLang="zh-CN" sz="1200" dirty="0">
                <a:solidFill>
                  <a:schemeClr val="bg1"/>
                </a:solidFill>
                <a:latin typeface="Cambria" panose="02040503050406030204" pitchFamily="18" charset="0"/>
                <a:ea typeface="Cambria" panose="02040503050406030204" pitchFamily="18" charset="0"/>
              </a:rPr>
              <a:t>Date</a:t>
            </a:r>
            <a:r>
              <a:rPr lang="zh-CN" altLang="en-US" sz="1200" dirty="0">
                <a:solidFill>
                  <a:schemeClr val="bg1"/>
                </a:solidFill>
                <a:latin typeface="Cambria" panose="02040503050406030204" pitchFamily="18" charset="0"/>
              </a:rPr>
              <a:t>：</a:t>
            </a:r>
            <a:r>
              <a:rPr lang="en-US" altLang="zh-TW" sz="1200" dirty="0">
                <a:solidFill>
                  <a:schemeClr val="bg1"/>
                </a:solidFill>
                <a:latin typeface="Cambria" panose="02040503050406030204" pitchFamily="18" charset="0"/>
                <a:ea typeface="Cambria" panose="02040503050406030204" pitchFamily="18" charset="0"/>
              </a:rPr>
              <a:t>2024/4/19</a:t>
            </a:r>
            <a:endParaRPr lang="en-US" altLang="zh-CN" sz="1200" dirty="0">
              <a:solidFill>
                <a:schemeClr val="bg1"/>
              </a:solidFill>
              <a:latin typeface="Cambria" panose="02040503050406030204" pitchFamily="18" charset="0"/>
              <a:ea typeface="Cambria" panose="02040503050406030204" pitchFamily="18" charset="0"/>
            </a:endParaRPr>
          </a:p>
        </p:txBody>
      </p:sp>
      <p:sp>
        <p:nvSpPr>
          <p:cNvPr id="14" name="矩形 13">
            <a:extLst>
              <a:ext uri="{FF2B5EF4-FFF2-40B4-BE49-F238E27FC236}">
                <a16:creationId xmlns:a16="http://schemas.microsoft.com/office/drawing/2014/main" id="{8D14E869-A472-4449-BE60-ED7235497715}"/>
              </a:ext>
            </a:extLst>
          </p:cNvPr>
          <p:cNvSpPr/>
          <p:nvPr/>
        </p:nvSpPr>
        <p:spPr>
          <a:xfrm>
            <a:off x="2581290" y="3647156"/>
            <a:ext cx="1977296" cy="276999"/>
          </a:xfrm>
          <a:prstGeom prst="rect">
            <a:avLst/>
          </a:prstGeom>
        </p:spPr>
        <p:txBody>
          <a:bodyPr wrap="square">
            <a:spAutoFit/>
          </a:bodyPr>
          <a:lstStyle/>
          <a:p>
            <a:pPr lvl="0" algn="ctr"/>
            <a:r>
              <a:rPr lang="en-US" altLang="zh-CN" sz="1200" dirty="0">
                <a:solidFill>
                  <a:schemeClr val="bg1"/>
                </a:solidFill>
                <a:latin typeface="Cambria" panose="02040503050406030204" pitchFamily="18" charset="0"/>
                <a:ea typeface="Cambria" panose="02040503050406030204" pitchFamily="18" charset="0"/>
              </a:rPr>
              <a:t>Reporter</a:t>
            </a:r>
            <a:r>
              <a:rPr lang="zh-CN" altLang="en-US" sz="1200" dirty="0">
                <a:solidFill>
                  <a:schemeClr val="bg1"/>
                </a:solidFill>
                <a:latin typeface="Cambria" panose="02040503050406030204" pitchFamily="18" charset="0"/>
              </a:rPr>
              <a:t>：</a:t>
            </a:r>
            <a:r>
              <a:rPr lang="en-US" altLang="zh-TW" sz="1200" dirty="0">
                <a:solidFill>
                  <a:schemeClr val="bg1"/>
                </a:solidFill>
                <a:latin typeface="Cambria" panose="02040503050406030204" pitchFamily="18" charset="0"/>
              </a:rPr>
              <a:t>Shih-</a:t>
            </a:r>
            <a:r>
              <a:rPr lang="en-US" altLang="zh-TW" sz="1200" dirty="0" err="1">
                <a:solidFill>
                  <a:schemeClr val="bg1"/>
                </a:solidFill>
                <a:latin typeface="Cambria" panose="02040503050406030204" pitchFamily="18" charset="0"/>
              </a:rPr>
              <a:t>Lun</a:t>
            </a:r>
            <a:r>
              <a:rPr lang="en-US" altLang="zh-TW" sz="1200" dirty="0">
                <a:solidFill>
                  <a:schemeClr val="bg1"/>
                </a:solidFill>
                <a:latin typeface="Cambria" panose="02040503050406030204" pitchFamily="18" charset="0"/>
              </a:rPr>
              <a:t> Lai</a:t>
            </a:r>
            <a:endParaRPr lang="en-US" altLang="zh-CN" sz="1200" dirty="0">
              <a:solidFill>
                <a:schemeClr val="bg1"/>
              </a:solidFill>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7818" y="97231"/>
            <a:ext cx="7346282"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Part1: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a:p>
            <a:pPr>
              <a:defRPr/>
            </a:pP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Goal</a:t>
            </a:r>
          </a:p>
        </p:txBody>
      </p:sp>
      <p:sp>
        <p:nvSpPr>
          <p:cNvPr id="26" name="頁尾版面配置區 25">
            <a:extLst>
              <a:ext uri="{FF2B5EF4-FFF2-40B4-BE49-F238E27FC236}">
                <a16:creationId xmlns:a16="http://schemas.microsoft.com/office/drawing/2014/main" id="{A886CA9E-B3A9-257B-6D92-CBA7583B6679}"/>
              </a:ext>
            </a:extLst>
          </p:cNvPr>
          <p:cNvSpPr>
            <a:spLocks noGrp="1"/>
          </p:cNvSpPr>
          <p:nvPr>
            <p:ph type="ftr" sz="quarter" idx="11"/>
          </p:nvPr>
        </p:nvSpPr>
        <p:spPr/>
        <p:txBody>
          <a:bodyPr/>
          <a:lstStyle/>
          <a:p>
            <a:r>
              <a:rPr lang="en-US" altLang="zh-TW"/>
              <a:t>/60</a:t>
            </a:r>
            <a:endParaRPr lang="zh-TW" altLang="en-US" dirty="0"/>
          </a:p>
        </p:txBody>
      </p:sp>
      <p:sp>
        <p:nvSpPr>
          <p:cNvPr id="27" name="投影片編號版面配置區 26">
            <a:extLst>
              <a:ext uri="{FF2B5EF4-FFF2-40B4-BE49-F238E27FC236}">
                <a16:creationId xmlns:a16="http://schemas.microsoft.com/office/drawing/2014/main" id="{2059E360-43FB-105D-5E47-E96114BE96E2}"/>
              </a:ext>
            </a:extLst>
          </p:cNvPr>
          <p:cNvSpPr>
            <a:spLocks noGrp="1"/>
          </p:cNvSpPr>
          <p:nvPr>
            <p:ph type="sldNum" sz="quarter" idx="12"/>
          </p:nvPr>
        </p:nvSpPr>
        <p:spPr/>
        <p:txBody>
          <a:bodyPr/>
          <a:lstStyle/>
          <a:p>
            <a:fld id="{EE3F9CDB-1F21-4789-A81E-8FEA25CE194B}" type="slidenum">
              <a:rPr lang="zh-CN" altLang="en-US" smtClean="0"/>
              <a:pPr/>
              <a:t>10</a:t>
            </a:fld>
            <a:endParaRPr lang="zh-CN" altLang="en-US"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786CC7D6-57F7-476B-85C8-F8F1B16E3A65}"/>
                  </a:ext>
                </a:extLst>
              </p:cNvPr>
              <p:cNvSpPr txBox="1"/>
              <p:nvPr/>
            </p:nvSpPr>
            <p:spPr>
              <a:xfrm>
                <a:off x="301602" y="905975"/>
                <a:ext cx="7950394" cy="1024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dirty="0">
                    <a:latin typeface="Cambria" panose="02040503050406030204" pitchFamily="18" charset="0"/>
                  </a:rPr>
                  <a:t>Let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 …,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𝑚</m:t>
                        </m:r>
                      </m:sub>
                    </m:sSub>
                  </m:oMath>
                </a14:m>
                <a:r>
                  <a:rPr lang="zh-TW" altLang="en-US" b="0" dirty="0">
                    <a:latin typeface="Cambria" panose="02040503050406030204" pitchFamily="18" charset="0"/>
                  </a:rPr>
                  <a:t> </a:t>
                </a:r>
                <a:r>
                  <a:rPr lang="en-US" altLang="zh-TW" b="0" dirty="0">
                    <a:latin typeface="Cambria" panose="02040503050406030204" pitchFamily="18" charset="0"/>
                  </a:rPr>
                  <a:t>be set of category labels for each condition, </a:t>
                </a:r>
                <a14:m>
                  <m:oMath xmlns:m="http://schemas.openxmlformats.org/officeDocument/2006/math">
                    <m:d>
                      <m:dPr>
                        <m:begChr m:val="|"/>
                        <m:endChr m:val="|"/>
                        <m:ctrlPr>
                          <a:rPr lang="en-US" altLang="zh-TW" b="0" i="1" smtClean="0">
                            <a:solidFill>
                              <a:schemeClr val="tx1"/>
                            </a:solidFill>
                            <a:latin typeface="Cambria Math" panose="02040503050406030204" pitchFamily="18" charset="0"/>
                          </a:rPr>
                        </m:ctrlPr>
                      </m:dPr>
                      <m:e>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𝐶</m:t>
                            </m:r>
                          </m:e>
                          <m:sub>
                            <m:r>
                              <a:rPr lang="en-US" altLang="zh-TW" b="0" i="0" smtClean="0">
                                <a:solidFill>
                                  <a:schemeClr val="tx1"/>
                                </a:solidFill>
                                <a:latin typeface="Cambria Math" panose="02040503050406030204" pitchFamily="18" charset="0"/>
                              </a:rPr>
                              <m:t>1</m:t>
                            </m:r>
                          </m:sub>
                        </m:sSub>
                      </m:e>
                    </m:d>
                    <m:r>
                      <a:rPr lang="en-US" altLang="zh-TW" b="0" i="0" smtClean="0">
                        <a:solidFill>
                          <a:schemeClr val="tx1"/>
                        </a:solidFill>
                        <a:latin typeface="Cambria Math" panose="02040503050406030204" pitchFamily="18" charset="0"/>
                      </a:rPr>
                      <m:t>=</m:t>
                    </m:r>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𝑁</m:t>
                        </m:r>
                      </m:e>
                      <m:sub>
                        <m:r>
                          <a:rPr lang="en-US" altLang="zh-TW" b="0" i="0" smtClean="0">
                            <a:solidFill>
                              <a:schemeClr val="tx1"/>
                            </a:solidFill>
                            <a:latin typeface="Cambria Math" panose="02040503050406030204" pitchFamily="18" charset="0"/>
                          </a:rPr>
                          <m:t>1</m:t>
                        </m:r>
                      </m:sub>
                    </m:sSub>
                  </m:oMath>
                </a14:m>
                <a:r>
                  <a:rPr lang="en-US" altLang="zh-TW" b="0" dirty="0">
                    <a:latin typeface="Cambria" panose="02040503050406030204" pitchFamily="18" charset="0"/>
                  </a:rPr>
                  <a:t>, </a:t>
                </a:r>
                <a14:m>
                  <m:oMath xmlns:m="http://schemas.openxmlformats.org/officeDocument/2006/math">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a:rPr lang="en-US" altLang="zh-TW" b="0" i="0" smtClean="0">
                                <a:latin typeface="Cambria Math" panose="02040503050406030204" pitchFamily="18" charset="0"/>
                              </a:rPr>
                              <m:t>2</m:t>
                            </m:r>
                          </m:sub>
                        </m:sSub>
                      </m:e>
                    </m:d>
                    <m:r>
                      <a:rPr lang="en-US" altLang="zh-TW">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b="0" i="0" smtClean="0">
                            <a:latin typeface="Cambria Math" panose="02040503050406030204" pitchFamily="18" charset="0"/>
                          </a:rPr>
                          <m:t>2</m:t>
                        </m:r>
                      </m:sub>
                    </m:sSub>
                  </m:oMath>
                </a14:m>
                <a:r>
                  <a:rPr lang="en-US" altLang="zh-TW" b="0" dirty="0">
                    <a:latin typeface="Cambria" panose="02040503050406030204" pitchFamily="18" charset="0"/>
                  </a:rPr>
                  <a:t>, … , </a:t>
                </a:r>
                <a14:m>
                  <m:oMath xmlns:m="http://schemas.openxmlformats.org/officeDocument/2006/math">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m:rPr>
                                <m:sty m:val="p"/>
                              </m:rPr>
                              <a:rPr lang="en-US" altLang="zh-TW" b="0" i="0" smtClean="0">
                                <a:latin typeface="Cambria Math" panose="02040503050406030204" pitchFamily="18" charset="0"/>
                              </a:rPr>
                              <m:t>m</m:t>
                            </m:r>
                          </m:sub>
                        </m:sSub>
                      </m:e>
                    </m:d>
                    <m:r>
                      <a:rPr lang="en-US" altLang="zh-TW">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m:rPr>
                            <m:sty m:val="p"/>
                          </m:rPr>
                          <a:rPr lang="en-US" altLang="zh-TW" b="0" i="0" smtClean="0">
                            <a:latin typeface="Cambria Math" panose="02040503050406030204" pitchFamily="18" charset="0"/>
                          </a:rPr>
                          <m:t>m</m:t>
                        </m:r>
                      </m:sub>
                    </m:sSub>
                  </m:oMath>
                </a14:m>
                <a:r>
                  <a:rPr lang="en-US" altLang="zh-TW" dirty="0">
                    <a:latin typeface="Cambria" panose="02040503050406030204" pitchFamily="18" charset="0"/>
                  </a:rPr>
                  <a:t> . The set of all compositions </a:t>
                </a:r>
                <a14:m>
                  <m:oMath xmlns:m="http://schemas.openxmlformats.org/officeDocument/2006/math">
                    <m:r>
                      <a:rPr lang="en-US" altLang="zh-TW" i="1" smtClean="0">
                        <a:latin typeface="Cambria Math" panose="02040503050406030204" pitchFamily="18" charset="0"/>
                      </a:rPr>
                      <m:t>𝑈</m:t>
                    </m:r>
                    <m:r>
                      <a:rPr lang="en-US" altLang="zh-TW" b="0" i="1" smtClean="0">
                        <a:latin typeface="Cambria Math" panose="02040503050406030204" pitchFamily="18" charset="0"/>
                      </a:rPr>
                      <m:t>, </m:t>
                    </m:r>
                    <m:d>
                      <m:dPr>
                        <m:begChr m:val="|"/>
                        <m:endChr m:val="|"/>
                        <m:ctrlPr>
                          <a:rPr lang="en-US" altLang="zh-TW" i="1" dirty="0" smtClean="0">
                            <a:solidFill>
                              <a:schemeClr val="tx1"/>
                            </a:solidFill>
                            <a:latin typeface="Cambria Math" panose="02040503050406030204" pitchFamily="18" charset="0"/>
                          </a:rPr>
                        </m:ctrlPr>
                      </m:dPr>
                      <m:e>
                        <m:r>
                          <a:rPr lang="en-US" altLang="zh-TW" i="1" dirty="0" smtClean="0">
                            <a:solidFill>
                              <a:schemeClr val="tx1"/>
                            </a:solidFill>
                            <a:latin typeface="Cambria Math" panose="02040503050406030204" pitchFamily="18" charset="0"/>
                          </a:rPr>
                          <m:t>𝑈</m:t>
                        </m:r>
                      </m:e>
                    </m:d>
                    <m:r>
                      <a:rPr lang="en-US" altLang="zh-TW" i="0" dirty="0" smtClean="0">
                        <a:solidFill>
                          <a:schemeClr val="tx1"/>
                        </a:solidFill>
                        <a:latin typeface="Cambria Math" panose="02040503050406030204" pitchFamily="18" charset="0"/>
                      </a:rPr>
                      <m:t>=</m:t>
                    </m:r>
                    <m:sSub>
                      <m:sSubPr>
                        <m:ctrlPr>
                          <a:rPr lang="en-US" altLang="zh-TW" i="1" dirty="0" smtClean="0">
                            <a:solidFill>
                              <a:schemeClr val="tx1"/>
                            </a:solidFill>
                            <a:latin typeface="Cambria Math" panose="02040503050406030204" pitchFamily="18" charset="0"/>
                          </a:rPr>
                        </m:ctrlPr>
                      </m:sSubPr>
                      <m:e>
                        <m:r>
                          <a:rPr lang="en-US" altLang="zh-TW" i="1" dirty="0" smtClean="0">
                            <a:solidFill>
                              <a:schemeClr val="tx1"/>
                            </a:solidFill>
                            <a:latin typeface="Cambria Math" panose="02040503050406030204" pitchFamily="18" charset="0"/>
                          </a:rPr>
                          <m:t>𝑁</m:t>
                        </m:r>
                      </m:e>
                      <m:sub>
                        <m:r>
                          <a:rPr lang="en-US" altLang="zh-TW" i="0" dirty="0" smtClean="0">
                            <a:solidFill>
                              <a:schemeClr val="tx1"/>
                            </a:solidFill>
                            <a:latin typeface="Cambria Math" panose="02040503050406030204" pitchFamily="18" charset="0"/>
                          </a:rPr>
                          <m:t>1</m:t>
                        </m:r>
                      </m:sub>
                    </m:sSub>
                    <m:r>
                      <a:rPr lang="en-US" altLang="zh-TW" i="0" dirty="0" smtClean="0">
                        <a:solidFill>
                          <a:schemeClr val="tx1"/>
                        </a:solidFill>
                        <a:latin typeface="Cambria Math" panose="02040503050406030204" pitchFamily="18" charset="0"/>
                      </a:rPr>
                      <m:t>×</m:t>
                    </m:r>
                    <m:sSub>
                      <m:sSubPr>
                        <m:ctrlPr>
                          <a:rPr lang="en-US" altLang="zh-TW" i="1" dirty="0" smtClean="0">
                            <a:solidFill>
                              <a:schemeClr val="tx1"/>
                            </a:solidFill>
                            <a:latin typeface="Cambria Math" panose="02040503050406030204" pitchFamily="18" charset="0"/>
                          </a:rPr>
                        </m:ctrlPr>
                      </m:sSubPr>
                      <m:e>
                        <m:r>
                          <a:rPr lang="en-US" altLang="zh-TW" i="1" dirty="0" smtClean="0">
                            <a:solidFill>
                              <a:schemeClr val="tx1"/>
                            </a:solidFill>
                            <a:latin typeface="Cambria Math" panose="02040503050406030204" pitchFamily="18" charset="0"/>
                          </a:rPr>
                          <m:t>𝑁</m:t>
                        </m:r>
                      </m:e>
                      <m:sub>
                        <m:r>
                          <a:rPr lang="en-US" altLang="zh-TW" i="0" dirty="0" smtClean="0">
                            <a:solidFill>
                              <a:schemeClr val="tx1"/>
                            </a:solidFill>
                            <a:latin typeface="Cambria Math" panose="02040503050406030204" pitchFamily="18" charset="0"/>
                          </a:rPr>
                          <m:t>2</m:t>
                        </m:r>
                      </m:sub>
                    </m:sSub>
                    <m:r>
                      <a:rPr lang="en-US" altLang="zh-TW" i="0" dirty="0" smtClean="0">
                        <a:solidFill>
                          <a:schemeClr val="tx1"/>
                        </a:solidFill>
                        <a:latin typeface="Cambria Math" panose="02040503050406030204" pitchFamily="18" charset="0"/>
                      </a:rPr>
                      <m:t>×…×</m:t>
                    </m:r>
                    <m:sSub>
                      <m:sSubPr>
                        <m:ctrlPr>
                          <a:rPr lang="en-US" altLang="zh-TW" i="1" dirty="0" smtClean="0">
                            <a:solidFill>
                              <a:schemeClr val="tx1"/>
                            </a:solidFill>
                            <a:latin typeface="Cambria Math" panose="02040503050406030204" pitchFamily="18" charset="0"/>
                          </a:rPr>
                        </m:ctrlPr>
                      </m:sSubPr>
                      <m:e>
                        <m:r>
                          <a:rPr lang="en-US" altLang="zh-TW" i="1" dirty="0" smtClean="0">
                            <a:solidFill>
                              <a:schemeClr val="tx1"/>
                            </a:solidFill>
                            <a:latin typeface="Cambria Math" panose="02040503050406030204" pitchFamily="18" charset="0"/>
                          </a:rPr>
                          <m:t>𝑁</m:t>
                        </m:r>
                      </m:e>
                      <m:sub>
                        <m:r>
                          <a:rPr lang="en-US" altLang="zh-TW" i="1" dirty="0" smtClean="0">
                            <a:solidFill>
                              <a:schemeClr val="tx1"/>
                            </a:solidFill>
                            <a:latin typeface="Cambria Math" panose="02040503050406030204" pitchFamily="18" charset="0"/>
                          </a:rPr>
                          <m:t>𝑚</m:t>
                        </m:r>
                      </m:sub>
                    </m:sSub>
                  </m:oMath>
                </a14:m>
                <a:r>
                  <a:rPr lang="en-US" altLang="zh-TW" dirty="0">
                    <a:latin typeface="Cambria" panose="02040503050406030204" pitchFamily="18" charset="0"/>
                  </a:rPr>
                  <a:t> , </a:t>
                </a:r>
                <a14:m>
                  <m:oMath xmlns:m="http://schemas.openxmlformats.org/officeDocument/2006/math">
                    <m:r>
                      <a:rPr lang="en-US" altLang="zh-TW" i="1" dirty="0" smtClean="0">
                        <a:latin typeface="Cambria Math" panose="02040503050406030204" pitchFamily="18" charset="0"/>
                      </a:rPr>
                      <m:t>𝑆</m:t>
                    </m:r>
                    <m:r>
                      <a:rPr lang="en-US" altLang="zh-TW" b="0" i="1" dirty="0" smtClean="0">
                        <a:latin typeface="Cambria Math" panose="02040503050406030204" pitchFamily="18" charset="0"/>
                      </a:rPr>
                      <m:t>⊂</m:t>
                    </m:r>
                    <m:r>
                      <a:rPr lang="en-US" altLang="zh-TW" i="1" dirty="0" smtClean="0">
                        <a:latin typeface="Cambria Math" panose="02040503050406030204" pitchFamily="18" charset="0"/>
                      </a:rPr>
                      <m:t>𝑈</m:t>
                    </m:r>
                  </m:oMath>
                </a14:m>
                <a:r>
                  <a:rPr lang="en-US" altLang="zh-TW" dirty="0">
                    <a:latin typeface="Cambria" panose="02040503050406030204" pitchFamily="18" charset="0"/>
                  </a:rPr>
                  <a:t> is the set of available compositions. Our goal is using the available composition </a:t>
                </a:r>
                <a14:m>
                  <m:oMath xmlns:m="http://schemas.openxmlformats.org/officeDocument/2006/math">
                    <m:sSub>
                      <m:sSubPr>
                        <m:ctrlPr>
                          <a:rPr lang="en-US" altLang="zh-TW" i="1" dirty="0" smtClean="0">
                            <a:solidFill>
                              <a:srgbClr val="836967"/>
                            </a:solidFill>
                            <a:latin typeface="Cambria Math" panose="02040503050406030204" pitchFamily="18" charset="0"/>
                          </a:rPr>
                        </m:ctrlPr>
                      </m:sSubPr>
                      <m:e>
                        <m:r>
                          <a:rPr lang="en-US" altLang="zh-TW" i="1" dirty="0" smtClean="0">
                            <a:latin typeface="Cambria Math" panose="02040503050406030204" pitchFamily="18" charset="0"/>
                          </a:rPr>
                          <m:t>𝑐</m:t>
                        </m:r>
                      </m:e>
                      <m:sub>
                        <m:r>
                          <a:rPr lang="en-US" altLang="zh-TW" i="1" dirty="0" smtClean="0">
                            <a:latin typeface="Cambria Math" panose="02040503050406030204" pitchFamily="18" charset="0"/>
                          </a:rPr>
                          <m:t>𝑖</m:t>
                        </m:r>
                      </m:sub>
                    </m:sSub>
                    <m:r>
                      <a:rPr lang="en-US" altLang="zh-TW" i="0" dirty="0" smtClean="0">
                        <a:latin typeface="Cambria Math" panose="02040503050406030204" pitchFamily="18" charset="0"/>
                      </a:rPr>
                      <m:t>∈</m:t>
                    </m:r>
                    <m:r>
                      <a:rPr lang="en-US" altLang="zh-TW" i="1" dirty="0" smtClean="0">
                        <a:latin typeface="Cambria Math" panose="02040503050406030204" pitchFamily="18" charset="0"/>
                      </a:rPr>
                      <m:t>𝑆</m:t>
                    </m:r>
                  </m:oMath>
                </a14:m>
                <a:r>
                  <a:rPr lang="en-US" altLang="zh-TW" dirty="0">
                    <a:latin typeface="Cambria" panose="02040503050406030204" pitchFamily="18" charset="0"/>
                  </a:rPr>
                  <a:t> to generate all compositions </a:t>
                </a:r>
                <a14:m>
                  <m:oMath xmlns:m="http://schemas.openxmlformats.org/officeDocument/2006/math">
                    <m:sSub>
                      <m:sSubPr>
                        <m:ctrlPr>
                          <a:rPr lang="en-US" altLang="zh-TW" i="1" smtClean="0">
                            <a:solidFill>
                              <a:srgbClr val="836967"/>
                            </a:solidFill>
                            <a:latin typeface="Cambria Math" panose="02040503050406030204" pitchFamily="18" charset="0"/>
                          </a:rPr>
                        </m:ctrlPr>
                      </m:sSubPr>
                      <m:e>
                        <m:r>
                          <a:rPr lang="en-US" altLang="zh-TW" i="1" smtClean="0">
                            <a:latin typeface="Cambria Math" panose="02040503050406030204" pitchFamily="18" charset="0"/>
                          </a:rPr>
                          <m:t>𝑐</m:t>
                        </m:r>
                      </m:e>
                      <m:sub>
                        <m:r>
                          <a:rPr lang="en-US" altLang="zh-TW" i="1" smtClean="0">
                            <a:latin typeface="Cambria Math" panose="02040503050406030204" pitchFamily="18" charset="0"/>
                          </a:rPr>
                          <m:t>𝑗</m:t>
                        </m:r>
                      </m:sub>
                    </m:sSub>
                  </m:oMath>
                </a14:m>
                <a:r>
                  <a:rPr lang="en-US" altLang="zh-TW" dirty="0">
                    <a:latin typeface="Cambria" panose="02040503050406030204" pitchFamily="18" charset="0"/>
                  </a:rPr>
                  <a:t>, </a:t>
                </a:r>
                <a14:m>
                  <m:oMath xmlns:m="http://schemas.openxmlformats.org/officeDocument/2006/math">
                    <m:sSub>
                      <m:sSubPr>
                        <m:ctrlPr>
                          <a:rPr lang="en-US" altLang="zh-TW" i="1" smtClean="0">
                            <a:solidFill>
                              <a:srgbClr val="836967"/>
                            </a:solidFill>
                            <a:latin typeface="Cambria Math" panose="02040503050406030204" pitchFamily="18" charset="0"/>
                          </a:rPr>
                        </m:ctrlPr>
                      </m:sSubPr>
                      <m:e>
                        <m:r>
                          <a:rPr lang="en-US" altLang="zh-TW" i="1" smtClean="0">
                            <a:latin typeface="Cambria Math" panose="02040503050406030204" pitchFamily="18" charset="0"/>
                          </a:rPr>
                          <m:t>𝑐</m:t>
                        </m:r>
                      </m:e>
                      <m:sub>
                        <m:r>
                          <a:rPr lang="en-US" altLang="zh-TW" i="1" smtClean="0">
                            <a:latin typeface="Cambria Math" panose="02040503050406030204" pitchFamily="18" charset="0"/>
                          </a:rPr>
                          <m:t>𝑗</m:t>
                        </m:r>
                      </m:sub>
                    </m:sSub>
                    <m:r>
                      <a:rPr lang="en-US" altLang="zh-TW" i="0" smtClean="0">
                        <a:latin typeface="Cambria Math" panose="02040503050406030204" pitchFamily="18" charset="0"/>
                      </a:rPr>
                      <m:t>∈</m:t>
                    </m:r>
                    <m:r>
                      <a:rPr lang="en-US" altLang="zh-TW" i="1" smtClean="0">
                        <a:latin typeface="Cambria Math" panose="02040503050406030204" pitchFamily="18" charset="0"/>
                      </a:rPr>
                      <m:t>𝑈</m:t>
                    </m:r>
                  </m:oMath>
                </a14:m>
                <a:r>
                  <a:rPr lang="en-US" altLang="zh-TW" dirty="0">
                    <a:latin typeface="Cambria" panose="02040503050406030204" pitchFamily="18" charset="0"/>
                  </a:rPr>
                  <a:t> .</a:t>
                </a:r>
              </a:p>
            </p:txBody>
          </p:sp>
        </mc:Choice>
        <mc:Fallback xmlns="">
          <p:sp>
            <p:nvSpPr>
              <p:cNvPr id="5" name="文字方塊 4">
                <a:extLst>
                  <a:ext uri="{FF2B5EF4-FFF2-40B4-BE49-F238E27FC236}">
                    <a16:creationId xmlns:a16="http://schemas.microsoft.com/office/drawing/2014/main" id="{786CC7D6-57F7-476B-85C8-F8F1B16E3A65}"/>
                  </a:ext>
                </a:extLst>
              </p:cNvPr>
              <p:cNvSpPr txBox="1">
                <a:spLocks noRot="1" noChangeAspect="1" noMove="1" noResize="1" noEditPoints="1" noAdjustHandles="1" noChangeArrowheads="1" noChangeShapeType="1" noTextEdit="1"/>
              </p:cNvSpPr>
              <p:nvPr/>
            </p:nvSpPr>
            <p:spPr>
              <a:xfrm>
                <a:off x="301602" y="905975"/>
                <a:ext cx="7950394" cy="1024191"/>
              </a:xfrm>
              <a:prstGeom prst="rect">
                <a:avLst/>
              </a:prstGeom>
              <a:blipFill>
                <a:blip r:embed="rId3"/>
                <a:stretch>
                  <a:fillRect l="-77" r="-536" b="-2976"/>
                </a:stretch>
              </a:blipFill>
            </p:spPr>
            <p:txBody>
              <a:bodyPr/>
              <a:lstStyle/>
              <a:p>
                <a:r>
                  <a:rPr lang="zh-TW" altLang="en-US">
                    <a:noFill/>
                  </a:rPr>
                  <a:t> </a:t>
                </a:r>
              </a:p>
            </p:txBody>
          </p:sp>
        </mc:Fallback>
      </mc:AlternateContent>
      <p:sp>
        <p:nvSpPr>
          <p:cNvPr id="7" name="矩形 6">
            <a:extLst>
              <a:ext uri="{FF2B5EF4-FFF2-40B4-BE49-F238E27FC236}">
                <a16:creationId xmlns:a16="http://schemas.microsoft.com/office/drawing/2014/main" id="{38A82EAB-DDC7-4997-9C5E-45F134BA864C}"/>
              </a:ext>
            </a:extLst>
          </p:cNvPr>
          <p:cNvSpPr/>
          <p:nvPr/>
        </p:nvSpPr>
        <p:spPr>
          <a:xfrm>
            <a:off x="2016000" y="2516119"/>
            <a:ext cx="4500000" cy="2257482"/>
          </a:xfrm>
          <a:prstGeom prst="rect">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EB2A8A0-3FC3-4C4A-AFEF-A92CCED82543}"/>
                  </a:ext>
                </a:extLst>
              </p:cNvPr>
              <p:cNvSpPr txBox="1"/>
              <p:nvPr/>
            </p:nvSpPr>
            <p:spPr>
              <a:xfrm>
                <a:off x="3153314" y="1962133"/>
                <a:ext cx="2286481" cy="30777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14:m>
                  <m:oMath xmlns:m="http://schemas.openxmlformats.org/officeDocument/2006/math">
                    <m:sSub>
                      <m:sSubPr>
                        <m:ctrlPr>
                          <a:rPr lang="zh-TW" altLang="en-US" sz="1400" i="1" smtClean="0">
                            <a:solidFill>
                              <a:srgbClr val="836967"/>
                            </a:solidFill>
                            <a:latin typeface="Cambria Math" panose="02040503050406030204" pitchFamily="18" charset="0"/>
                          </a:rPr>
                        </m:ctrlPr>
                      </m:sSubPr>
                      <m:e>
                        <m:r>
                          <a:rPr lang="zh-TW" altLang="en-US" sz="1400" b="0" i="1" smtClean="0">
                            <a:latin typeface="Cambria Math" panose="02040503050406030204" pitchFamily="18" charset="0"/>
                          </a:rPr>
                          <m:t>𝐶</m:t>
                        </m:r>
                      </m:e>
                      <m:sub>
                        <m:r>
                          <a:rPr lang="zh-TW" altLang="en-US" sz="1400" b="0" i="0" smtClean="0">
                            <a:latin typeface="Cambria Math" panose="02040503050406030204" pitchFamily="18" charset="0"/>
                          </a:rPr>
                          <m:t>1</m:t>
                        </m:r>
                      </m:sub>
                    </m:sSub>
                  </m:oMath>
                </a14:m>
                <a:r>
                  <a:rPr lang="zh-TW" altLang="en-US" sz="1400" dirty="0">
                    <a:latin typeface="Cambria Math" panose="02040503050406030204" pitchFamily="18" charset="0"/>
                    <a:ea typeface="新細明體"/>
                    <a:cs typeface="Calibri" panose="020F0502020204030204"/>
                  </a:rPr>
                  <a:t> (</a:t>
                </a:r>
                <a:r>
                  <a:rPr lang="en-US" altLang="zh-TW" sz="1400" dirty="0">
                    <a:latin typeface="Cambria Math" panose="02040503050406030204" pitchFamily="18" charset="0"/>
                    <a:ea typeface="新細明體"/>
                    <a:cs typeface="Calibri" panose="020F0502020204030204"/>
                  </a:rPr>
                  <a:t>Animal</a:t>
                </a:r>
                <a:r>
                  <a:rPr lang="zh-TW" altLang="en-US" sz="1400" dirty="0">
                    <a:latin typeface="Cambria Math" panose="02040503050406030204" pitchFamily="18" charset="0"/>
                    <a:ea typeface="新細明體"/>
                    <a:cs typeface="Calibri" panose="020F0502020204030204"/>
                  </a:rPr>
                  <a:t>) </a:t>
                </a:r>
              </a:p>
            </p:txBody>
          </p:sp>
        </mc:Choice>
        <mc:Fallback xmlns="">
          <p:sp>
            <p:nvSpPr>
              <p:cNvPr id="8" name="文字方塊 7">
                <a:extLst>
                  <a:ext uri="{FF2B5EF4-FFF2-40B4-BE49-F238E27FC236}">
                    <a16:creationId xmlns:a16="http://schemas.microsoft.com/office/drawing/2014/main" id="{CEB2A8A0-3FC3-4C4A-AFEF-A92CCED82543}"/>
                  </a:ext>
                </a:extLst>
              </p:cNvPr>
              <p:cNvSpPr txBox="1">
                <a:spLocks noRot="1" noChangeAspect="1" noMove="1" noResize="1" noEditPoints="1" noAdjustHandles="1" noChangeArrowheads="1" noChangeShapeType="1" noTextEdit="1"/>
              </p:cNvSpPr>
              <p:nvPr/>
            </p:nvSpPr>
            <p:spPr>
              <a:xfrm>
                <a:off x="3153314" y="1962133"/>
                <a:ext cx="2286481" cy="307777"/>
              </a:xfrm>
              <a:prstGeom prst="rect">
                <a:avLst/>
              </a:prstGeom>
              <a:blipFill>
                <a:blip r:embed="rId4"/>
                <a:stretch>
                  <a:fillRect t="-6000" b="-2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333B4C96-AAC7-44FD-ACA5-F66D54FB99A4}"/>
                  </a:ext>
                </a:extLst>
              </p:cNvPr>
              <p:cNvSpPr txBox="1"/>
              <p:nvPr/>
            </p:nvSpPr>
            <p:spPr>
              <a:xfrm rot="16200000">
                <a:off x="37540" y="3552111"/>
                <a:ext cx="2454140" cy="30777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14:m>
                  <m:oMath xmlns:m="http://schemas.openxmlformats.org/officeDocument/2006/math">
                    <m:sSub>
                      <m:sSubPr>
                        <m:ctrlPr>
                          <a:rPr lang="zh-TW" altLang="en-US" sz="1400" i="1" smtClean="0">
                            <a:solidFill>
                              <a:srgbClr val="836967"/>
                            </a:solidFill>
                            <a:latin typeface="Cambria Math" panose="02040503050406030204" pitchFamily="18" charset="0"/>
                          </a:rPr>
                        </m:ctrlPr>
                      </m:sSubPr>
                      <m:e>
                        <m:r>
                          <a:rPr lang="zh-TW" altLang="en-US" sz="1400" i="1" smtClean="0">
                            <a:latin typeface="Cambria Math" panose="02040503050406030204" pitchFamily="18" charset="0"/>
                          </a:rPr>
                          <m:t>𝐶</m:t>
                        </m:r>
                      </m:e>
                      <m:sub>
                        <m:r>
                          <a:rPr lang="zh-TW" altLang="en-US" sz="1400" i="0" smtClean="0">
                            <a:latin typeface="Cambria Math" panose="02040503050406030204" pitchFamily="18" charset="0"/>
                          </a:rPr>
                          <m:t>2</m:t>
                        </m:r>
                      </m:sub>
                    </m:sSub>
                  </m:oMath>
                </a14:m>
                <a:r>
                  <a:rPr lang="zh-TW" altLang="en-US" sz="1400" dirty="0">
                    <a:latin typeface="Cambria Math" panose="02040503050406030204" pitchFamily="18" charset="0"/>
                    <a:ea typeface="新細明體"/>
                    <a:cs typeface="Calibri"/>
                  </a:rPr>
                  <a:t>  (</a:t>
                </a:r>
                <a:r>
                  <a:rPr lang="en-US" altLang="zh-TW" sz="1400" dirty="0">
                    <a:latin typeface="Cambria Math" panose="02040503050406030204" pitchFamily="18" charset="0"/>
                    <a:ea typeface="新細明體"/>
                    <a:cs typeface="Calibri"/>
                  </a:rPr>
                  <a:t>Color</a:t>
                </a:r>
                <a:r>
                  <a:rPr lang="zh-TW" altLang="en-US" sz="1400" dirty="0">
                    <a:latin typeface="Cambria Math" panose="02040503050406030204" pitchFamily="18" charset="0"/>
                    <a:ea typeface="新細明體"/>
                    <a:cs typeface="Calibri"/>
                  </a:rPr>
                  <a:t>)</a:t>
                </a:r>
              </a:p>
            </p:txBody>
          </p:sp>
        </mc:Choice>
        <mc:Fallback xmlns="">
          <p:sp>
            <p:nvSpPr>
              <p:cNvPr id="9" name="文字方塊 8">
                <a:extLst>
                  <a:ext uri="{FF2B5EF4-FFF2-40B4-BE49-F238E27FC236}">
                    <a16:creationId xmlns:a16="http://schemas.microsoft.com/office/drawing/2014/main" id="{333B4C96-AAC7-44FD-ACA5-F66D54FB99A4}"/>
                  </a:ext>
                </a:extLst>
              </p:cNvPr>
              <p:cNvSpPr txBox="1">
                <a:spLocks noRot="1" noChangeAspect="1" noMove="1" noResize="1" noEditPoints="1" noAdjustHandles="1" noChangeArrowheads="1" noChangeShapeType="1" noTextEdit="1"/>
              </p:cNvSpPr>
              <p:nvPr/>
            </p:nvSpPr>
            <p:spPr>
              <a:xfrm rot="16200000">
                <a:off x="37540" y="3552111"/>
                <a:ext cx="2454140" cy="307777"/>
              </a:xfrm>
              <a:prstGeom prst="rect">
                <a:avLst/>
              </a:prstGeom>
              <a:blipFill>
                <a:blip r:embed="rId5"/>
                <a:stretch>
                  <a:fillRect l="-3922" r="-17647"/>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7DF33C9D-3759-4383-AC27-90EAFFB46D81}"/>
              </a:ext>
            </a:extLst>
          </p:cNvPr>
          <p:cNvSpPr txBox="1"/>
          <p:nvPr/>
        </p:nvSpPr>
        <p:spPr>
          <a:xfrm>
            <a:off x="2087855" y="2274181"/>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dirty="0">
                <a:latin typeface="Cambria" panose="02040503050406030204" pitchFamily="18" charset="0"/>
                <a:ea typeface="新細明體"/>
                <a:cs typeface="Calibri"/>
              </a:rPr>
              <a:t>Dog</a:t>
            </a:r>
            <a:endParaRPr lang="zh-TW" sz="1200" dirty="0">
              <a:latin typeface="Cambria" panose="02040503050406030204" pitchFamily="18" charset="0"/>
              <a:cs typeface="Calibri" panose="020F0502020204030204"/>
            </a:endParaRPr>
          </a:p>
        </p:txBody>
      </p:sp>
      <p:sp>
        <p:nvSpPr>
          <p:cNvPr id="11" name="文字方塊 10">
            <a:extLst>
              <a:ext uri="{FF2B5EF4-FFF2-40B4-BE49-F238E27FC236}">
                <a16:creationId xmlns:a16="http://schemas.microsoft.com/office/drawing/2014/main" id="{2DE064FA-D1BF-44DD-A413-7D7ECFEE1182}"/>
              </a:ext>
            </a:extLst>
          </p:cNvPr>
          <p:cNvSpPr txBox="1"/>
          <p:nvPr/>
        </p:nvSpPr>
        <p:spPr>
          <a:xfrm>
            <a:off x="2998929" y="2274181"/>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dirty="0">
                <a:latin typeface="Cambria" panose="02040503050406030204" pitchFamily="18" charset="0"/>
                <a:ea typeface="新細明體"/>
                <a:cs typeface="Calibri" panose="020F0502020204030204"/>
              </a:rPr>
              <a:t>Cat</a:t>
            </a:r>
          </a:p>
        </p:txBody>
      </p:sp>
      <p:sp>
        <p:nvSpPr>
          <p:cNvPr id="13" name="文字方塊 12">
            <a:extLst>
              <a:ext uri="{FF2B5EF4-FFF2-40B4-BE49-F238E27FC236}">
                <a16:creationId xmlns:a16="http://schemas.microsoft.com/office/drawing/2014/main" id="{17CE334D-9697-4F96-BDC1-1261ECB54473}"/>
              </a:ext>
            </a:extLst>
          </p:cNvPr>
          <p:cNvSpPr txBox="1"/>
          <p:nvPr/>
        </p:nvSpPr>
        <p:spPr>
          <a:xfrm>
            <a:off x="3895199" y="2274181"/>
            <a:ext cx="753773"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dirty="0">
                <a:latin typeface="Cambria" panose="02040503050406030204" pitchFamily="18" charset="0"/>
                <a:ea typeface="新細明體"/>
                <a:cs typeface="Calibri"/>
              </a:rPr>
              <a:t>Chicken</a:t>
            </a:r>
          </a:p>
        </p:txBody>
      </p:sp>
      <p:sp>
        <p:nvSpPr>
          <p:cNvPr id="14" name="文字方塊 13">
            <a:extLst>
              <a:ext uri="{FF2B5EF4-FFF2-40B4-BE49-F238E27FC236}">
                <a16:creationId xmlns:a16="http://schemas.microsoft.com/office/drawing/2014/main" id="{693D89F2-F30C-4B2E-97AD-D8BABD8F577A}"/>
              </a:ext>
            </a:extLst>
          </p:cNvPr>
          <p:cNvSpPr txBox="1"/>
          <p:nvPr/>
        </p:nvSpPr>
        <p:spPr>
          <a:xfrm>
            <a:off x="4896997" y="2274181"/>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dirty="0">
                <a:latin typeface="Cambria" panose="02040503050406030204" pitchFamily="18" charset="0"/>
                <a:ea typeface="新細明體"/>
                <a:cs typeface="Calibri" panose="020F0502020204030204"/>
              </a:rPr>
              <a:t>Cow</a:t>
            </a:r>
          </a:p>
        </p:txBody>
      </p:sp>
      <p:sp>
        <p:nvSpPr>
          <p:cNvPr id="15" name="文字方塊 14">
            <a:extLst>
              <a:ext uri="{FF2B5EF4-FFF2-40B4-BE49-F238E27FC236}">
                <a16:creationId xmlns:a16="http://schemas.microsoft.com/office/drawing/2014/main" id="{151ABA43-67C4-4A9B-8654-48C8090008B0}"/>
              </a:ext>
            </a:extLst>
          </p:cNvPr>
          <p:cNvSpPr txBox="1"/>
          <p:nvPr/>
        </p:nvSpPr>
        <p:spPr>
          <a:xfrm>
            <a:off x="5894471" y="2274181"/>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dirty="0">
                <a:latin typeface="Cambria" panose="02040503050406030204" pitchFamily="18" charset="0"/>
                <a:ea typeface="新細明體"/>
                <a:cs typeface="Calibri" panose="020F0502020204030204"/>
              </a:rPr>
              <a:t>horse</a:t>
            </a:r>
          </a:p>
        </p:txBody>
      </p:sp>
      <p:sp>
        <p:nvSpPr>
          <p:cNvPr id="37" name="文字方塊 36">
            <a:extLst>
              <a:ext uri="{FF2B5EF4-FFF2-40B4-BE49-F238E27FC236}">
                <a16:creationId xmlns:a16="http://schemas.microsoft.com/office/drawing/2014/main" id="{7DC489AF-5660-4AB4-A979-ED6181FCF9E1}"/>
              </a:ext>
            </a:extLst>
          </p:cNvPr>
          <p:cNvSpPr txBox="1"/>
          <p:nvPr/>
        </p:nvSpPr>
        <p:spPr>
          <a:xfrm>
            <a:off x="1443105" y="2654419"/>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dirty="0">
                <a:latin typeface="Cambria" panose="02040503050406030204" pitchFamily="18" charset="0"/>
                <a:ea typeface="新細明體"/>
                <a:cs typeface="Calibri"/>
              </a:rPr>
              <a:t>Black</a:t>
            </a:r>
            <a:endParaRPr lang="zh-TW" altLang="en-US" sz="1200" dirty="0">
              <a:latin typeface="Cambria" panose="02040503050406030204" pitchFamily="18" charset="0"/>
              <a:cs typeface="Calibri" panose="020F0502020204030204"/>
            </a:endParaRPr>
          </a:p>
        </p:txBody>
      </p:sp>
      <p:sp>
        <p:nvSpPr>
          <p:cNvPr id="38" name="文字方塊 37">
            <a:extLst>
              <a:ext uri="{FF2B5EF4-FFF2-40B4-BE49-F238E27FC236}">
                <a16:creationId xmlns:a16="http://schemas.microsoft.com/office/drawing/2014/main" id="{BE35A165-D6D2-4E47-9AD7-FAD671E51D60}"/>
              </a:ext>
            </a:extLst>
          </p:cNvPr>
          <p:cNvSpPr txBox="1"/>
          <p:nvPr/>
        </p:nvSpPr>
        <p:spPr>
          <a:xfrm>
            <a:off x="1435557" y="3203276"/>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a:latin typeface="Cambria" panose="02040503050406030204" pitchFamily="18" charset="0"/>
                <a:ea typeface="新細明體"/>
                <a:cs typeface="Calibri"/>
              </a:rPr>
              <a:t>White</a:t>
            </a:r>
            <a:endParaRPr lang="zh-TW" altLang="en-US" sz="1200">
              <a:latin typeface="Cambria" panose="02040503050406030204" pitchFamily="18" charset="0"/>
              <a:cs typeface="Calibri" panose="020F0502020204030204"/>
            </a:endParaRPr>
          </a:p>
        </p:txBody>
      </p:sp>
      <p:sp>
        <p:nvSpPr>
          <p:cNvPr id="39" name="文字方塊 38">
            <a:extLst>
              <a:ext uri="{FF2B5EF4-FFF2-40B4-BE49-F238E27FC236}">
                <a16:creationId xmlns:a16="http://schemas.microsoft.com/office/drawing/2014/main" id="{F6806455-BE39-44AE-B1B6-26AC4E831424}"/>
              </a:ext>
            </a:extLst>
          </p:cNvPr>
          <p:cNvSpPr txBox="1"/>
          <p:nvPr/>
        </p:nvSpPr>
        <p:spPr>
          <a:xfrm>
            <a:off x="1435557" y="3752679"/>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a:latin typeface="Cambria" panose="02040503050406030204" pitchFamily="18" charset="0"/>
                <a:ea typeface="新細明體"/>
                <a:cs typeface="Calibri"/>
              </a:rPr>
              <a:t>Red</a:t>
            </a:r>
            <a:endParaRPr lang="zh-TW" altLang="en-US" sz="1200">
              <a:latin typeface="Cambria" panose="02040503050406030204" pitchFamily="18" charset="0"/>
              <a:cs typeface="Calibri" panose="020F0502020204030204"/>
            </a:endParaRPr>
          </a:p>
        </p:txBody>
      </p:sp>
      <p:sp>
        <p:nvSpPr>
          <p:cNvPr id="40" name="文字方塊 39">
            <a:extLst>
              <a:ext uri="{FF2B5EF4-FFF2-40B4-BE49-F238E27FC236}">
                <a16:creationId xmlns:a16="http://schemas.microsoft.com/office/drawing/2014/main" id="{4F0670CC-7F3D-468B-9397-0EDED2DD7D5E}"/>
              </a:ext>
            </a:extLst>
          </p:cNvPr>
          <p:cNvSpPr txBox="1"/>
          <p:nvPr/>
        </p:nvSpPr>
        <p:spPr>
          <a:xfrm>
            <a:off x="1442138" y="4332973"/>
            <a:ext cx="706174" cy="2769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TW" altLang="en-US" sz="1200">
                <a:latin typeface="Cambria" panose="02040503050406030204" pitchFamily="18" charset="0"/>
                <a:ea typeface="新細明體"/>
                <a:cs typeface="Calibri"/>
              </a:rPr>
              <a:t>Yellow</a:t>
            </a:r>
            <a:endParaRPr lang="zh-TW" altLang="en-US" sz="1200">
              <a:latin typeface="Cambria" panose="02040503050406030204" pitchFamily="18" charset="0"/>
              <a:cs typeface="Calibri" panose="020F0502020204030204"/>
            </a:endParaRPr>
          </a:p>
        </p:txBody>
      </p:sp>
      <p:grpSp>
        <p:nvGrpSpPr>
          <p:cNvPr id="95" name="群組 94">
            <a:extLst>
              <a:ext uri="{FF2B5EF4-FFF2-40B4-BE49-F238E27FC236}">
                <a16:creationId xmlns:a16="http://schemas.microsoft.com/office/drawing/2014/main" id="{F3C322B1-5555-4892-A569-4158C4058D4B}"/>
              </a:ext>
            </a:extLst>
          </p:cNvPr>
          <p:cNvGrpSpPr/>
          <p:nvPr/>
        </p:nvGrpSpPr>
        <p:grpSpPr>
          <a:xfrm>
            <a:off x="3087772" y="2608820"/>
            <a:ext cx="422569" cy="376731"/>
            <a:chOff x="3372914" y="2213492"/>
            <a:chExt cx="506153" cy="451248"/>
          </a:xfrm>
        </p:grpSpPr>
        <p:sp>
          <p:nvSpPr>
            <p:cNvPr id="20" name="矩形 19">
              <a:extLst>
                <a:ext uri="{FF2B5EF4-FFF2-40B4-BE49-F238E27FC236}">
                  <a16:creationId xmlns:a16="http://schemas.microsoft.com/office/drawing/2014/main" id="{54988114-A0EA-48EA-9F6F-AB64B47066D3}"/>
                </a:ext>
              </a:extLst>
            </p:cNvPr>
            <p:cNvSpPr/>
            <p:nvPr/>
          </p:nvSpPr>
          <p:spPr>
            <a:xfrm>
              <a:off x="3372914" y="2216247"/>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pic>
          <p:nvPicPr>
            <p:cNvPr id="45" name="圖形 44" descr="貓 以實心填滿">
              <a:extLst>
                <a:ext uri="{FF2B5EF4-FFF2-40B4-BE49-F238E27FC236}">
                  <a16:creationId xmlns:a16="http://schemas.microsoft.com/office/drawing/2014/main" id="{995BF0C9-7D0B-4A84-B3D7-F820DF8EC4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88680" y="2213492"/>
              <a:ext cx="470474" cy="446132"/>
            </a:xfrm>
            <a:prstGeom prst="rect">
              <a:avLst/>
            </a:prstGeom>
          </p:spPr>
        </p:pic>
      </p:grpSp>
      <p:grpSp>
        <p:nvGrpSpPr>
          <p:cNvPr id="96" name="群組 95">
            <a:extLst>
              <a:ext uri="{FF2B5EF4-FFF2-40B4-BE49-F238E27FC236}">
                <a16:creationId xmlns:a16="http://schemas.microsoft.com/office/drawing/2014/main" id="{EAC3297B-6223-4108-B5E3-44F3418364FB}"/>
              </a:ext>
            </a:extLst>
          </p:cNvPr>
          <p:cNvGrpSpPr/>
          <p:nvPr/>
        </p:nvGrpSpPr>
        <p:grpSpPr>
          <a:xfrm>
            <a:off x="3087772" y="3162965"/>
            <a:ext cx="422569" cy="376731"/>
            <a:chOff x="3372914" y="2862626"/>
            <a:chExt cx="506153" cy="451248"/>
          </a:xfrm>
        </p:grpSpPr>
        <p:sp>
          <p:nvSpPr>
            <p:cNvPr id="21" name="矩形 20">
              <a:extLst>
                <a:ext uri="{FF2B5EF4-FFF2-40B4-BE49-F238E27FC236}">
                  <a16:creationId xmlns:a16="http://schemas.microsoft.com/office/drawing/2014/main" id="{E87F393D-6ED6-412D-942B-FCA39DAF1032}"/>
                </a:ext>
              </a:extLst>
            </p:cNvPr>
            <p:cNvSpPr/>
            <p:nvPr/>
          </p:nvSpPr>
          <p:spPr>
            <a:xfrm>
              <a:off x="3372914" y="2865381"/>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pic>
          <p:nvPicPr>
            <p:cNvPr id="46" name="圖形 45" descr="貓 以實心填滿">
              <a:extLst>
                <a:ext uri="{FF2B5EF4-FFF2-40B4-BE49-F238E27FC236}">
                  <a16:creationId xmlns:a16="http://schemas.microsoft.com/office/drawing/2014/main" id="{F4684BDE-1898-4D38-9C09-F7E74F36A8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88680" y="2862626"/>
              <a:ext cx="470474" cy="446132"/>
            </a:xfrm>
            <a:prstGeom prst="rect">
              <a:avLst/>
            </a:prstGeom>
          </p:spPr>
        </p:pic>
      </p:grpSp>
      <p:grpSp>
        <p:nvGrpSpPr>
          <p:cNvPr id="97" name="群組 96">
            <a:extLst>
              <a:ext uri="{FF2B5EF4-FFF2-40B4-BE49-F238E27FC236}">
                <a16:creationId xmlns:a16="http://schemas.microsoft.com/office/drawing/2014/main" id="{24EFCFD3-E125-4DAF-8B93-AAE9A38CEF1B}"/>
              </a:ext>
            </a:extLst>
          </p:cNvPr>
          <p:cNvGrpSpPr/>
          <p:nvPr/>
        </p:nvGrpSpPr>
        <p:grpSpPr>
          <a:xfrm>
            <a:off x="3087772" y="3710550"/>
            <a:ext cx="422569" cy="376730"/>
            <a:chOff x="3372914" y="3511761"/>
            <a:chExt cx="506153" cy="451247"/>
          </a:xfrm>
        </p:grpSpPr>
        <p:sp>
          <p:nvSpPr>
            <p:cNvPr id="22" name="矩形 21">
              <a:extLst>
                <a:ext uri="{FF2B5EF4-FFF2-40B4-BE49-F238E27FC236}">
                  <a16:creationId xmlns:a16="http://schemas.microsoft.com/office/drawing/2014/main" id="{1A205C51-B882-4F73-920C-DC228BB39DBA}"/>
                </a:ext>
              </a:extLst>
            </p:cNvPr>
            <p:cNvSpPr/>
            <p:nvPr/>
          </p:nvSpPr>
          <p:spPr>
            <a:xfrm>
              <a:off x="3372914" y="3514515"/>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pic>
          <p:nvPicPr>
            <p:cNvPr id="47" name="圖形 46" descr="貓 以實心填滿">
              <a:extLst>
                <a:ext uri="{FF2B5EF4-FFF2-40B4-BE49-F238E27FC236}">
                  <a16:creationId xmlns:a16="http://schemas.microsoft.com/office/drawing/2014/main" id="{4AB5DDC9-4BF8-4C10-895F-C0629D713D2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88680" y="3511761"/>
              <a:ext cx="470474" cy="446132"/>
            </a:xfrm>
            <a:prstGeom prst="rect">
              <a:avLst/>
            </a:prstGeom>
          </p:spPr>
        </p:pic>
      </p:grpSp>
      <p:grpSp>
        <p:nvGrpSpPr>
          <p:cNvPr id="98" name="群組 97">
            <a:extLst>
              <a:ext uri="{FF2B5EF4-FFF2-40B4-BE49-F238E27FC236}">
                <a16:creationId xmlns:a16="http://schemas.microsoft.com/office/drawing/2014/main" id="{BE519E5B-E7E2-4B0A-AFB5-FE6AF47EAB6C}"/>
              </a:ext>
            </a:extLst>
          </p:cNvPr>
          <p:cNvGrpSpPr/>
          <p:nvPr/>
        </p:nvGrpSpPr>
        <p:grpSpPr>
          <a:xfrm>
            <a:off x="3087772" y="4296116"/>
            <a:ext cx="422569" cy="376728"/>
            <a:chOff x="3372914" y="4163650"/>
            <a:chExt cx="506153" cy="451245"/>
          </a:xfrm>
        </p:grpSpPr>
        <p:sp>
          <p:nvSpPr>
            <p:cNvPr id="23" name="矩形 22">
              <a:extLst>
                <a:ext uri="{FF2B5EF4-FFF2-40B4-BE49-F238E27FC236}">
                  <a16:creationId xmlns:a16="http://schemas.microsoft.com/office/drawing/2014/main" id="{13B4BE33-6A42-4B65-AC3B-7B27245F6594}"/>
                </a:ext>
              </a:extLst>
            </p:cNvPr>
            <p:cNvSpPr/>
            <p:nvPr/>
          </p:nvSpPr>
          <p:spPr>
            <a:xfrm>
              <a:off x="3372914" y="4163650"/>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pic>
          <p:nvPicPr>
            <p:cNvPr id="48" name="圖形 47" descr="貓 以實心填滿">
              <a:extLst>
                <a:ext uri="{FF2B5EF4-FFF2-40B4-BE49-F238E27FC236}">
                  <a16:creationId xmlns:a16="http://schemas.microsoft.com/office/drawing/2014/main" id="{DC210752-5370-4407-A5C7-5160C8FF28D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88680" y="4168763"/>
              <a:ext cx="470474" cy="446132"/>
            </a:xfrm>
            <a:prstGeom prst="rect">
              <a:avLst/>
            </a:prstGeom>
          </p:spPr>
        </p:pic>
      </p:grpSp>
      <p:grpSp>
        <p:nvGrpSpPr>
          <p:cNvPr id="3" name="群組 2">
            <a:extLst>
              <a:ext uri="{FF2B5EF4-FFF2-40B4-BE49-F238E27FC236}">
                <a16:creationId xmlns:a16="http://schemas.microsoft.com/office/drawing/2014/main" id="{6260B414-DC1D-4026-A146-C7B9F7EA8AAB}"/>
              </a:ext>
            </a:extLst>
          </p:cNvPr>
          <p:cNvGrpSpPr/>
          <p:nvPr/>
        </p:nvGrpSpPr>
        <p:grpSpPr>
          <a:xfrm>
            <a:off x="5992848" y="2609744"/>
            <a:ext cx="422569" cy="374431"/>
            <a:chOff x="6360048" y="2239852"/>
            <a:chExt cx="506153" cy="448493"/>
          </a:xfrm>
        </p:grpSpPr>
        <p:sp>
          <p:nvSpPr>
            <p:cNvPr id="33" name="矩形 32">
              <a:extLst>
                <a:ext uri="{FF2B5EF4-FFF2-40B4-BE49-F238E27FC236}">
                  <a16:creationId xmlns:a16="http://schemas.microsoft.com/office/drawing/2014/main" id="{A45934A3-42CD-4667-8247-7F6F79F1751E}"/>
                </a:ext>
              </a:extLst>
            </p:cNvPr>
            <p:cNvSpPr/>
            <p:nvPr/>
          </p:nvSpPr>
          <p:spPr>
            <a:xfrm>
              <a:off x="6360048" y="2239852"/>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pic>
          <p:nvPicPr>
            <p:cNvPr id="56" name="圖形 55" descr="馬 以實心填滿">
              <a:extLst>
                <a:ext uri="{FF2B5EF4-FFF2-40B4-BE49-F238E27FC236}">
                  <a16:creationId xmlns:a16="http://schemas.microsoft.com/office/drawing/2014/main" id="{83C9329E-6B0B-41E5-8C7A-FF500ABB28C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00707" y="2252835"/>
              <a:ext cx="449729" cy="418593"/>
            </a:xfrm>
            <a:prstGeom prst="rect">
              <a:avLst/>
            </a:prstGeom>
          </p:spPr>
        </p:pic>
      </p:grpSp>
      <p:grpSp>
        <p:nvGrpSpPr>
          <p:cNvPr id="2" name="群組 1">
            <a:extLst>
              <a:ext uri="{FF2B5EF4-FFF2-40B4-BE49-F238E27FC236}">
                <a16:creationId xmlns:a16="http://schemas.microsoft.com/office/drawing/2014/main" id="{19B8E3C6-92E0-40D3-AC2A-CA3E66D8C314}"/>
              </a:ext>
            </a:extLst>
          </p:cNvPr>
          <p:cNvGrpSpPr/>
          <p:nvPr/>
        </p:nvGrpSpPr>
        <p:grpSpPr>
          <a:xfrm>
            <a:off x="5992848" y="3163889"/>
            <a:ext cx="422569" cy="374431"/>
            <a:chOff x="6360048" y="2888986"/>
            <a:chExt cx="506153" cy="448493"/>
          </a:xfrm>
        </p:grpSpPr>
        <p:sp>
          <p:nvSpPr>
            <p:cNvPr id="34" name="矩形 33">
              <a:extLst>
                <a:ext uri="{FF2B5EF4-FFF2-40B4-BE49-F238E27FC236}">
                  <a16:creationId xmlns:a16="http://schemas.microsoft.com/office/drawing/2014/main" id="{E0B157CC-A0BB-46AE-94B7-E7F26EFEBF08}"/>
                </a:ext>
              </a:extLst>
            </p:cNvPr>
            <p:cNvSpPr/>
            <p:nvPr/>
          </p:nvSpPr>
          <p:spPr>
            <a:xfrm>
              <a:off x="6360048" y="2888986"/>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pic>
          <p:nvPicPr>
            <p:cNvPr id="57" name="圖形 56" descr="馬 以實心填滿">
              <a:extLst>
                <a:ext uri="{FF2B5EF4-FFF2-40B4-BE49-F238E27FC236}">
                  <a16:creationId xmlns:a16="http://schemas.microsoft.com/office/drawing/2014/main" id="{E0B1E894-15C2-44C1-AA95-321654E8C9E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400707" y="2909838"/>
              <a:ext cx="449729" cy="418593"/>
            </a:xfrm>
            <a:prstGeom prst="rect">
              <a:avLst/>
            </a:prstGeom>
          </p:spPr>
        </p:pic>
      </p:grpSp>
      <p:grpSp>
        <p:nvGrpSpPr>
          <p:cNvPr id="4" name="群組 3">
            <a:extLst>
              <a:ext uri="{FF2B5EF4-FFF2-40B4-BE49-F238E27FC236}">
                <a16:creationId xmlns:a16="http://schemas.microsoft.com/office/drawing/2014/main" id="{8160E4D0-D89C-4C32-A8E6-F4162270AFEE}"/>
              </a:ext>
            </a:extLst>
          </p:cNvPr>
          <p:cNvGrpSpPr/>
          <p:nvPr/>
        </p:nvGrpSpPr>
        <p:grpSpPr>
          <a:xfrm>
            <a:off x="5992848" y="3710970"/>
            <a:ext cx="422569" cy="375679"/>
            <a:chOff x="6360048" y="3538120"/>
            <a:chExt cx="506153" cy="455182"/>
          </a:xfrm>
        </p:grpSpPr>
        <p:sp>
          <p:nvSpPr>
            <p:cNvPr id="35" name="矩形 34">
              <a:extLst>
                <a:ext uri="{FF2B5EF4-FFF2-40B4-BE49-F238E27FC236}">
                  <a16:creationId xmlns:a16="http://schemas.microsoft.com/office/drawing/2014/main" id="{446853A5-5D61-48D8-991A-2FB0285D1551}"/>
                </a:ext>
              </a:extLst>
            </p:cNvPr>
            <p:cNvSpPr/>
            <p:nvPr/>
          </p:nvSpPr>
          <p:spPr>
            <a:xfrm>
              <a:off x="6360048" y="3538120"/>
              <a:ext cx="506153" cy="455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pic>
          <p:nvPicPr>
            <p:cNvPr id="58" name="圖形 57" descr="馬 以實心填滿">
              <a:extLst>
                <a:ext uri="{FF2B5EF4-FFF2-40B4-BE49-F238E27FC236}">
                  <a16:creationId xmlns:a16="http://schemas.microsoft.com/office/drawing/2014/main" id="{C11B96A9-328F-485B-A59C-F096F1575E2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00707" y="3547170"/>
              <a:ext cx="449729" cy="418593"/>
            </a:xfrm>
            <a:prstGeom prst="rect">
              <a:avLst/>
            </a:prstGeom>
          </p:spPr>
        </p:pic>
      </p:grpSp>
      <p:grpSp>
        <p:nvGrpSpPr>
          <p:cNvPr id="66" name="群組 65">
            <a:extLst>
              <a:ext uri="{FF2B5EF4-FFF2-40B4-BE49-F238E27FC236}">
                <a16:creationId xmlns:a16="http://schemas.microsoft.com/office/drawing/2014/main" id="{A82A3FB7-C070-490A-93D9-01BC97B6F6F2}"/>
              </a:ext>
            </a:extLst>
          </p:cNvPr>
          <p:cNvGrpSpPr/>
          <p:nvPr/>
        </p:nvGrpSpPr>
        <p:grpSpPr>
          <a:xfrm>
            <a:off x="5992848" y="4297037"/>
            <a:ext cx="422569" cy="374431"/>
            <a:chOff x="6360048" y="4187255"/>
            <a:chExt cx="506153" cy="448493"/>
          </a:xfrm>
        </p:grpSpPr>
        <p:sp>
          <p:nvSpPr>
            <p:cNvPr id="36" name="矩形 35">
              <a:extLst>
                <a:ext uri="{FF2B5EF4-FFF2-40B4-BE49-F238E27FC236}">
                  <a16:creationId xmlns:a16="http://schemas.microsoft.com/office/drawing/2014/main" id="{031EB888-693B-44B9-AE53-5866676425BD}"/>
                </a:ext>
              </a:extLst>
            </p:cNvPr>
            <p:cNvSpPr/>
            <p:nvPr/>
          </p:nvSpPr>
          <p:spPr>
            <a:xfrm>
              <a:off x="6360048" y="4187255"/>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pic>
          <p:nvPicPr>
            <p:cNvPr id="59" name="圖形 58" descr="馬 以實心填滿">
              <a:extLst>
                <a:ext uri="{FF2B5EF4-FFF2-40B4-BE49-F238E27FC236}">
                  <a16:creationId xmlns:a16="http://schemas.microsoft.com/office/drawing/2014/main" id="{BA4092F6-3576-4230-B702-5D121437ADF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400707" y="4192370"/>
              <a:ext cx="449729" cy="418593"/>
            </a:xfrm>
            <a:prstGeom prst="rect">
              <a:avLst/>
            </a:prstGeom>
          </p:spPr>
        </p:pic>
      </p:grpSp>
      <p:grpSp>
        <p:nvGrpSpPr>
          <p:cNvPr id="75" name="群組 74">
            <a:extLst>
              <a:ext uri="{FF2B5EF4-FFF2-40B4-BE49-F238E27FC236}">
                <a16:creationId xmlns:a16="http://schemas.microsoft.com/office/drawing/2014/main" id="{19E9F30A-4227-4723-919D-F7AD8EE70763}"/>
              </a:ext>
            </a:extLst>
          </p:cNvPr>
          <p:cNvGrpSpPr/>
          <p:nvPr/>
        </p:nvGrpSpPr>
        <p:grpSpPr>
          <a:xfrm>
            <a:off x="5021384" y="3163889"/>
            <a:ext cx="422569" cy="374431"/>
            <a:chOff x="5351892" y="2914732"/>
            <a:chExt cx="506153" cy="448493"/>
          </a:xfrm>
        </p:grpSpPr>
        <p:pic>
          <p:nvPicPr>
            <p:cNvPr id="54" name="圖形 53" descr="乳牛 以實心填滿">
              <a:extLst>
                <a:ext uri="{FF2B5EF4-FFF2-40B4-BE49-F238E27FC236}">
                  <a16:creationId xmlns:a16="http://schemas.microsoft.com/office/drawing/2014/main" id="{623CE960-2CDB-4BA5-85A0-7C9774857C3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385081" y="2919672"/>
              <a:ext cx="458028" cy="442198"/>
            </a:xfrm>
            <a:prstGeom prst="rect">
              <a:avLst/>
            </a:prstGeom>
          </p:spPr>
        </p:pic>
        <p:sp>
          <p:nvSpPr>
            <p:cNvPr id="70" name="矩形 69">
              <a:extLst>
                <a:ext uri="{FF2B5EF4-FFF2-40B4-BE49-F238E27FC236}">
                  <a16:creationId xmlns:a16="http://schemas.microsoft.com/office/drawing/2014/main" id="{C640A1B5-18BF-42AC-BCD9-D7901CA989A1}"/>
                </a:ext>
              </a:extLst>
            </p:cNvPr>
            <p:cNvSpPr/>
            <p:nvPr/>
          </p:nvSpPr>
          <p:spPr>
            <a:xfrm>
              <a:off x="5351892" y="2914732"/>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74" name="群組 73">
            <a:extLst>
              <a:ext uri="{FF2B5EF4-FFF2-40B4-BE49-F238E27FC236}">
                <a16:creationId xmlns:a16="http://schemas.microsoft.com/office/drawing/2014/main" id="{D7EBAE1E-AA74-4348-8924-906190A6321B}"/>
              </a:ext>
            </a:extLst>
          </p:cNvPr>
          <p:cNvGrpSpPr/>
          <p:nvPr/>
        </p:nvGrpSpPr>
        <p:grpSpPr>
          <a:xfrm>
            <a:off x="5021384" y="2609744"/>
            <a:ext cx="422569" cy="374431"/>
            <a:chOff x="5394883" y="2224220"/>
            <a:chExt cx="506153" cy="448493"/>
          </a:xfrm>
        </p:grpSpPr>
        <p:pic>
          <p:nvPicPr>
            <p:cNvPr id="53" name="圖形 52" descr="乳牛 以實心填滿">
              <a:extLst>
                <a:ext uri="{FF2B5EF4-FFF2-40B4-BE49-F238E27FC236}">
                  <a16:creationId xmlns:a16="http://schemas.microsoft.com/office/drawing/2014/main" id="{3A8CDF58-129D-45D7-8594-EC4A0B2C308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427012" y="2229228"/>
              <a:ext cx="458028" cy="442198"/>
            </a:xfrm>
            <a:prstGeom prst="rect">
              <a:avLst/>
            </a:prstGeom>
          </p:spPr>
        </p:pic>
        <p:sp>
          <p:nvSpPr>
            <p:cNvPr id="71" name="矩形 70">
              <a:extLst>
                <a:ext uri="{FF2B5EF4-FFF2-40B4-BE49-F238E27FC236}">
                  <a16:creationId xmlns:a16="http://schemas.microsoft.com/office/drawing/2014/main" id="{C22DB563-DC9A-42A4-A8C1-A4929295F855}"/>
                </a:ext>
              </a:extLst>
            </p:cNvPr>
            <p:cNvSpPr/>
            <p:nvPr/>
          </p:nvSpPr>
          <p:spPr>
            <a:xfrm>
              <a:off x="5394883" y="2224220"/>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grpSp>
      <p:grpSp>
        <p:nvGrpSpPr>
          <p:cNvPr id="76" name="群組 75">
            <a:extLst>
              <a:ext uri="{FF2B5EF4-FFF2-40B4-BE49-F238E27FC236}">
                <a16:creationId xmlns:a16="http://schemas.microsoft.com/office/drawing/2014/main" id="{8FE327C7-FE69-4370-959A-CBDC810F5150}"/>
              </a:ext>
            </a:extLst>
          </p:cNvPr>
          <p:cNvGrpSpPr/>
          <p:nvPr/>
        </p:nvGrpSpPr>
        <p:grpSpPr>
          <a:xfrm>
            <a:off x="5021384" y="3711472"/>
            <a:ext cx="422569" cy="374431"/>
            <a:chOff x="5357744" y="3547059"/>
            <a:chExt cx="506153" cy="448493"/>
          </a:xfrm>
        </p:grpSpPr>
        <p:pic>
          <p:nvPicPr>
            <p:cNvPr id="61" name="圖形 60" descr="問號 以實心填滿">
              <a:extLst>
                <a:ext uri="{FF2B5EF4-FFF2-40B4-BE49-F238E27FC236}">
                  <a16:creationId xmlns:a16="http://schemas.microsoft.com/office/drawing/2014/main" id="{DF9EA86E-ECF5-4633-AB56-32655E300CA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363209" y="3553522"/>
              <a:ext cx="468496" cy="422527"/>
            </a:xfrm>
            <a:prstGeom prst="rect">
              <a:avLst/>
            </a:prstGeom>
          </p:spPr>
        </p:pic>
        <p:sp>
          <p:nvSpPr>
            <p:cNvPr id="72" name="矩形 71">
              <a:extLst>
                <a:ext uri="{FF2B5EF4-FFF2-40B4-BE49-F238E27FC236}">
                  <a16:creationId xmlns:a16="http://schemas.microsoft.com/office/drawing/2014/main" id="{EC19DC7A-6FCB-4FC5-85A0-1AE67743E179}"/>
                </a:ext>
              </a:extLst>
            </p:cNvPr>
            <p:cNvSpPr/>
            <p:nvPr/>
          </p:nvSpPr>
          <p:spPr>
            <a:xfrm>
              <a:off x="5357744" y="3547059"/>
              <a:ext cx="506153" cy="44849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77" name="群組 76">
            <a:extLst>
              <a:ext uri="{FF2B5EF4-FFF2-40B4-BE49-F238E27FC236}">
                <a16:creationId xmlns:a16="http://schemas.microsoft.com/office/drawing/2014/main" id="{D0FB1FAF-EB58-42DD-9D2F-C755ACCC2822}"/>
              </a:ext>
            </a:extLst>
          </p:cNvPr>
          <p:cNvGrpSpPr/>
          <p:nvPr/>
        </p:nvGrpSpPr>
        <p:grpSpPr>
          <a:xfrm>
            <a:off x="5021384" y="4284258"/>
            <a:ext cx="422569" cy="406290"/>
            <a:chOff x="5353552" y="4143979"/>
            <a:chExt cx="506153" cy="486654"/>
          </a:xfrm>
        </p:grpSpPr>
        <p:pic>
          <p:nvPicPr>
            <p:cNvPr id="55" name="圖形 54" descr="乳牛 以實心填滿">
              <a:extLst>
                <a:ext uri="{FF2B5EF4-FFF2-40B4-BE49-F238E27FC236}">
                  <a16:creationId xmlns:a16="http://schemas.microsoft.com/office/drawing/2014/main" id="{09C47FE2-B934-4E66-AA09-F699B0CA132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396697" y="4188435"/>
              <a:ext cx="458028" cy="442198"/>
            </a:xfrm>
            <a:prstGeom prst="rect">
              <a:avLst/>
            </a:prstGeom>
          </p:spPr>
        </p:pic>
        <p:sp>
          <p:nvSpPr>
            <p:cNvPr id="73" name="矩形 72">
              <a:extLst>
                <a:ext uri="{FF2B5EF4-FFF2-40B4-BE49-F238E27FC236}">
                  <a16:creationId xmlns:a16="http://schemas.microsoft.com/office/drawing/2014/main" id="{863E414A-9189-41F1-95C1-3A6AEA176F94}"/>
                </a:ext>
              </a:extLst>
            </p:cNvPr>
            <p:cNvSpPr/>
            <p:nvPr/>
          </p:nvSpPr>
          <p:spPr>
            <a:xfrm>
              <a:off x="5353552" y="4143979"/>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82" name="群組 81">
            <a:extLst>
              <a:ext uri="{FF2B5EF4-FFF2-40B4-BE49-F238E27FC236}">
                <a16:creationId xmlns:a16="http://schemas.microsoft.com/office/drawing/2014/main" id="{99C86B6E-DE5B-4633-A0D8-FCC73D6B72F0}"/>
              </a:ext>
            </a:extLst>
          </p:cNvPr>
          <p:cNvGrpSpPr/>
          <p:nvPr/>
        </p:nvGrpSpPr>
        <p:grpSpPr>
          <a:xfrm>
            <a:off x="4036459" y="2606599"/>
            <a:ext cx="422569" cy="382272"/>
            <a:chOff x="4362625" y="2229280"/>
            <a:chExt cx="506153" cy="457885"/>
          </a:xfrm>
        </p:grpSpPr>
        <p:pic>
          <p:nvPicPr>
            <p:cNvPr id="49" name="圖形 48" descr="公雞 以實心填滿">
              <a:extLst>
                <a:ext uri="{FF2B5EF4-FFF2-40B4-BE49-F238E27FC236}">
                  <a16:creationId xmlns:a16="http://schemas.microsoft.com/office/drawing/2014/main" id="{E3D42543-97C6-4E3E-AB74-F773C0E698C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242" y="2241032"/>
              <a:ext cx="470475" cy="446133"/>
            </a:xfrm>
            <a:prstGeom prst="rect">
              <a:avLst/>
            </a:prstGeom>
          </p:spPr>
        </p:pic>
        <p:sp>
          <p:nvSpPr>
            <p:cNvPr id="78" name="矩形 77">
              <a:extLst>
                <a:ext uri="{FF2B5EF4-FFF2-40B4-BE49-F238E27FC236}">
                  <a16:creationId xmlns:a16="http://schemas.microsoft.com/office/drawing/2014/main" id="{C53569FE-8877-464F-96C4-6B3993A0E4FA}"/>
                </a:ext>
              </a:extLst>
            </p:cNvPr>
            <p:cNvSpPr/>
            <p:nvPr/>
          </p:nvSpPr>
          <p:spPr>
            <a:xfrm>
              <a:off x="4362625" y="2229280"/>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83" name="群組 82">
            <a:extLst>
              <a:ext uri="{FF2B5EF4-FFF2-40B4-BE49-F238E27FC236}">
                <a16:creationId xmlns:a16="http://schemas.microsoft.com/office/drawing/2014/main" id="{04BC59D3-FEEB-4AA0-B22E-763EDAE01E29}"/>
              </a:ext>
            </a:extLst>
          </p:cNvPr>
          <p:cNvGrpSpPr/>
          <p:nvPr/>
        </p:nvGrpSpPr>
        <p:grpSpPr>
          <a:xfrm>
            <a:off x="4036459" y="3158093"/>
            <a:ext cx="422569" cy="388882"/>
            <a:chOff x="4357691" y="2870496"/>
            <a:chExt cx="506153" cy="465803"/>
          </a:xfrm>
        </p:grpSpPr>
        <p:pic>
          <p:nvPicPr>
            <p:cNvPr id="50" name="圖形 49" descr="公雞 以實心填滿">
              <a:extLst>
                <a:ext uri="{FF2B5EF4-FFF2-40B4-BE49-F238E27FC236}">
                  <a16:creationId xmlns:a16="http://schemas.microsoft.com/office/drawing/2014/main" id="{0AB0F93E-E0C9-4B62-BB2A-5C94BE989F99}"/>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380242" y="2890166"/>
              <a:ext cx="470475" cy="446133"/>
            </a:xfrm>
            <a:prstGeom prst="rect">
              <a:avLst/>
            </a:prstGeom>
          </p:spPr>
        </p:pic>
        <p:sp>
          <p:nvSpPr>
            <p:cNvPr id="79" name="矩形 78">
              <a:extLst>
                <a:ext uri="{FF2B5EF4-FFF2-40B4-BE49-F238E27FC236}">
                  <a16:creationId xmlns:a16="http://schemas.microsoft.com/office/drawing/2014/main" id="{67C0E1B0-FA3D-4CFB-B750-7325E6A1D940}"/>
                </a:ext>
              </a:extLst>
            </p:cNvPr>
            <p:cNvSpPr/>
            <p:nvPr/>
          </p:nvSpPr>
          <p:spPr>
            <a:xfrm>
              <a:off x="4357691" y="2870496"/>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84" name="群組 83">
            <a:extLst>
              <a:ext uri="{FF2B5EF4-FFF2-40B4-BE49-F238E27FC236}">
                <a16:creationId xmlns:a16="http://schemas.microsoft.com/office/drawing/2014/main" id="{B2D39848-EC49-41BA-8485-609BCC851B6D}"/>
              </a:ext>
            </a:extLst>
          </p:cNvPr>
          <p:cNvGrpSpPr/>
          <p:nvPr/>
        </p:nvGrpSpPr>
        <p:grpSpPr>
          <a:xfrm>
            <a:off x="4036459" y="3708475"/>
            <a:ext cx="422569" cy="381902"/>
            <a:chOff x="4356959" y="3520123"/>
            <a:chExt cx="506153" cy="457442"/>
          </a:xfrm>
        </p:grpSpPr>
        <p:pic>
          <p:nvPicPr>
            <p:cNvPr id="51" name="圖形 50" descr="公雞 以實心填滿">
              <a:extLst>
                <a:ext uri="{FF2B5EF4-FFF2-40B4-BE49-F238E27FC236}">
                  <a16:creationId xmlns:a16="http://schemas.microsoft.com/office/drawing/2014/main" id="{8862BE06-F4B2-4FA7-BCFE-24C990805CE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380242" y="3531432"/>
              <a:ext cx="470475" cy="446133"/>
            </a:xfrm>
            <a:prstGeom prst="rect">
              <a:avLst/>
            </a:prstGeom>
          </p:spPr>
        </p:pic>
        <p:sp>
          <p:nvSpPr>
            <p:cNvPr id="80" name="矩形 79">
              <a:extLst>
                <a:ext uri="{FF2B5EF4-FFF2-40B4-BE49-F238E27FC236}">
                  <a16:creationId xmlns:a16="http://schemas.microsoft.com/office/drawing/2014/main" id="{91B61FAE-65E4-48DB-8DBD-1506D7C60244}"/>
                </a:ext>
              </a:extLst>
            </p:cNvPr>
            <p:cNvSpPr/>
            <p:nvPr/>
          </p:nvSpPr>
          <p:spPr>
            <a:xfrm>
              <a:off x="4356959" y="3520123"/>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85" name="群組 84">
            <a:extLst>
              <a:ext uri="{FF2B5EF4-FFF2-40B4-BE49-F238E27FC236}">
                <a16:creationId xmlns:a16="http://schemas.microsoft.com/office/drawing/2014/main" id="{116342FC-3520-4E9C-BE40-7D4B55D49BC1}"/>
              </a:ext>
            </a:extLst>
          </p:cNvPr>
          <p:cNvGrpSpPr/>
          <p:nvPr/>
        </p:nvGrpSpPr>
        <p:grpSpPr>
          <a:xfrm>
            <a:off x="4036460" y="4293084"/>
            <a:ext cx="422570" cy="384286"/>
            <a:chOff x="4356959" y="4166402"/>
            <a:chExt cx="506153" cy="460297"/>
          </a:xfrm>
        </p:grpSpPr>
        <p:pic>
          <p:nvPicPr>
            <p:cNvPr id="52" name="圖形 51" descr="公雞 以實心填滿">
              <a:extLst>
                <a:ext uri="{FF2B5EF4-FFF2-40B4-BE49-F238E27FC236}">
                  <a16:creationId xmlns:a16="http://schemas.microsoft.com/office/drawing/2014/main" id="{2A5B48D2-8C20-4707-B060-70D8DFCD095D}"/>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4380242" y="4180566"/>
              <a:ext cx="470475" cy="446133"/>
            </a:xfrm>
            <a:prstGeom prst="rect">
              <a:avLst/>
            </a:prstGeom>
          </p:spPr>
        </p:pic>
        <p:sp>
          <p:nvSpPr>
            <p:cNvPr id="81" name="矩形 80">
              <a:extLst>
                <a:ext uri="{FF2B5EF4-FFF2-40B4-BE49-F238E27FC236}">
                  <a16:creationId xmlns:a16="http://schemas.microsoft.com/office/drawing/2014/main" id="{DC58C46E-D2DC-43C1-9FB8-16FBF1AF9DE5}"/>
                </a:ext>
              </a:extLst>
            </p:cNvPr>
            <p:cNvSpPr/>
            <p:nvPr/>
          </p:nvSpPr>
          <p:spPr>
            <a:xfrm>
              <a:off x="4356959" y="4166402"/>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94" name="群組 93">
            <a:extLst>
              <a:ext uri="{FF2B5EF4-FFF2-40B4-BE49-F238E27FC236}">
                <a16:creationId xmlns:a16="http://schemas.microsoft.com/office/drawing/2014/main" id="{E3590EF9-6FB1-4DB8-91A8-BB91DD79B5BD}"/>
              </a:ext>
            </a:extLst>
          </p:cNvPr>
          <p:cNvGrpSpPr/>
          <p:nvPr/>
        </p:nvGrpSpPr>
        <p:grpSpPr>
          <a:xfrm>
            <a:off x="2152046" y="2605704"/>
            <a:ext cx="422569" cy="384502"/>
            <a:chOff x="2530321" y="2217559"/>
            <a:chExt cx="506153" cy="460556"/>
          </a:xfrm>
        </p:grpSpPr>
        <p:pic>
          <p:nvPicPr>
            <p:cNvPr id="41" name="圖形 40" descr="狗 以實心填滿">
              <a:extLst>
                <a:ext uri="{FF2B5EF4-FFF2-40B4-BE49-F238E27FC236}">
                  <a16:creationId xmlns:a16="http://schemas.microsoft.com/office/drawing/2014/main" id="{C808BB76-5BFC-4A3D-B2D8-15C03BABA26F}"/>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2548402" y="2220180"/>
              <a:ext cx="474623" cy="457935"/>
            </a:xfrm>
            <a:prstGeom prst="rect">
              <a:avLst/>
            </a:prstGeom>
          </p:spPr>
        </p:pic>
        <p:sp>
          <p:nvSpPr>
            <p:cNvPr id="86" name="矩形 85">
              <a:extLst>
                <a:ext uri="{FF2B5EF4-FFF2-40B4-BE49-F238E27FC236}">
                  <a16:creationId xmlns:a16="http://schemas.microsoft.com/office/drawing/2014/main" id="{A4845FD5-5FFE-40D4-AA59-44672333FD24}"/>
                </a:ext>
              </a:extLst>
            </p:cNvPr>
            <p:cNvSpPr/>
            <p:nvPr/>
          </p:nvSpPr>
          <p:spPr>
            <a:xfrm>
              <a:off x="2530321" y="2217559"/>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grpSp>
      <p:grpSp>
        <p:nvGrpSpPr>
          <p:cNvPr id="93" name="群組 92">
            <a:extLst>
              <a:ext uri="{FF2B5EF4-FFF2-40B4-BE49-F238E27FC236}">
                <a16:creationId xmlns:a16="http://schemas.microsoft.com/office/drawing/2014/main" id="{2B521D20-1E2A-439A-9648-B55B4F12A84B}"/>
              </a:ext>
            </a:extLst>
          </p:cNvPr>
          <p:cNvGrpSpPr/>
          <p:nvPr/>
        </p:nvGrpSpPr>
        <p:grpSpPr>
          <a:xfrm>
            <a:off x="2152046" y="3154561"/>
            <a:ext cx="422569" cy="397683"/>
            <a:chOff x="2530321" y="2858433"/>
            <a:chExt cx="506153" cy="476344"/>
          </a:xfrm>
        </p:grpSpPr>
        <p:pic>
          <p:nvPicPr>
            <p:cNvPr id="42" name="圖形 41" descr="狗 以實心填滿">
              <a:extLst>
                <a:ext uri="{FF2B5EF4-FFF2-40B4-BE49-F238E27FC236}">
                  <a16:creationId xmlns:a16="http://schemas.microsoft.com/office/drawing/2014/main" id="{14BFFB77-5CAD-4C19-9188-0113254CA565}"/>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2546963" y="2876842"/>
              <a:ext cx="474623" cy="457935"/>
            </a:xfrm>
            <a:prstGeom prst="rect">
              <a:avLst/>
            </a:prstGeom>
          </p:spPr>
        </p:pic>
        <p:sp>
          <p:nvSpPr>
            <p:cNvPr id="88" name="矩形 87">
              <a:extLst>
                <a:ext uri="{FF2B5EF4-FFF2-40B4-BE49-F238E27FC236}">
                  <a16:creationId xmlns:a16="http://schemas.microsoft.com/office/drawing/2014/main" id="{576EF28B-F7D7-44AA-B89B-9AE398AB88BF}"/>
                </a:ext>
              </a:extLst>
            </p:cNvPr>
            <p:cNvSpPr/>
            <p:nvPr/>
          </p:nvSpPr>
          <p:spPr>
            <a:xfrm>
              <a:off x="2530321" y="2858433"/>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92" name="群組 91">
            <a:extLst>
              <a:ext uri="{FF2B5EF4-FFF2-40B4-BE49-F238E27FC236}">
                <a16:creationId xmlns:a16="http://schemas.microsoft.com/office/drawing/2014/main" id="{48D8DA7E-6C21-48ED-96B6-D3714631CA3A}"/>
              </a:ext>
            </a:extLst>
          </p:cNvPr>
          <p:cNvGrpSpPr/>
          <p:nvPr/>
        </p:nvGrpSpPr>
        <p:grpSpPr>
          <a:xfrm>
            <a:off x="2152046" y="3705999"/>
            <a:ext cx="422569" cy="388076"/>
            <a:chOff x="2530321" y="3518628"/>
            <a:chExt cx="506153" cy="464837"/>
          </a:xfrm>
        </p:grpSpPr>
        <p:pic>
          <p:nvPicPr>
            <p:cNvPr id="43" name="圖形 42" descr="狗 以實心填滿">
              <a:extLst>
                <a:ext uri="{FF2B5EF4-FFF2-40B4-BE49-F238E27FC236}">
                  <a16:creationId xmlns:a16="http://schemas.microsoft.com/office/drawing/2014/main" id="{5757FCD3-915D-426F-9542-66969A0AB354}"/>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2546963" y="3525530"/>
              <a:ext cx="474623" cy="457935"/>
            </a:xfrm>
            <a:prstGeom prst="rect">
              <a:avLst/>
            </a:prstGeom>
          </p:spPr>
        </p:pic>
        <p:sp>
          <p:nvSpPr>
            <p:cNvPr id="89" name="矩形 88">
              <a:extLst>
                <a:ext uri="{FF2B5EF4-FFF2-40B4-BE49-F238E27FC236}">
                  <a16:creationId xmlns:a16="http://schemas.microsoft.com/office/drawing/2014/main" id="{B4995E17-A0BC-4487-BF29-97DE7BEDBF94}"/>
                </a:ext>
              </a:extLst>
            </p:cNvPr>
            <p:cNvSpPr/>
            <p:nvPr/>
          </p:nvSpPr>
          <p:spPr>
            <a:xfrm>
              <a:off x="2530321" y="3518628"/>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91" name="群組 90">
            <a:extLst>
              <a:ext uri="{FF2B5EF4-FFF2-40B4-BE49-F238E27FC236}">
                <a16:creationId xmlns:a16="http://schemas.microsoft.com/office/drawing/2014/main" id="{03BBCA9D-7F8F-497B-9A77-7428E16B5D74}"/>
              </a:ext>
            </a:extLst>
          </p:cNvPr>
          <p:cNvGrpSpPr/>
          <p:nvPr/>
        </p:nvGrpSpPr>
        <p:grpSpPr>
          <a:xfrm>
            <a:off x="2152047" y="4289294"/>
            <a:ext cx="422570" cy="393735"/>
            <a:chOff x="2555066" y="4163649"/>
            <a:chExt cx="506153" cy="471615"/>
          </a:xfrm>
        </p:grpSpPr>
        <p:pic>
          <p:nvPicPr>
            <p:cNvPr id="44" name="圖形 43" descr="狗 以實心填滿">
              <a:extLst>
                <a:ext uri="{FF2B5EF4-FFF2-40B4-BE49-F238E27FC236}">
                  <a16:creationId xmlns:a16="http://schemas.microsoft.com/office/drawing/2014/main" id="{262DE87E-4535-410B-AF38-FD8405BFA0D6}"/>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2570830" y="4177329"/>
              <a:ext cx="474623" cy="457935"/>
            </a:xfrm>
            <a:prstGeom prst="rect">
              <a:avLst/>
            </a:prstGeom>
          </p:spPr>
        </p:pic>
        <p:sp>
          <p:nvSpPr>
            <p:cNvPr id="90" name="矩形 89">
              <a:extLst>
                <a:ext uri="{FF2B5EF4-FFF2-40B4-BE49-F238E27FC236}">
                  <a16:creationId xmlns:a16="http://schemas.microsoft.com/office/drawing/2014/main" id="{296EC7E2-59FB-41B3-89E6-00AB40EDAAFB}"/>
                </a:ext>
              </a:extLst>
            </p:cNvPr>
            <p:cNvSpPr/>
            <p:nvPr/>
          </p:nvSpPr>
          <p:spPr>
            <a:xfrm>
              <a:off x="2555066" y="4163649"/>
              <a:ext cx="506153" cy="4484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grpSp>
        <p:nvGrpSpPr>
          <p:cNvPr id="17" name="群組 16">
            <a:extLst>
              <a:ext uri="{FF2B5EF4-FFF2-40B4-BE49-F238E27FC236}">
                <a16:creationId xmlns:a16="http://schemas.microsoft.com/office/drawing/2014/main" id="{D570B6DA-F7E2-451F-8FBB-3D66834C6F94}"/>
              </a:ext>
            </a:extLst>
          </p:cNvPr>
          <p:cNvGrpSpPr/>
          <p:nvPr/>
        </p:nvGrpSpPr>
        <p:grpSpPr>
          <a:xfrm>
            <a:off x="7379657" y="3928665"/>
            <a:ext cx="1639628" cy="400110"/>
            <a:chOff x="7284024" y="2612090"/>
            <a:chExt cx="1639628" cy="400110"/>
          </a:xfrm>
        </p:grpSpPr>
        <p:sp>
          <p:nvSpPr>
            <p:cNvPr id="99" name="矩形 98">
              <a:extLst>
                <a:ext uri="{FF2B5EF4-FFF2-40B4-BE49-F238E27FC236}">
                  <a16:creationId xmlns:a16="http://schemas.microsoft.com/office/drawing/2014/main" id="{E6CC8514-E543-4058-9D60-1DD8B48C1591}"/>
                </a:ext>
              </a:extLst>
            </p:cNvPr>
            <p:cNvSpPr/>
            <p:nvPr/>
          </p:nvSpPr>
          <p:spPr>
            <a:xfrm>
              <a:off x="7284024" y="2683064"/>
              <a:ext cx="291352" cy="2581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sp>
          <p:nvSpPr>
            <p:cNvPr id="16" name="文字方塊 15">
              <a:extLst>
                <a:ext uri="{FF2B5EF4-FFF2-40B4-BE49-F238E27FC236}">
                  <a16:creationId xmlns:a16="http://schemas.microsoft.com/office/drawing/2014/main" id="{CBBC20AE-2409-41CD-B4AF-3DEF4638F248}"/>
                </a:ext>
              </a:extLst>
            </p:cNvPr>
            <p:cNvSpPr txBox="1"/>
            <p:nvPr/>
          </p:nvSpPr>
          <p:spPr>
            <a:xfrm>
              <a:off x="7377150" y="2612090"/>
              <a:ext cx="1546502" cy="400110"/>
            </a:xfrm>
            <a:prstGeom prst="rect">
              <a:avLst/>
            </a:prstGeom>
            <a:noFill/>
          </p:spPr>
          <p:txBody>
            <a:bodyPr wrap="square" rtlCol="0">
              <a:spAutoFit/>
            </a:bodyPr>
            <a:lstStyle/>
            <a:p>
              <a:pPr algn="ctr"/>
              <a:r>
                <a:rPr lang="en-US" altLang="zh-TW" sz="1000" dirty="0">
                  <a:latin typeface="Cambria" panose="02040503050406030204" pitchFamily="18" charset="0"/>
                  <a:ea typeface="Cambria" panose="02040503050406030204" pitchFamily="18" charset="0"/>
                </a:rPr>
                <a:t>Available training compositions</a:t>
              </a:r>
              <a:endParaRPr lang="zh-TW" altLang="en-US" sz="1000" dirty="0">
                <a:latin typeface="Cambria" panose="02040503050406030204" pitchFamily="18" charset="0"/>
              </a:endParaRPr>
            </a:p>
          </p:txBody>
        </p:sp>
      </p:grpSp>
      <p:grpSp>
        <p:nvGrpSpPr>
          <p:cNvPr id="18" name="群組 17">
            <a:extLst>
              <a:ext uri="{FF2B5EF4-FFF2-40B4-BE49-F238E27FC236}">
                <a16:creationId xmlns:a16="http://schemas.microsoft.com/office/drawing/2014/main" id="{B1D74EC5-ED83-4F02-9201-BF62E73828DE}"/>
              </a:ext>
            </a:extLst>
          </p:cNvPr>
          <p:cNvGrpSpPr/>
          <p:nvPr/>
        </p:nvGrpSpPr>
        <p:grpSpPr>
          <a:xfrm>
            <a:off x="7378861" y="4394714"/>
            <a:ext cx="1723205" cy="270638"/>
            <a:chOff x="7302042" y="3270829"/>
            <a:chExt cx="1723205" cy="270638"/>
          </a:xfrm>
        </p:grpSpPr>
        <p:sp>
          <p:nvSpPr>
            <p:cNvPr id="101" name="矩形 100">
              <a:extLst>
                <a:ext uri="{FF2B5EF4-FFF2-40B4-BE49-F238E27FC236}">
                  <a16:creationId xmlns:a16="http://schemas.microsoft.com/office/drawing/2014/main" id="{E6F4DAF6-5191-4787-A5F1-7E7FF51B7A81}"/>
                </a:ext>
              </a:extLst>
            </p:cNvPr>
            <p:cNvSpPr/>
            <p:nvPr/>
          </p:nvSpPr>
          <p:spPr>
            <a:xfrm>
              <a:off x="7302042" y="3283306"/>
              <a:ext cx="291351" cy="258161"/>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102" name="文字方塊 101">
              <a:extLst>
                <a:ext uri="{FF2B5EF4-FFF2-40B4-BE49-F238E27FC236}">
                  <a16:creationId xmlns:a16="http://schemas.microsoft.com/office/drawing/2014/main" id="{8CDB6302-B057-4899-BD51-CAABC90151E7}"/>
                </a:ext>
              </a:extLst>
            </p:cNvPr>
            <p:cNvSpPr txBox="1"/>
            <p:nvPr/>
          </p:nvSpPr>
          <p:spPr>
            <a:xfrm>
              <a:off x="7478745" y="3270829"/>
              <a:ext cx="1546502" cy="246221"/>
            </a:xfrm>
            <a:prstGeom prst="rect">
              <a:avLst/>
            </a:prstGeom>
            <a:noFill/>
          </p:spPr>
          <p:txBody>
            <a:bodyPr wrap="square" rtlCol="0">
              <a:spAutoFit/>
            </a:bodyPr>
            <a:lstStyle/>
            <a:p>
              <a:pPr algn="ctr"/>
              <a:r>
                <a:rPr lang="en-US" altLang="zh-TW" sz="1000" dirty="0">
                  <a:latin typeface="Cambria" panose="02040503050406030204" pitchFamily="18" charset="0"/>
                  <a:ea typeface="Cambria" panose="02040503050406030204" pitchFamily="18" charset="0"/>
                </a:rPr>
                <a:t>Missing compositions</a:t>
              </a:r>
              <a:endParaRPr lang="zh-TW" altLang="en-US" sz="1000" dirty="0">
                <a:latin typeface="Cambria" panose="02040503050406030204" pitchFamily="18" charset="0"/>
              </a:endParaRPr>
            </a:p>
          </p:txBody>
        </p:sp>
      </p:grpSp>
      <p:sp>
        <p:nvSpPr>
          <p:cNvPr id="25" name="矩形 24">
            <a:extLst>
              <a:ext uri="{FF2B5EF4-FFF2-40B4-BE49-F238E27FC236}">
                <a16:creationId xmlns:a16="http://schemas.microsoft.com/office/drawing/2014/main" id="{D8060639-13A1-4B58-8DB0-0C05745434CE}"/>
              </a:ext>
            </a:extLst>
          </p:cNvPr>
          <p:cNvSpPr/>
          <p:nvPr/>
        </p:nvSpPr>
        <p:spPr>
          <a:xfrm>
            <a:off x="2087854" y="2551179"/>
            <a:ext cx="4399417" cy="2174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E28BFE47-6F44-4576-A096-10DAE0972209}"/>
                  </a:ext>
                </a:extLst>
              </p:cNvPr>
              <p:cNvSpPr txBox="1"/>
              <p:nvPr/>
            </p:nvSpPr>
            <p:spPr>
              <a:xfrm>
                <a:off x="7125407" y="2362931"/>
                <a:ext cx="2144532" cy="307777"/>
              </a:xfrm>
              <a:prstGeom prst="rect">
                <a:avLst/>
              </a:prstGeom>
              <a:noFill/>
            </p:spPr>
            <p:txBody>
              <a:bodyPr wrap="square" rtlCol="0">
                <a:spAutoFit/>
              </a:bodyPr>
              <a:lstStyle/>
              <a:p>
                <a:r>
                  <a:rPr lang="en-US" altLang="zh-TW" sz="1400" dirty="0">
                    <a:latin typeface="Cambria" panose="02040503050406030204" pitchFamily="18" charset="0"/>
                    <a:ea typeface="Cambria" panose="02040503050406030204" pitchFamily="18" charset="0"/>
                  </a:rPr>
                  <a:t>All compositions </a:t>
                </a:r>
                <a14:m>
                  <m:oMath xmlns:m="http://schemas.openxmlformats.org/officeDocument/2006/math">
                    <m:r>
                      <a:rPr lang="en-US" altLang="zh-TW" sz="1400" i="1" smtClean="0">
                        <a:latin typeface="Cambria Math" panose="02040503050406030204" pitchFamily="18" charset="0"/>
                      </a:rPr>
                      <m:t>𝑈</m:t>
                    </m:r>
                  </m:oMath>
                </a14:m>
                <a:endParaRPr lang="zh-TW" altLang="en-US" sz="1400" dirty="0"/>
              </a:p>
            </p:txBody>
          </p:sp>
        </mc:Choice>
        <mc:Fallback xmlns="">
          <p:sp>
            <p:nvSpPr>
              <p:cNvPr id="28" name="文字方塊 27">
                <a:extLst>
                  <a:ext uri="{FF2B5EF4-FFF2-40B4-BE49-F238E27FC236}">
                    <a16:creationId xmlns:a16="http://schemas.microsoft.com/office/drawing/2014/main" id="{E28BFE47-6F44-4576-A096-10DAE0972209}"/>
                  </a:ext>
                </a:extLst>
              </p:cNvPr>
              <p:cNvSpPr txBox="1">
                <a:spLocks noRot="1" noChangeAspect="1" noMove="1" noResize="1" noEditPoints="1" noAdjustHandles="1" noChangeArrowheads="1" noChangeShapeType="1" noTextEdit="1"/>
              </p:cNvSpPr>
              <p:nvPr/>
            </p:nvSpPr>
            <p:spPr>
              <a:xfrm>
                <a:off x="7125407" y="2362931"/>
                <a:ext cx="2144532" cy="307777"/>
              </a:xfrm>
              <a:prstGeom prst="rect">
                <a:avLst/>
              </a:prstGeom>
              <a:blipFill>
                <a:blip r:embed="rId46"/>
                <a:stretch>
                  <a:fillRect l="-852" t="-6000" b="-18000"/>
                </a:stretch>
              </a:blipFill>
            </p:spPr>
            <p:txBody>
              <a:bodyPr/>
              <a:lstStyle/>
              <a:p>
                <a:r>
                  <a:rPr lang="zh-TW" altLang="en-US">
                    <a:noFill/>
                  </a:rPr>
                  <a:t> </a:t>
                </a:r>
              </a:p>
            </p:txBody>
          </p:sp>
        </mc:Fallback>
      </mc:AlternateContent>
      <p:cxnSp>
        <p:nvCxnSpPr>
          <p:cNvPr id="103" name="直線單箭頭接點 102">
            <a:extLst>
              <a:ext uri="{FF2B5EF4-FFF2-40B4-BE49-F238E27FC236}">
                <a16:creationId xmlns:a16="http://schemas.microsoft.com/office/drawing/2014/main" id="{9570695F-CBE7-404D-A85A-1D3058F02207}"/>
              </a:ext>
            </a:extLst>
          </p:cNvPr>
          <p:cNvCxnSpPr>
            <a:cxnSpLocks/>
          </p:cNvCxnSpPr>
          <p:nvPr/>
        </p:nvCxnSpPr>
        <p:spPr>
          <a:xfrm flipV="1">
            <a:off x="6510131" y="2516119"/>
            <a:ext cx="611290" cy="28652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04" name="矩形 103">
            <a:extLst>
              <a:ext uri="{FF2B5EF4-FFF2-40B4-BE49-F238E27FC236}">
                <a16:creationId xmlns:a16="http://schemas.microsoft.com/office/drawing/2014/main" id="{3AA5EE31-9AAF-43B4-8EB1-6FE93B729975}"/>
              </a:ext>
            </a:extLst>
          </p:cNvPr>
          <p:cNvSpPr/>
          <p:nvPr/>
        </p:nvSpPr>
        <p:spPr>
          <a:xfrm>
            <a:off x="2165208" y="2294697"/>
            <a:ext cx="4369504" cy="2182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a:extLst>
              <a:ext uri="{FF2B5EF4-FFF2-40B4-BE49-F238E27FC236}">
                <a16:creationId xmlns:a16="http://schemas.microsoft.com/office/drawing/2014/main" id="{5A2918EF-79FC-4D53-840C-0C0E9C487DC6}"/>
              </a:ext>
            </a:extLst>
          </p:cNvPr>
          <p:cNvSpPr/>
          <p:nvPr/>
        </p:nvSpPr>
        <p:spPr>
          <a:xfrm rot="5400000">
            <a:off x="722289" y="3390260"/>
            <a:ext cx="2118797" cy="48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文字方塊 105">
            <a:extLst>
              <a:ext uri="{FF2B5EF4-FFF2-40B4-BE49-F238E27FC236}">
                <a16:creationId xmlns:a16="http://schemas.microsoft.com/office/drawing/2014/main" id="{4E5A814D-254B-4711-8D55-3AB91B1B36F4}"/>
              </a:ext>
            </a:extLst>
          </p:cNvPr>
          <p:cNvSpPr txBox="1"/>
          <p:nvPr/>
        </p:nvSpPr>
        <p:spPr>
          <a:xfrm>
            <a:off x="995872" y="2077190"/>
            <a:ext cx="753773" cy="307777"/>
          </a:xfrm>
          <a:prstGeom prst="rect">
            <a:avLst/>
          </a:prstGeom>
          <a:noFill/>
        </p:spPr>
        <p:txBody>
          <a:bodyPr wrap="square" rtlCol="0">
            <a:spAutoFit/>
          </a:bodyPr>
          <a:lstStyle/>
          <a:p>
            <a:pPr algn="ctr"/>
            <a:r>
              <a:rPr lang="en-US" altLang="zh-TW" sz="1400" dirty="0">
                <a:latin typeface="Cambria" panose="02040503050406030204" pitchFamily="18" charset="0"/>
                <a:ea typeface="Cambria" panose="02040503050406030204" pitchFamily="18" charset="0"/>
              </a:rPr>
              <a:t>Labels</a:t>
            </a:r>
            <a:endParaRPr lang="zh-TW" altLang="en-US" sz="1400" dirty="0">
              <a:latin typeface="Cambria" panose="02040503050406030204" pitchFamily="18" charset="0"/>
            </a:endParaRPr>
          </a:p>
        </p:txBody>
      </p:sp>
      <p:cxnSp>
        <p:nvCxnSpPr>
          <p:cNvPr id="107" name="直線單箭頭接點 106">
            <a:extLst>
              <a:ext uri="{FF2B5EF4-FFF2-40B4-BE49-F238E27FC236}">
                <a16:creationId xmlns:a16="http://schemas.microsoft.com/office/drawing/2014/main" id="{317385AD-0D29-46DE-8DF0-414A86CC5376}"/>
              </a:ext>
            </a:extLst>
          </p:cNvPr>
          <p:cNvCxnSpPr>
            <a:cxnSpLocks/>
            <a:stCxn id="104" idx="1"/>
            <a:endCxn id="106" idx="3"/>
          </p:cNvCxnSpPr>
          <p:nvPr/>
        </p:nvCxnSpPr>
        <p:spPr>
          <a:xfrm flipH="1" flipV="1">
            <a:off x="1749645" y="2231079"/>
            <a:ext cx="415563" cy="172727"/>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08" name="直線單箭頭接點 107">
            <a:extLst>
              <a:ext uri="{FF2B5EF4-FFF2-40B4-BE49-F238E27FC236}">
                <a16:creationId xmlns:a16="http://schemas.microsoft.com/office/drawing/2014/main" id="{87A88B2E-C49F-4E6F-9E56-DDC233F28BEB}"/>
              </a:ext>
            </a:extLst>
          </p:cNvPr>
          <p:cNvCxnSpPr>
            <a:cxnSpLocks/>
            <a:endCxn id="106" idx="3"/>
          </p:cNvCxnSpPr>
          <p:nvPr/>
        </p:nvCxnSpPr>
        <p:spPr>
          <a:xfrm flipH="1" flipV="1">
            <a:off x="1749645" y="2231079"/>
            <a:ext cx="80158" cy="34276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pSp>
        <p:nvGrpSpPr>
          <p:cNvPr id="100" name="群組 99">
            <a:extLst>
              <a:ext uri="{FF2B5EF4-FFF2-40B4-BE49-F238E27FC236}">
                <a16:creationId xmlns:a16="http://schemas.microsoft.com/office/drawing/2014/main" id="{7103F433-C61F-408E-81F4-B08EA9522AAA}"/>
              </a:ext>
            </a:extLst>
          </p:cNvPr>
          <p:cNvGrpSpPr/>
          <p:nvPr/>
        </p:nvGrpSpPr>
        <p:grpSpPr>
          <a:xfrm>
            <a:off x="7029157" y="3157710"/>
            <a:ext cx="422569" cy="374431"/>
            <a:chOff x="5357744" y="3547059"/>
            <a:chExt cx="506153" cy="448493"/>
          </a:xfrm>
        </p:grpSpPr>
        <p:pic>
          <p:nvPicPr>
            <p:cNvPr id="109" name="圖形 108" descr="問號 以實心填滿">
              <a:extLst>
                <a:ext uri="{FF2B5EF4-FFF2-40B4-BE49-F238E27FC236}">
                  <a16:creationId xmlns:a16="http://schemas.microsoft.com/office/drawing/2014/main" id="{C7C319FB-A17F-4B3D-A356-93EF34F0E0AC}"/>
                </a:ext>
              </a:extLst>
            </p:cNvPr>
            <p:cNvPicPr>
              <a:picLocks noChangeAspect="1"/>
            </p:cNvPicPr>
            <p:nvPr/>
          </p:nvPicPr>
          <p:blipFill>
            <a:blip r:embed="rId47">
              <a:extLst>
                <a:ext uri="{96DAC541-7B7A-43D3-8B79-37D633B846F1}">
                  <asvg:svgBlip xmlns:asvg="http://schemas.microsoft.com/office/drawing/2016/SVG/main" r:embed="rId27"/>
                </a:ext>
              </a:extLst>
            </a:blip>
            <a:stretch>
              <a:fillRect/>
            </a:stretch>
          </p:blipFill>
          <p:spPr>
            <a:xfrm>
              <a:off x="5363209" y="3553522"/>
              <a:ext cx="468496" cy="422527"/>
            </a:xfrm>
            <a:prstGeom prst="rect">
              <a:avLst/>
            </a:prstGeom>
          </p:spPr>
        </p:pic>
        <p:sp>
          <p:nvSpPr>
            <p:cNvPr id="110" name="矩形 109">
              <a:extLst>
                <a:ext uri="{FF2B5EF4-FFF2-40B4-BE49-F238E27FC236}">
                  <a16:creationId xmlns:a16="http://schemas.microsoft.com/office/drawing/2014/main" id="{CFF469D8-0782-422C-B11A-32D8986E95C8}"/>
                </a:ext>
              </a:extLst>
            </p:cNvPr>
            <p:cNvSpPr/>
            <p:nvPr/>
          </p:nvSpPr>
          <p:spPr>
            <a:xfrm>
              <a:off x="5357744" y="3547059"/>
              <a:ext cx="506153" cy="44849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grpSp>
      <p:sp>
        <p:nvSpPr>
          <p:cNvPr id="6" name="文字方塊 5">
            <a:extLst>
              <a:ext uri="{FF2B5EF4-FFF2-40B4-BE49-F238E27FC236}">
                <a16:creationId xmlns:a16="http://schemas.microsoft.com/office/drawing/2014/main" id="{54C071A6-E498-4EDD-AD61-CE80C6293EE3}"/>
              </a:ext>
            </a:extLst>
          </p:cNvPr>
          <p:cNvSpPr txBox="1"/>
          <p:nvPr/>
        </p:nvSpPr>
        <p:spPr>
          <a:xfrm>
            <a:off x="7493971" y="3157710"/>
            <a:ext cx="352676" cy="338554"/>
          </a:xfrm>
          <a:prstGeom prst="rect">
            <a:avLst/>
          </a:prstGeom>
          <a:noFill/>
        </p:spPr>
        <p:txBody>
          <a:bodyPr wrap="square" rtlCol="0">
            <a:spAutoFit/>
          </a:bodyPr>
          <a:lstStyle/>
          <a:p>
            <a:pPr algn="ctr"/>
            <a:r>
              <a:rPr lang="en-US" altLang="zh-TW" sz="1600" dirty="0">
                <a:latin typeface="Cambria" panose="02040503050406030204" pitchFamily="18" charset="0"/>
                <a:ea typeface="Cambria" panose="02040503050406030204" pitchFamily="18" charset="0"/>
              </a:rPr>
              <a:t>=</a:t>
            </a:r>
            <a:endParaRPr lang="zh-TW" altLang="en-US" sz="1600" dirty="0">
              <a:latin typeface="Cambria" panose="02040503050406030204" pitchFamily="18" charset="0"/>
            </a:endParaRPr>
          </a:p>
        </p:txBody>
      </p:sp>
      <p:sp>
        <p:nvSpPr>
          <p:cNvPr id="112" name="矩形 111">
            <a:extLst>
              <a:ext uri="{FF2B5EF4-FFF2-40B4-BE49-F238E27FC236}">
                <a16:creationId xmlns:a16="http://schemas.microsoft.com/office/drawing/2014/main" id="{527D4C7F-0F07-40F7-93AC-E61325D02E2F}"/>
              </a:ext>
            </a:extLst>
          </p:cNvPr>
          <p:cNvSpPr/>
          <p:nvPr/>
        </p:nvSpPr>
        <p:spPr>
          <a:xfrm>
            <a:off x="7915622" y="3157710"/>
            <a:ext cx="422569" cy="3756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pic>
        <p:nvPicPr>
          <p:cNvPr id="114" name="圖形 113" descr="乳牛 以實心填滿">
            <a:extLst>
              <a:ext uri="{FF2B5EF4-FFF2-40B4-BE49-F238E27FC236}">
                <a16:creationId xmlns:a16="http://schemas.microsoft.com/office/drawing/2014/main" id="{2436DF4C-935C-4A00-A294-8A72707F43C5}"/>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7943254" y="3162965"/>
            <a:ext cx="382391" cy="369176"/>
          </a:xfrm>
          <a:prstGeom prst="rect">
            <a:avLst/>
          </a:prstGeom>
        </p:spPr>
      </p:pic>
    </p:spTree>
    <p:extLst>
      <p:ext uri="{BB962C8B-B14F-4D97-AF65-F5344CB8AC3E}">
        <p14:creationId xmlns:p14="http://schemas.microsoft.com/office/powerpoint/2010/main" val="398973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fill="hold"/>
                                        <p:tgtEl>
                                          <p:spTgt spid="104"/>
                                        </p:tgtEl>
                                        <p:attrNameLst>
                                          <p:attrName>ppt_x</p:attrName>
                                        </p:attrNameLst>
                                      </p:cBhvr>
                                      <p:tavLst>
                                        <p:tav tm="0">
                                          <p:val>
                                            <p:strVal val="#ppt_x"/>
                                          </p:val>
                                        </p:tav>
                                        <p:tav tm="100000">
                                          <p:val>
                                            <p:strVal val="#ppt_x"/>
                                          </p:val>
                                        </p:tav>
                                      </p:tavLst>
                                    </p:anim>
                                    <p:anim calcmode="lin" valueType="num">
                                      <p:cBhvr additive="base">
                                        <p:cTn id="8" dur="500" fill="hold"/>
                                        <p:tgtEl>
                                          <p:spTgt spid="10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ppt_x"/>
                                          </p:val>
                                        </p:tav>
                                        <p:tav tm="100000">
                                          <p:val>
                                            <p:strVal val="#ppt_x"/>
                                          </p:val>
                                        </p:tav>
                                      </p:tavLst>
                                    </p:anim>
                                    <p:anim calcmode="lin" valueType="num">
                                      <p:cBhvr additive="base">
                                        <p:cTn id="12"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 calcmode="lin" valueType="num">
                                      <p:cBhvr additive="base">
                                        <p:cTn id="17" dur="500" fill="hold"/>
                                        <p:tgtEl>
                                          <p:spTgt spid="108"/>
                                        </p:tgtEl>
                                        <p:attrNameLst>
                                          <p:attrName>ppt_x</p:attrName>
                                        </p:attrNameLst>
                                      </p:cBhvr>
                                      <p:tavLst>
                                        <p:tav tm="0">
                                          <p:val>
                                            <p:strVal val="#ppt_x"/>
                                          </p:val>
                                        </p:tav>
                                        <p:tav tm="100000">
                                          <p:val>
                                            <p:strVal val="#ppt_x"/>
                                          </p:val>
                                        </p:tav>
                                      </p:tavLst>
                                    </p:anim>
                                    <p:anim calcmode="lin" valueType="num">
                                      <p:cBhvr additive="base">
                                        <p:cTn id="18" dur="500" fill="hold"/>
                                        <p:tgtEl>
                                          <p:spTgt spid="10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anim calcmode="lin" valueType="num">
                                      <p:cBhvr additive="base">
                                        <p:cTn id="21" dur="500" fill="hold"/>
                                        <p:tgtEl>
                                          <p:spTgt spid="107"/>
                                        </p:tgtEl>
                                        <p:attrNameLst>
                                          <p:attrName>ppt_x</p:attrName>
                                        </p:attrNameLst>
                                      </p:cBhvr>
                                      <p:tavLst>
                                        <p:tav tm="0">
                                          <p:val>
                                            <p:strVal val="#ppt_x"/>
                                          </p:val>
                                        </p:tav>
                                        <p:tav tm="100000">
                                          <p:val>
                                            <p:strVal val="#ppt_x"/>
                                          </p:val>
                                        </p:tav>
                                      </p:tavLst>
                                    </p:anim>
                                    <p:anim calcmode="lin" valueType="num">
                                      <p:cBhvr additive="base">
                                        <p:cTn id="22" dur="500" fill="hold"/>
                                        <p:tgtEl>
                                          <p:spTgt spid="10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ppt_x"/>
                                          </p:val>
                                        </p:tav>
                                        <p:tav tm="100000">
                                          <p:val>
                                            <p:strVal val="#ppt_x"/>
                                          </p:val>
                                        </p:tav>
                                      </p:tavLst>
                                    </p:anim>
                                    <p:anim calcmode="lin" valueType="num">
                                      <p:cBhvr additive="base">
                                        <p:cTn id="38" dur="500" fill="hold"/>
                                        <p:tgtEl>
                                          <p:spTgt spid="10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104" grpId="0" animBg="1"/>
      <p:bldP spid="105" grpId="0" animBg="1"/>
      <p:bldP spid="1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4" y="1086634"/>
            <a:ext cx="882535" cy="769790"/>
            <a:chOff x="4675188" y="2882900"/>
            <a:chExt cx="360362" cy="314325"/>
          </a:xfrm>
          <a:solidFill>
            <a:schemeClr val="tx2">
              <a:lumMod val="50000"/>
            </a:schemeClr>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1929870" y="2267428"/>
            <a:ext cx="5284268" cy="769441"/>
          </a:xfrm>
          <a:prstGeom prst="rect">
            <a:avLst/>
          </a:prstGeom>
        </p:spPr>
        <p:txBody>
          <a:bodyPr wrap="non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Proposed method</a:t>
            </a:r>
          </a:p>
        </p:txBody>
      </p:sp>
      <p:cxnSp>
        <p:nvCxnSpPr>
          <p:cNvPr id="32" name="直接连接符 31"/>
          <p:cNvCxnSpPr/>
          <p:nvPr/>
        </p:nvCxnSpPr>
        <p:spPr>
          <a:xfrm>
            <a:off x="4170706"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9"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Three</a:t>
            </a:r>
            <a:endParaRPr lang="zh-CN" altLang="en-US" sz="1400" dirty="0">
              <a:solidFill>
                <a:schemeClr val="bg1"/>
              </a:solidFill>
              <a:latin typeface="+mj-lt"/>
            </a:endParaRPr>
          </a:p>
        </p:txBody>
      </p:sp>
    </p:spTree>
    <p:extLst>
      <p:ext uri="{BB962C8B-B14F-4D97-AF65-F5344CB8AC3E}">
        <p14:creationId xmlns:p14="http://schemas.microsoft.com/office/powerpoint/2010/main" val="361716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E33E82-4175-4F8A-8844-FF5E142EEAD3}"/>
              </a:ext>
            </a:extLst>
          </p:cNvPr>
          <p:cNvSpPr/>
          <p:nvPr/>
        </p:nvSpPr>
        <p:spPr bwMode="auto">
          <a:xfrm>
            <a:off x="168540" y="90085"/>
            <a:ext cx="6702160"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Proposed method</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Compositional Conditional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iffusion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M</a:t>
            </a: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odel</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(CCDM)</a:t>
            </a: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6035D934-25D0-0768-3E7D-5BAFA60D442F}"/>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3DDAFC9A-9808-9A9C-F3B1-10E7E11F706E}"/>
              </a:ext>
            </a:extLst>
          </p:cNvPr>
          <p:cNvSpPr>
            <a:spLocks noGrp="1"/>
          </p:cNvSpPr>
          <p:nvPr>
            <p:ph type="sldNum" sz="quarter" idx="12"/>
          </p:nvPr>
        </p:nvSpPr>
        <p:spPr/>
        <p:txBody>
          <a:bodyPr/>
          <a:lstStyle/>
          <a:p>
            <a:fld id="{EE3F9CDB-1F21-4789-A81E-8FEA25CE194B}" type="slidenum">
              <a:rPr lang="zh-CN" altLang="en-US" smtClean="0"/>
              <a:pPr/>
              <a:t>12</a:t>
            </a:fld>
            <a:endParaRPr lang="zh-CN" altLang="en-US" dirty="0"/>
          </a:p>
        </p:txBody>
      </p:sp>
      <p:grpSp>
        <p:nvGrpSpPr>
          <p:cNvPr id="99" name="群組 98">
            <a:extLst>
              <a:ext uri="{FF2B5EF4-FFF2-40B4-BE49-F238E27FC236}">
                <a16:creationId xmlns:a16="http://schemas.microsoft.com/office/drawing/2014/main" id="{23A52FD1-D86B-476C-82F7-DD10A7E2EC24}"/>
              </a:ext>
            </a:extLst>
          </p:cNvPr>
          <p:cNvGrpSpPr/>
          <p:nvPr/>
        </p:nvGrpSpPr>
        <p:grpSpPr>
          <a:xfrm>
            <a:off x="430810" y="1039683"/>
            <a:ext cx="7193371" cy="3617293"/>
            <a:chOff x="1106431" y="874629"/>
            <a:chExt cx="10530363" cy="5295347"/>
          </a:xfrm>
        </p:grpSpPr>
        <p:sp>
          <p:nvSpPr>
            <p:cNvPr id="100" name="矩形: 圓角 99">
              <a:extLst>
                <a:ext uri="{FF2B5EF4-FFF2-40B4-BE49-F238E27FC236}">
                  <a16:creationId xmlns:a16="http://schemas.microsoft.com/office/drawing/2014/main" id="{1663D666-1BE0-41E6-B1DC-439424D54B99}"/>
                </a:ext>
              </a:extLst>
            </p:cNvPr>
            <p:cNvSpPr/>
            <p:nvPr/>
          </p:nvSpPr>
          <p:spPr>
            <a:xfrm>
              <a:off x="1106431" y="874629"/>
              <a:ext cx="6616722" cy="4193416"/>
            </a:xfrm>
            <a:prstGeom prst="roundRect">
              <a:avLst/>
            </a:prstGeom>
            <a:solidFill>
              <a:schemeClr val="accent5">
                <a:lumMod val="20000"/>
                <a:lumOff val="80000"/>
              </a:schemeClr>
            </a:solidFill>
            <a:ln w="28575">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mc:AlternateContent xmlns:mc="http://schemas.openxmlformats.org/markup-compatibility/2006" xmlns:a14="http://schemas.microsoft.com/office/drawing/2010/main">
          <mc:Choice Requires="a14">
            <p:sp>
              <p:nvSpPr>
                <p:cNvPr id="101" name="矩形: 圓角 100">
                  <a:extLst>
                    <a:ext uri="{FF2B5EF4-FFF2-40B4-BE49-F238E27FC236}">
                      <a16:creationId xmlns:a16="http://schemas.microsoft.com/office/drawing/2014/main" id="{4B64305D-285B-4B40-BE9C-A198157EB75C}"/>
                    </a:ext>
                  </a:extLst>
                </p:cNvPr>
                <p:cNvSpPr/>
                <p:nvPr/>
              </p:nvSpPr>
              <p:spPr>
                <a:xfrm>
                  <a:off x="1772935" y="1479801"/>
                  <a:ext cx="516193" cy="52848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sSub>
                          <m:sSubPr>
                            <m:ctrlPr>
                              <a:rPr lang="en-US" altLang="zh-TW" sz="1200" b="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𝑥</m:t>
                            </m:r>
                          </m:e>
                          <m:sub>
                            <m:r>
                              <a:rPr lang="en-US" altLang="zh-TW" sz="1200" b="0" i="1" smtClean="0">
                                <a:solidFill>
                                  <a:schemeClr val="tx1"/>
                                </a:solidFill>
                                <a:latin typeface="Cambria Math" panose="02040503050406030204" pitchFamily="18" charset="0"/>
                              </a:rPr>
                              <m:t>0</m:t>
                            </m:r>
                          </m:sub>
                        </m:sSub>
                      </m:oMath>
                    </m:oMathPara>
                  </a14:m>
                  <a:endParaRPr lang="en-US" altLang="zh-TW" sz="1200" b="0" dirty="0">
                    <a:solidFill>
                      <a:schemeClr val="tx1"/>
                    </a:solidFill>
                  </a:endParaRPr>
                </a:p>
              </p:txBody>
            </p:sp>
          </mc:Choice>
          <mc:Fallback xmlns="">
            <p:sp>
              <p:nvSpPr>
                <p:cNvPr id="101" name="矩形: 圓角 100">
                  <a:extLst>
                    <a:ext uri="{FF2B5EF4-FFF2-40B4-BE49-F238E27FC236}">
                      <a16:creationId xmlns:a16="http://schemas.microsoft.com/office/drawing/2014/main" id="{4B64305D-285B-4B40-BE9C-A198157EB75C}"/>
                    </a:ext>
                  </a:extLst>
                </p:cNvPr>
                <p:cNvSpPr>
                  <a:spLocks noRot="1" noChangeAspect="1" noMove="1" noResize="1" noEditPoints="1" noAdjustHandles="1" noChangeArrowheads="1" noChangeShapeType="1" noTextEdit="1"/>
                </p:cNvSpPr>
                <p:nvPr/>
              </p:nvSpPr>
              <p:spPr>
                <a:xfrm>
                  <a:off x="1772935" y="1479801"/>
                  <a:ext cx="516193" cy="528482"/>
                </a:xfrm>
                <a:prstGeom prst="roundRect">
                  <a:avLst/>
                </a:prstGeom>
                <a:blipFill>
                  <a:blip r:embed="rId3"/>
                  <a:stretch>
                    <a:fillRect/>
                  </a:stretch>
                </a:blipFill>
                <a:ln>
                  <a:solidFill>
                    <a:schemeClr val="accent5">
                      <a:lumMod val="75000"/>
                    </a:schemeClr>
                  </a:solidFill>
                </a:ln>
              </p:spPr>
              <p:txBody>
                <a:bodyPr/>
                <a:lstStyle/>
                <a:p>
                  <a:r>
                    <a:rPr lang="zh-TW" altLang="en-US">
                      <a:noFill/>
                    </a:rPr>
                    <a:t> </a:t>
                  </a:r>
                </a:p>
              </p:txBody>
            </p:sp>
          </mc:Fallback>
        </mc:AlternateContent>
        <p:sp>
          <p:nvSpPr>
            <p:cNvPr id="102" name="矩形: 圓角 101">
              <a:extLst>
                <a:ext uri="{FF2B5EF4-FFF2-40B4-BE49-F238E27FC236}">
                  <a16:creationId xmlns:a16="http://schemas.microsoft.com/office/drawing/2014/main" id="{F6C674B1-65B1-4ECF-A48E-AF293E3DE66F}"/>
                </a:ext>
              </a:extLst>
            </p:cNvPr>
            <p:cNvSpPr/>
            <p:nvPr/>
          </p:nvSpPr>
          <p:spPr>
            <a:xfrm>
              <a:off x="3190789" y="1480989"/>
              <a:ext cx="2520215" cy="554702"/>
            </a:xfrm>
            <a:prstGeom prst="roundRect">
              <a:avLst/>
            </a:prstGeom>
            <a:solidFill>
              <a:schemeClr val="accent6">
                <a:lumMod val="40000"/>
                <a:lumOff val="60000"/>
              </a:schemeClr>
            </a:solidFill>
            <a:ln w="127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solidFill>
                    <a:schemeClr val="tx1"/>
                  </a:solidFill>
                  <a:latin typeface="Cambria" panose="02040503050406030204" pitchFamily="18" charset="0"/>
                  <a:ea typeface="新細明體"/>
                </a:rPr>
                <a:t>Forward diffusion process</a:t>
              </a:r>
            </a:p>
          </p:txBody>
        </p:sp>
        <mc:AlternateContent xmlns:mc="http://schemas.openxmlformats.org/markup-compatibility/2006" xmlns:a14="http://schemas.microsoft.com/office/drawing/2010/main">
          <mc:Choice Requires="a14">
            <p:sp>
              <p:nvSpPr>
                <p:cNvPr id="103" name="矩形: 圓角 102">
                  <a:extLst>
                    <a:ext uri="{FF2B5EF4-FFF2-40B4-BE49-F238E27FC236}">
                      <a16:creationId xmlns:a16="http://schemas.microsoft.com/office/drawing/2014/main" id="{CC4FC512-A7C7-4239-9DCD-3ECAD377FB91}"/>
                    </a:ext>
                  </a:extLst>
                </p:cNvPr>
                <p:cNvSpPr/>
                <p:nvPr/>
              </p:nvSpPr>
              <p:spPr>
                <a:xfrm>
                  <a:off x="6634745" y="1476046"/>
                  <a:ext cx="516193" cy="52848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en-US" altLang="zh-TW" sz="1200" b="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𝑥</m:t>
                            </m:r>
                          </m:e>
                          <m:sub>
                            <m:r>
                              <a:rPr lang="en-US" altLang="zh-TW" sz="1200" b="0" i="1" smtClean="0">
                                <a:solidFill>
                                  <a:schemeClr val="tx1"/>
                                </a:solidFill>
                                <a:latin typeface="Cambria Math" panose="02040503050406030204" pitchFamily="18" charset="0"/>
                              </a:rPr>
                              <m:t>𝑇</m:t>
                            </m:r>
                          </m:sub>
                        </m:sSub>
                      </m:oMath>
                    </m:oMathPara>
                  </a14:m>
                  <a:endParaRPr lang="en-US" altLang="zh-TW" sz="1200" b="0" i="1" dirty="0">
                    <a:solidFill>
                      <a:schemeClr val="tx1"/>
                    </a:solidFill>
                  </a:endParaRPr>
                </a:p>
              </p:txBody>
            </p:sp>
          </mc:Choice>
          <mc:Fallback xmlns="">
            <p:sp>
              <p:nvSpPr>
                <p:cNvPr id="103" name="矩形: 圓角 102">
                  <a:extLst>
                    <a:ext uri="{FF2B5EF4-FFF2-40B4-BE49-F238E27FC236}">
                      <a16:creationId xmlns:a16="http://schemas.microsoft.com/office/drawing/2014/main" id="{CC4FC512-A7C7-4239-9DCD-3ECAD377FB91}"/>
                    </a:ext>
                  </a:extLst>
                </p:cNvPr>
                <p:cNvSpPr>
                  <a:spLocks noRot="1" noChangeAspect="1" noMove="1" noResize="1" noEditPoints="1" noAdjustHandles="1" noChangeArrowheads="1" noChangeShapeType="1" noTextEdit="1"/>
                </p:cNvSpPr>
                <p:nvPr/>
              </p:nvSpPr>
              <p:spPr>
                <a:xfrm>
                  <a:off x="6634745" y="1476046"/>
                  <a:ext cx="516193" cy="528482"/>
                </a:xfrm>
                <a:prstGeom prst="roundRect">
                  <a:avLst/>
                </a:prstGeom>
                <a:blipFill>
                  <a:blip r:embed="rId4"/>
                  <a:stretch>
                    <a:fillRect/>
                  </a:stretch>
                </a:blipFill>
                <a:ln>
                  <a:solidFill>
                    <a:schemeClr val="accent5">
                      <a:lumMod val="75000"/>
                    </a:schemeClr>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4" name="矩形: 圓角 103">
                  <a:extLst>
                    <a:ext uri="{FF2B5EF4-FFF2-40B4-BE49-F238E27FC236}">
                      <a16:creationId xmlns:a16="http://schemas.microsoft.com/office/drawing/2014/main" id="{3324DE36-CDB3-4AA7-989B-E9E88161F9E0}"/>
                    </a:ext>
                  </a:extLst>
                </p:cNvPr>
                <p:cNvSpPr/>
                <p:nvPr/>
              </p:nvSpPr>
              <p:spPr>
                <a:xfrm>
                  <a:off x="6634745" y="3541399"/>
                  <a:ext cx="516193" cy="52848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en-US" altLang="zh-TW" sz="1200" b="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𝑥</m:t>
                            </m:r>
                          </m:e>
                          <m:sub>
                            <m:r>
                              <a:rPr lang="en-US" altLang="zh-TW" sz="1200" b="0" i="1" smtClean="0">
                                <a:solidFill>
                                  <a:schemeClr val="tx1"/>
                                </a:solidFill>
                                <a:latin typeface="Cambria Math" panose="02040503050406030204" pitchFamily="18" charset="0"/>
                              </a:rPr>
                              <m:t>𝑇</m:t>
                            </m:r>
                          </m:sub>
                        </m:sSub>
                      </m:oMath>
                    </m:oMathPara>
                  </a14:m>
                  <a:endParaRPr lang="en-US" altLang="zh-TW" sz="1200" b="0" i="1" dirty="0">
                    <a:solidFill>
                      <a:schemeClr val="tx1"/>
                    </a:solidFill>
                  </a:endParaRPr>
                </a:p>
              </p:txBody>
            </p:sp>
          </mc:Choice>
          <mc:Fallback xmlns="">
            <p:sp>
              <p:nvSpPr>
                <p:cNvPr id="104" name="矩形: 圓角 103">
                  <a:extLst>
                    <a:ext uri="{FF2B5EF4-FFF2-40B4-BE49-F238E27FC236}">
                      <a16:creationId xmlns:a16="http://schemas.microsoft.com/office/drawing/2014/main" id="{3324DE36-CDB3-4AA7-989B-E9E88161F9E0}"/>
                    </a:ext>
                  </a:extLst>
                </p:cNvPr>
                <p:cNvSpPr>
                  <a:spLocks noRot="1" noChangeAspect="1" noMove="1" noResize="1" noEditPoints="1" noAdjustHandles="1" noChangeArrowheads="1" noChangeShapeType="1" noTextEdit="1"/>
                </p:cNvSpPr>
                <p:nvPr/>
              </p:nvSpPr>
              <p:spPr>
                <a:xfrm>
                  <a:off x="6634745" y="3541399"/>
                  <a:ext cx="516193" cy="528482"/>
                </a:xfrm>
                <a:prstGeom prst="roundRect">
                  <a:avLst/>
                </a:prstGeom>
                <a:blipFill>
                  <a:blip r:embed="rId5"/>
                  <a:stretch>
                    <a:fillRect/>
                  </a:stretch>
                </a:blipFill>
                <a:ln>
                  <a:solidFill>
                    <a:schemeClr val="accent5">
                      <a:lumMod val="75000"/>
                    </a:schemeClr>
                  </a:solidFill>
                </a:ln>
              </p:spPr>
              <p:txBody>
                <a:bodyPr/>
                <a:lstStyle/>
                <a:p>
                  <a:r>
                    <a:rPr lang="zh-TW" altLang="en-US">
                      <a:noFill/>
                    </a:rPr>
                    <a:t> </a:t>
                  </a:r>
                </a:p>
              </p:txBody>
            </p:sp>
          </mc:Fallback>
        </mc:AlternateContent>
        <p:sp>
          <p:nvSpPr>
            <p:cNvPr id="105" name="矩形: 圓角 104">
              <a:extLst>
                <a:ext uri="{FF2B5EF4-FFF2-40B4-BE49-F238E27FC236}">
                  <a16:creationId xmlns:a16="http://schemas.microsoft.com/office/drawing/2014/main" id="{280A5F33-0E53-41CD-AEE0-73AA5D692726}"/>
                </a:ext>
              </a:extLst>
            </p:cNvPr>
            <p:cNvSpPr/>
            <p:nvPr/>
          </p:nvSpPr>
          <p:spPr>
            <a:xfrm>
              <a:off x="8113428" y="875031"/>
              <a:ext cx="3523366" cy="5294945"/>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06" name="文字方塊 105">
              <a:extLst>
                <a:ext uri="{FF2B5EF4-FFF2-40B4-BE49-F238E27FC236}">
                  <a16:creationId xmlns:a16="http://schemas.microsoft.com/office/drawing/2014/main" id="{61A190A1-5712-466C-B405-DD097DA5868B}"/>
                </a:ext>
              </a:extLst>
            </p:cNvPr>
            <p:cNvSpPr txBox="1"/>
            <p:nvPr/>
          </p:nvSpPr>
          <p:spPr>
            <a:xfrm>
              <a:off x="8825568" y="901325"/>
              <a:ext cx="2294567" cy="450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latin typeface="Cambria" panose="02040503050406030204" pitchFamily="18" charset="0"/>
                  <a:ea typeface="新細明體"/>
                </a:rPr>
                <a:t> </a:t>
              </a:r>
              <a:r>
                <a:rPr lang="zh-TW" altLang="en-US" sz="1400" b="1" dirty="0">
                  <a:latin typeface="Cambria" panose="02040503050406030204" pitchFamily="18" charset="0"/>
                  <a:ea typeface="新細明體"/>
                </a:rPr>
                <a:t>Condition Space</a:t>
              </a:r>
            </a:p>
          </p:txBody>
        </p:sp>
        <mc:AlternateContent xmlns:mc="http://schemas.openxmlformats.org/markup-compatibility/2006" xmlns:a14="http://schemas.microsoft.com/office/drawing/2010/main">
          <mc:Choice Requires="a14">
            <p:sp>
              <p:nvSpPr>
                <p:cNvPr id="107" name="矩形: 圓角 106">
                  <a:extLst>
                    <a:ext uri="{FF2B5EF4-FFF2-40B4-BE49-F238E27FC236}">
                      <a16:creationId xmlns:a16="http://schemas.microsoft.com/office/drawing/2014/main" id="{5D100319-AF4F-4C3A-A01C-B165F39BA9FC}"/>
                    </a:ext>
                  </a:extLst>
                </p:cNvPr>
                <p:cNvSpPr/>
                <p:nvPr/>
              </p:nvSpPr>
              <p:spPr>
                <a:xfrm>
                  <a:off x="10297286" y="2393662"/>
                  <a:ext cx="1273972" cy="621808"/>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800" dirty="0">
                      <a:solidFill>
                        <a:schemeClr val="tx1"/>
                      </a:solidFill>
                      <a:latin typeface="Cambria" panose="02040503050406030204" pitchFamily="18" charset="0"/>
                      <a:ea typeface="新細明體"/>
                    </a:rPr>
                    <a:t>Compositional</a:t>
                  </a:r>
                  <a:endParaRPr lang="zh-TW" sz="800" dirty="0">
                    <a:solidFill>
                      <a:schemeClr val="tx1"/>
                    </a:solidFill>
                    <a:latin typeface="Cambria" panose="02040503050406030204" pitchFamily="18" charset="0"/>
                    <a:ea typeface="新細明體"/>
                  </a:endParaRPr>
                </a:p>
                <a:p>
                  <a:pPr algn="ctr"/>
                  <a:r>
                    <a:rPr lang="en-US" altLang="zh-TW" sz="800" dirty="0">
                      <a:solidFill>
                        <a:schemeClr val="tx1"/>
                      </a:solidFill>
                      <a:latin typeface="Cambria" panose="02040503050406030204" pitchFamily="18" charset="0"/>
                      <a:ea typeface="新細明體"/>
                    </a:rPr>
                    <a:t>c</a:t>
                  </a:r>
                  <a:r>
                    <a:rPr lang="zh-TW" altLang="en-US" sz="800" dirty="0">
                      <a:solidFill>
                        <a:schemeClr val="tx1"/>
                      </a:solidFill>
                      <a:latin typeface="Cambria" panose="02040503050406030204" pitchFamily="18" charset="0"/>
                      <a:ea typeface="新細明體"/>
                    </a:rPr>
                    <a:t>lass label </a:t>
                  </a:r>
                  <a14:m>
                    <m:oMath xmlns:m="http://schemas.openxmlformats.org/officeDocument/2006/math">
                      <m:r>
                        <a:rPr lang="en-US" altLang="zh-TW" sz="800" b="0" i="1" smtClean="0">
                          <a:solidFill>
                            <a:schemeClr val="tx1"/>
                          </a:solidFill>
                          <a:latin typeface="Cambria Math" panose="02040503050406030204" pitchFamily="18" charset="0"/>
                          <a:ea typeface="新細明體"/>
                        </a:rPr>
                        <m:t>𝑦</m:t>
                      </m:r>
                    </m:oMath>
                  </a14:m>
                  <a:endParaRPr lang="zh-TW" sz="800" dirty="0">
                    <a:solidFill>
                      <a:schemeClr val="tx1"/>
                    </a:solidFill>
                    <a:latin typeface="Cambria" panose="02040503050406030204" pitchFamily="18" charset="0"/>
                    <a:ea typeface="新細明體"/>
                    <a:cs typeface="Calibri"/>
                  </a:endParaRPr>
                </a:p>
              </p:txBody>
            </p:sp>
          </mc:Choice>
          <mc:Fallback xmlns="">
            <p:sp>
              <p:nvSpPr>
                <p:cNvPr id="107" name="矩形: 圓角 106">
                  <a:extLst>
                    <a:ext uri="{FF2B5EF4-FFF2-40B4-BE49-F238E27FC236}">
                      <a16:creationId xmlns:a16="http://schemas.microsoft.com/office/drawing/2014/main" id="{5D100319-AF4F-4C3A-A01C-B165F39BA9FC}"/>
                    </a:ext>
                  </a:extLst>
                </p:cNvPr>
                <p:cNvSpPr>
                  <a:spLocks noRot="1" noChangeAspect="1" noMove="1" noResize="1" noEditPoints="1" noAdjustHandles="1" noChangeArrowheads="1" noChangeShapeType="1" noTextEdit="1"/>
                </p:cNvSpPr>
                <p:nvPr/>
              </p:nvSpPr>
              <p:spPr>
                <a:xfrm>
                  <a:off x="10297286" y="2393662"/>
                  <a:ext cx="1273972" cy="621808"/>
                </a:xfrm>
                <a:prstGeom prst="roundRect">
                  <a:avLst/>
                </a:prstGeom>
                <a:blipFill>
                  <a:blip r:embed="rId6"/>
                  <a:stretch>
                    <a:fillRect/>
                  </a:stretch>
                </a:blipFill>
              </p:spPr>
              <p:txBody>
                <a:bodyPr/>
                <a:lstStyle/>
                <a:p>
                  <a:r>
                    <a:rPr lang="zh-TW" altLang="en-US">
                      <a:noFill/>
                    </a:rPr>
                    <a:t> </a:t>
                  </a:r>
                </a:p>
              </p:txBody>
            </p:sp>
          </mc:Fallback>
        </mc:AlternateContent>
        <p:cxnSp>
          <p:nvCxnSpPr>
            <p:cNvPr id="108" name="直線單箭頭接點 107">
              <a:extLst>
                <a:ext uri="{FF2B5EF4-FFF2-40B4-BE49-F238E27FC236}">
                  <a16:creationId xmlns:a16="http://schemas.microsoft.com/office/drawing/2014/main" id="{A569D884-E272-418C-BCE7-808E06F05A7B}"/>
                </a:ext>
              </a:extLst>
            </p:cNvPr>
            <p:cNvCxnSpPr>
              <a:cxnSpLocks/>
            </p:cNvCxnSpPr>
            <p:nvPr/>
          </p:nvCxnSpPr>
          <p:spPr>
            <a:xfrm>
              <a:off x="5711003" y="1745303"/>
              <a:ext cx="9237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直線單箭頭接點 108">
              <a:extLst>
                <a:ext uri="{FF2B5EF4-FFF2-40B4-BE49-F238E27FC236}">
                  <a16:creationId xmlns:a16="http://schemas.microsoft.com/office/drawing/2014/main" id="{E7F6B0D8-1E14-4127-9533-3D684755B73E}"/>
                </a:ext>
              </a:extLst>
            </p:cNvPr>
            <p:cNvCxnSpPr>
              <a:cxnSpLocks/>
            </p:cNvCxnSpPr>
            <p:nvPr/>
          </p:nvCxnSpPr>
          <p:spPr>
            <a:xfrm>
              <a:off x="2284738" y="1740287"/>
              <a:ext cx="928132" cy="0"/>
            </a:xfrm>
            <a:prstGeom prst="straightConnector1">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 name="矩形: 圓角 109">
                  <a:extLst>
                    <a:ext uri="{FF2B5EF4-FFF2-40B4-BE49-F238E27FC236}">
                      <a16:creationId xmlns:a16="http://schemas.microsoft.com/office/drawing/2014/main" id="{D56D5C48-6DAB-4EE4-AEEB-5B0DCEC12550}"/>
                    </a:ext>
                  </a:extLst>
                </p:cNvPr>
                <p:cNvSpPr/>
                <p:nvPr/>
              </p:nvSpPr>
              <p:spPr>
                <a:xfrm>
                  <a:off x="1772935" y="3541399"/>
                  <a:ext cx="516193" cy="52848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acc>
                          <m:accPr>
                            <m:chr m:val="̅"/>
                            <m:ctrlPr>
                              <a:rPr lang="zh-TW" altLang="en-US" sz="1200" i="1" dirty="0" smtClean="0">
                                <a:solidFill>
                                  <a:schemeClr val="tx1"/>
                                </a:solidFill>
                                <a:latin typeface="Cambria Math" panose="02040503050406030204" pitchFamily="18" charset="0"/>
                              </a:rPr>
                            </m:ctrlPr>
                          </m:accPr>
                          <m:e>
                            <m:sSub>
                              <m:sSubPr>
                                <m:ctrlPr>
                                  <a:rPr lang="zh-TW" altLang="en-US" sz="1200" i="1" dirty="0">
                                    <a:solidFill>
                                      <a:schemeClr val="tx1"/>
                                    </a:solidFill>
                                    <a:latin typeface="Cambria Math" panose="02040503050406030204" pitchFamily="18" charset="0"/>
                                  </a:rPr>
                                </m:ctrlPr>
                              </m:sSubPr>
                              <m:e>
                                <m:r>
                                  <a:rPr lang="zh-TW" altLang="en-US" sz="1200" i="1" dirty="0">
                                    <a:solidFill>
                                      <a:schemeClr val="tx1"/>
                                    </a:solidFill>
                                    <a:latin typeface="Cambria Math" panose="02040503050406030204" pitchFamily="18" charset="0"/>
                                  </a:rPr>
                                  <m:t>𝑥</m:t>
                                </m:r>
                              </m:e>
                              <m:sub>
                                <m:r>
                                  <a:rPr lang="zh-TW" altLang="en-US" sz="1200" i="0" dirty="0">
                                    <a:solidFill>
                                      <a:schemeClr val="tx1"/>
                                    </a:solidFill>
                                    <a:latin typeface="Cambria Math" panose="02040503050406030204" pitchFamily="18" charset="0"/>
                                  </a:rPr>
                                  <m:t>0</m:t>
                                </m:r>
                              </m:sub>
                            </m:sSub>
                          </m:e>
                        </m:acc>
                      </m:oMath>
                    </m:oMathPara>
                  </a14:m>
                  <a:endParaRPr lang="zh-TW" altLang="en-US" sz="1200" dirty="0">
                    <a:solidFill>
                      <a:schemeClr val="tx1"/>
                    </a:solidFill>
                  </a:endParaRPr>
                </a:p>
              </p:txBody>
            </p:sp>
          </mc:Choice>
          <mc:Fallback xmlns="">
            <p:sp>
              <p:nvSpPr>
                <p:cNvPr id="110" name="矩形: 圓角 109">
                  <a:extLst>
                    <a:ext uri="{FF2B5EF4-FFF2-40B4-BE49-F238E27FC236}">
                      <a16:creationId xmlns:a16="http://schemas.microsoft.com/office/drawing/2014/main" id="{D56D5C48-6DAB-4EE4-AEEB-5B0DCEC12550}"/>
                    </a:ext>
                  </a:extLst>
                </p:cNvPr>
                <p:cNvSpPr>
                  <a:spLocks noRot="1" noChangeAspect="1" noMove="1" noResize="1" noEditPoints="1" noAdjustHandles="1" noChangeArrowheads="1" noChangeShapeType="1" noTextEdit="1"/>
                </p:cNvSpPr>
                <p:nvPr/>
              </p:nvSpPr>
              <p:spPr>
                <a:xfrm>
                  <a:off x="1772935" y="3541399"/>
                  <a:ext cx="516193" cy="528482"/>
                </a:xfrm>
                <a:prstGeom prst="roundRect">
                  <a:avLst/>
                </a:prstGeom>
                <a:blipFill>
                  <a:blip r:embed="rId7"/>
                  <a:stretch>
                    <a:fillRect/>
                  </a:stretch>
                </a:blipFill>
                <a:ln>
                  <a:solidFill>
                    <a:schemeClr val="accent5">
                      <a:lumMod val="75000"/>
                    </a:schemeClr>
                  </a:solidFill>
                </a:ln>
              </p:spPr>
              <p:txBody>
                <a:bodyPr/>
                <a:lstStyle/>
                <a:p>
                  <a:r>
                    <a:rPr lang="zh-TW" altLang="en-US">
                      <a:noFill/>
                    </a:rPr>
                    <a:t> </a:t>
                  </a:r>
                </a:p>
              </p:txBody>
            </p:sp>
          </mc:Fallback>
        </mc:AlternateContent>
        <p:sp>
          <p:nvSpPr>
            <p:cNvPr id="111" name="文字方塊 25">
              <a:extLst>
                <a:ext uri="{FF2B5EF4-FFF2-40B4-BE49-F238E27FC236}">
                  <a16:creationId xmlns:a16="http://schemas.microsoft.com/office/drawing/2014/main" id="{22F1AF4F-44C8-411C-B9F5-934E92E7A168}"/>
                </a:ext>
              </a:extLst>
            </p:cNvPr>
            <p:cNvSpPr txBox="1"/>
            <p:nvPr/>
          </p:nvSpPr>
          <p:spPr>
            <a:xfrm>
              <a:off x="3684574" y="948800"/>
              <a:ext cx="1793215" cy="450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sz="1400" b="1" dirty="0">
                  <a:latin typeface="Cambria" panose="02040503050406030204" pitchFamily="18" charset="0"/>
                </a:rPr>
                <a:t>Pixel Space</a:t>
              </a:r>
            </a:p>
          </p:txBody>
        </p:sp>
        <p:sp>
          <p:nvSpPr>
            <p:cNvPr id="112" name="矩形: 圓角 111">
              <a:extLst>
                <a:ext uri="{FF2B5EF4-FFF2-40B4-BE49-F238E27FC236}">
                  <a16:creationId xmlns:a16="http://schemas.microsoft.com/office/drawing/2014/main" id="{5ECA30FE-A239-4013-A590-F2CEB07AE6AC}"/>
                </a:ext>
              </a:extLst>
            </p:cNvPr>
            <p:cNvSpPr/>
            <p:nvPr/>
          </p:nvSpPr>
          <p:spPr>
            <a:xfrm>
              <a:off x="9351798" y="1431567"/>
              <a:ext cx="775731" cy="43357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800" dirty="0">
                  <a:solidFill>
                    <a:schemeClr val="tx1"/>
                  </a:solidFill>
                  <a:latin typeface="Cambria" panose="02040503050406030204" pitchFamily="18" charset="0"/>
                  <a:ea typeface="新細明體"/>
                </a:rPr>
                <a:t>Class</a:t>
              </a:r>
            </a:p>
            <a:p>
              <a:pPr algn="ctr"/>
              <a:r>
                <a:rPr lang="zh-TW" altLang="en-US" sz="800" dirty="0">
                  <a:solidFill>
                    <a:schemeClr val="tx1"/>
                  </a:solidFill>
                  <a:latin typeface="Cambria" panose="02040503050406030204" pitchFamily="18" charset="0"/>
                  <a:ea typeface="新細明體"/>
                  <a:cs typeface="Calibri"/>
                </a:rPr>
                <a:t>lable 1</a:t>
              </a:r>
            </a:p>
          </p:txBody>
        </p:sp>
        <p:sp>
          <p:nvSpPr>
            <p:cNvPr id="113" name="矩形: 圓角 112">
              <a:extLst>
                <a:ext uri="{FF2B5EF4-FFF2-40B4-BE49-F238E27FC236}">
                  <a16:creationId xmlns:a16="http://schemas.microsoft.com/office/drawing/2014/main" id="{9A21F09B-2768-43DA-93E5-E29F1267354C}"/>
                </a:ext>
              </a:extLst>
            </p:cNvPr>
            <p:cNvSpPr/>
            <p:nvPr/>
          </p:nvSpPr>
          <p:spPr>
            <a:xfrm>
              <a:off x="10543995" y="1431932"/>
              <a:ext cx="775731" cy="43551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800" dirty="0">
                  <a:solidFill>
                    <a:schemeClr val="tx1"/>
                  </a:solidFill>
                  <a:latin typeface="Cambria" panose="02040503050406030204" pitchFamily="18" charset="0"/>
                  <a:ea typeface="新細明體"/>
                </a:rPr>
                <a:t>Class</a:t>
              </a:r>
            </a:p>
            <a:p>
              <a:pPr algn="ctr"/>
              <a:r>
                <a:rPr lang="zh-TW" altLang="en-US" sz="800" dirty="0">
                  <a:solidFill>
                    <a:schemeClr val="tx1"/>
                  </a:solidFill>
                  <a:latin typeface="Cambria" panose="02040503050406030204" pitchFamily="18" charset="0"/>
                  <a:ea typeface="新細明體"/>
                  <a:cs typeface="Calibri"/>
                </a:rPr>
                <a:t>lable n</a:t>
              </a:r>
            </a:p>
          </p:txBody>
        </p:sp>
        <p:sp>
          <p:nvSpPr>
            <p:cNvPr id="114" name="文字方塊 113">
              <a:extLst>
                <a:ext uri="{FF2B5EF4-FFF2-40B4-BE49-F238E27FC236}">
                  <a16:creationId xmlns:a16="http://schemas.microsoft.com/office/drawing/2014/main" id="{B94CE42D-9184-411D-BCA8-D5EC87739637}"/>
                </a:ext>
              </a:extLst>
            </p:cNvPr>
            <p:cNvSpPr txBox="1"/>
            <p:nvPr/>
          </p:nvSpPr>
          <p:spPr>
            <a:xfrm>
              <a:off x="10118409" y="1431567"/>
              <a:ext cx="423655" cy="315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800" dirty="0">
                  <a:ea typeface="新細明體"/>
                  <a:cs typeface="Calibri"/>
                </a:rPr>
                <a:t>. . .</a:t>
              </a:r>
            </a:p>
          </p:txBody>
        </p:sp>
        <p:sp>
          <p:nvSpPr>
            <p:cNvPr id="115" name="立方體 114">
              <a:extLst>
                <a:ext uri="{FF2B5EF4-FFF2-40B4-BE49-F238E27FC236}">
                  <a16:creationId xmlns:a16="http://schemas.microsoft.com/office/drawing/2014/main" id="{764107E3-F7AF-424C-BA8C-B771925144EA}"/>
                </a:ext>
              </a:extLst>
            </p:cNvPr>
            <p:cNvSpPr/>
            <p:nvPr/>
          </p:nvSpPr>
          <p:spPr>
            <a:xfrm rot="16200000">
              <a:off x="9975544" y="3993182"/>
              <a:ext cx="1923259" cy="1019690"/>
            </a:xfrm>
            <a:prstGeom prst="cube">
              <a:avLst/>
            </a:prstGeom>
            <a:solidFill>
              <a:schemeClr val="accent5"/>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solidFill>
                    <a:schemeClr val="tx1"/>
                  </a:solidFill>
                  <a:latin typeface="Cambria" panose="02040503050406030204" pitchFamily="18" charset="0"/>
                  <a:ea typeface="Cambria" panose="02040503050406030204" pitchFamily="18" charset="0"/>
                </a:rPr>
                <a:t>Compositional class encoder</a:t>
              </a:r>
              <a:endParaRPr lang="zh-TW" altLang="en-US" sz="1200" dirty="0">
                <a:solidFill>
                  <a:schemeClr val="tx1"/>
                </a:solidFill>
                <a:latin typeface="Cambria" panose="02040503050406030204" pitchFamily="18" charset="0"/>
              </a:endParaRPr>
            </a:p>
          </p:txBody>
        </p:sp>
        <p:sp>
          <p:nvSpPr>
            <p:cNvPr id="116" name="矩形: 圓角 115">
              <a:extLst>
                <a:ext uri="{FF2B5EF4-FFF2-40B4-BE49-F238E27FC236}">
                  <a16:creationId xmlns:a16="http://schemas.microsoft.com/office/drawing/2014/main" id="{22EDD1C3-161E-495B-BE80-95DF4048EADE}"/>
                </a:ext>
              </a:extLst>
            </p:cNvPr>
            <p:cNvSpPr/>
            <p:nvPr/>
          </p:nvSpPr>
          <p:spPr>
            <a:xfrm>
              <a:off x="2679402" y="2676463"/>
              <a:ext cx="3565069" cy="198286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7" name="直線單箭頭接點 116">
              <a:extLst>
                <a:ext uri="{FF2B5EF4-FFF2-40B4-BE49-F238E27FC236}">
                  <a16:creationId xmlns:a16="http://schemas.microsoft.com/office/drawing/2014/main" id="{4E086807-FCFF-4972-8802-18FBBD8FC41D}"/>
                </a:ext>
              </a:extLst>
            </p:cNvPr>
            <p:cNvCxnSpPr>
              <a:cxnSpLocks/>
            </p:cNvCxnSpPr>
            <p:nvPr/>
          </p:nvCxnSpPr>
          <p:spPr>
            <a:xfrm flipH="1" flipV="1">
              <a:off x="9775212" y="1871818"/>
              <a:ext cx="2842" cy="21369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8" name="直線單箭頭接點 117">
              <a:extLst>
                <a:ext uri="{FF2B5EF4-FFF2-40B4-BE49-F238E27FC236}">
                  <a16:creationId xmlns:a16="http://schemas.microsoft.com/office/drawing/2014/main" id="{E30963C4-626E-4029-BD29-A57428F5366B}"/>
                </a:ext>
              </a:extLst>
            </p:cNvPr>
            <p:cNvCxnSpPr>
              <a:cxnSpLocks/>
              <a:stCxn id="107" idx="0"/>
              <a:endCxn id="113" idx="2"/>
            </p:cNvCxnSpPr>
            <p:nvPr/>
          </p:nvCxnSpPr>
          <p:spPr>
            <a:xfrm flipH="1" flipV="1">
              <a:off x="10931861" y="1867450"/>
              <a:ext cx="2411" cy="52621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9" name="直線單箭頭接點 118">
              <a:extLst>
                <a:ext uri="{FF2B5EF4-FFF2-40B4-BE49-F238E27FC236}">
                  <a16:creationId xmlns:a16="http://schemas.microsoft.com/office/drawing/2014/main" id="{777BE301-0A7B-4883-A704-AFD8B73E8711}"/>
                </a:ext>
              </a:extLst>
            </p:cNvPr>
            <p:cNvCxnSpPr>
              <a:cxnSpLocks/>
            </p:cNvCxnSpPr>
            <p:nvPr/>
          </p:nvCxnSpPr>
          <p:spPr>
            <a:xfrm>
              <a:off x="9775212" y="2085508"/>
              <a:ext cx="1156649" cy="0"/>
            </a:xfrm>
            <a:prstGeom prst="straightConnector1">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ADB3F12C-9DA5-4313-8BEB-DA6CE539395D}"/>
                    </a:ext>
                  </a:extLst>
                </p:cNvPr>
                <p:cNvSpPr txBox="1"/>
                <p:nvPr/>
              </p:nvSpPr>
              <p:spPr>
                <a:xfrm>
                  <a:off x="3456216" y="2661747"/>
                  <a:ext cx="2165359" cy="40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TW" sz="1200" dirty="0">
                      <a:latin typeface="Cambria Math" panose="02040503050406030204" pitchFamily="18" charset="0"/>
                      <a:ea typeface="Cambria Math" panose="02040503050406030204" pitchFamily="18" charset="0"/>
                      <a:cs typeface="Calibri"/>
                    </a:rPr>
                    <a:t>Denoising model </a:t>
                  </a:r>
                  <a14:m>
                    <m:oMath xmlns:m="http://schemas.openxmlformats.org/officeDocument/2006/math">
                      <m:sSub>
                        <m:sSubPr>
                          <m:ctrlPr>
                            <a:rPr lang="en-US" altLang="zh-TW" sz="1200" b="0" i="1" smtClean="0">
                              <a:latin typeface="Cambria Math" panose="02040503050406030204" pitchFamily="18" charset="0"/>
                              <a:ea typeface="Cambria Math" panose="02040503050406030204" pitchFamily="18" charset="0"/>
                              <a:cs typeface="Calibri"/>
                            </a:rPr>
                          </m:ctrlPr>
                        </m:sSubPr>
                        <m:e>
                          <m:r>
                            <a:rPr lang="en-US" altLang="zh-TW" sz="1200" b="0" i="1" smtClean="0">
                              <a:latin typeface="Cambria Math" panose="02040503050406030204" pitchFamily="18" charset="0"/>
                              <a:ea typeface="Cambria Math" panose="02040503050406030204" pitchFamily="18" charset="0"/>
                              <a:cs typeface="Calibri"/>
                            </a:rPr>
                            <m:t>𝜖</m:t>
                          </m:r>
                        </m:e>
                        <m:sub>
                          <m:r>
                            <m:rPr>
                              <m:sty m:val="p"/>
                            </m:rPr>
                            <a:rPr lang="en-US" altLang="zh-TW" sz="1200" b="0" i="1" smtClean="0">
                              <a:latin typeface="Cambria Math" panose="02040503050406030204" pitchFamily="18" charset="0"/>
                              <a:ea typeface="Cambria Math" panose="02040503050406030204" pitchFamily="18" charset="0"/>
                              <a:cs typeface="Calibri"/>
                            </a:rPr>
                            <m:t>θ</m:t>
                          </m:r>
                        </m:sub>
                      </m:sSub>
                    </m:oMath>
                  </a14:m>
                  <a:endParaRPr lang="en-US" altLang="zh-TW" sz="1200" b="0" dirty="0">
                    <a:latin typeface="Cambria Math" panose="02040503050406030204" pitchFamily="18" charset="0"/>
                    <a:ea typeface="Cambria Math" panose="02040503050406030204" pitchFamily="18" charset="0"/>
                    <a:cs typeface="Calibri"/>
                  </a:endParaRPr>
                </a:p>
              </p:txBody>
            </p:sp>
          </mc:Choice>
          <mc:Fallback xmlns="">
            <p:sp>
              <p:nvSpPr>
                <p:cNvPr id="120" name="文字方塊 119">
                  <a:extLst>
                    <a:ext uri="{FF2B5EF4-FFF2-40B4-BE49-F238E27FC236}">
                      <a16:creationId xmlns:a16="http://schemas.microsoft.com/office/drawing/2014/main" id="{ADB3F12C-9DA5-4313-8BEB-DA6CE539395D}"/>
                    </a:ext>
                  </a:extLst>
                </p:cNvPr>
                <p:cNvSpPr txBox="1">
                  <a:spLocks noRot="1" noChangeAspect="1" noMove="1" noResize="1" noEditPoints="1" noAdjustHandles="1" noChangeArrowheads="1" noChangeShapeType="1" noTextEdit="1"/>
                </p:cNvSpPr>
                <p:nvPr/>
              </p:nvSpPr>
              <p:spPr>
                <a:xfrm>
                  <a:off x="3456216" y="2661747"/>
                  <a:ext cx="2165359" cy="405498"/>
                </a:xfrm>
                <a:prstGeom prst="rect">
                  <a:avLst/>
                </a:prstGeom>
                <a:blipFill>
                  <a:blip r:embed="rId8"/>
                  <a:stretch>
                    <a:fillRect b="-15217"/>
                  </a:stretch>
                </a:blipFill>
              </p:spPr>
              <p:txBody>
                <a:bodyPr/>
                <a:lstStyle/>
                <a:p>
                  <a:r>
                    <a:rPr lang="zh-TW" altLang="en-US">
                      <a:noFill/>
                    </a:rPr>
                    <a:t> </a:t>
                  </a:r>
                </a:p>
              </p:txBody>
            </p:sp>
          </mc:Fallback>
        </mc:AlternateContent>
        <p:sp>
          <p:nvSpPr>
            <p:cNvPr id="122" name="箭號: 弧形上彎 121">
              <a:extLst>
                <a:ext uri="{FF2B5EF4-FFF2-40B4-BE49-F238E27FC236}">
                  <a16:creationId xmlns:a16="http://schemas.microsoft.com/office/drawing/2014/main" id="{525E13C2-558A-40DA-9C8C-2A0077EFB01F}"/>
                </a:ext>
              </a:extLst>
            </p:cNvPr>
            <p:cNvSpPr/>
            <p:nvPr/>
          </p:nvSpPr>
          <p:spPr>
            <a:xfrm rot="10800000">
              <a:off x="4033271" y="2371450"/>
              <a:ext cx="859692" cy="267025"/>
            </a:xfrm>
            <a:prstGeom prst="curvedUp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a:solidFill>
                  <a:schemeClr val="tx1"/>
                </a:solidFill>
              </a:endParaRPr>
            </a:p>
          </p:txBody>
        </p:sp>
        <p:sp>
          <p:nvSpPr>
            <p:cNvPr id="123" name="文字方塊 27">
              <a:extLst>
                <a:ext uri="{FF2B5EF4-FFF2-40B4-BE49-F238E27FC236}">
                  <a16:creationId xmlns:a16="http://schemas.microsoft.com/office/drawing/2014/main" id="{AA5FDCBA-FD7F-4C8E-AEE1-0E4924A2CC9D}"/>
                </a:ext>
              </a:extLst>
            </p:cNvPr>
            <p:cNvSpPr txBox="1"/>
            <p:nvPr/>
          </p:nvSpPr>
          <p:spPr>
            <a:xfrm>
              <a:off x="4892963" y="2332103"/>
              <a:ext cx="859692" cy="36044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000" dirty="0">
                  <a:latin typeface="Cambria" panose="02040503050406030204" pitchFamily="18" charset="0"/>
                </a:rPr>
                <a:t>X (T-1)</a:t>
              </a:r>
            </a:p>
          </p:txBody>
        </p:sp>
        <p:sp>
          <p:nvSpPr>
            <p:cNvPr id="126" name="文字方塊 125">
              <a:extLst>
                <a:ext uri="{FF2B5EF4-FFF2-40B4-BE49-F238E27FC236}">
                  <a16:creationId xmlns:a16="http://schemas.microsoft.com/office/drawing/2014/main" id="{87DDF603-0F2D-49A0-85A7-A48E4FDD89C4}"/>
                </a:ext>
              </a:extLst>
            </p:cNvPr>
            <p:cNvSpPr txBox="1"/>
            <p:nvPr/>
          </p:nvSpPr>
          <p:spPr>
            <a:xfrm>
              <a:off x="4391492" y="3508635"/>
              <a:ext cx="301841" cy="369333"/>
            </a:xfrm>
            <a:prstGeom prst="rect">
              <a:avLst/>
            </a:prstGeom>
            <a:noFill/>
          </p:spPr>
          <p:txBody>
            <a:bodyPr wrap="square" rtlCol="0">
              <a:spAutoFit/>
            </a:bodyPr>
            <a:lstStyle/>
            <a:p>
              <a:pPr algn="ctr"/>
              <a:r>
                <a:rPr lang="en-US" altLang="zh-TW" dirty="0"/>
                <a:t>…</a:t>
              </a:r>
              <a:endParaRPr lang="zh-TW" altLang="en-US" dirty="0"/>
            </a:p>
          </p:txBody>
        </p:sp>
        <p:cxnSp>
          <p:nvCxnSpPr>
            <p:cNvPr id="127" name="直線單箭頭接點 126">
              <a:extLst>
                <a:ext uri="{FF2B5EF4-FFF2-40B4-BE49-F238E27FC236}">
                  <a16:creationId xmlns:a16="http://schemas.microsoft.com/office/drawing/2014/main" id="{DB7ACFD1-0DD4-40D4-9D36-0F47EAA76C2B}"/>
                </a:ext>
              </a:extLst>
            </p:cNvPr>
            <p:cNvCxnSpPr>
              <a:cxnSpLocks/>
              <a:endCxn id="110" idx="3"/>
            </p:cNvCxnSpPr>
            <p:nvPr/>
          </p:nvCxnSpPr>
          <p:spPr>
            <a:xfrm flipH="1">
              <a:off x="2289128" y="3805640"/>
              <a:ext cx="7470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8" name="直線單箭頭接點 127">
              <a:extLst>
                <a:ext uri="{FF2B5EF4-FFF2-40B4-BE49-F238E27FC236}">
                  <a16:creationId xmlns:a16="http://schemas.microsoft.com/office/drawing/2014/main" id="{043212C0-0AAF-4923-89DF-19BD4D5CF421}"/>
                </a:ext>
              </a:extLst>
            </p:cNvPr>
            <p:cNvCxnSpPr>
              <a:cxnSpLocks/>
            </p:cNvCxnSpPr>
            <p:nvPr/>
          </p:nvCxnSpPr>
          <p:spPr>
            <a:xfrm flipV="1">
              <a:off x="6244471" y="3807384"/>
              <a:ext cx="390274" cy="8917"/>
            </a:xfrm>
            <a:prstGeom prst="straightConnector1">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矩形: 圓角 128">
                  <a:extLst>
                    <a:ext uri="{FF2B5EF4-FFF2-40B4-BE49-F238E27FC236}">
                      <a16:creationId xmlns:a16="http://schemas.microsoft.com/office/drawing/2014/main" id="{592955CF-7038-4A97-8695-81BDC5100B02}"/>
                    </a:ext>
                  </a:extLst>
                </p:cNvPr>
                <p:cNvSpPr/>
                <p:nvPr/>
              </p:nvSpPr>
              <p:spPr>
                <a:xfrm>
                  <a:off x="8397956" y="1438249"/>
                  <a:ext cx="775731" cy="43357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800" dirty="0">
                      <a:solidFill>
                        <a:schemeClr val="tx1"/>
                      </a:solidFill>
                      <a:latin typeface="Cambria" panose="02040503050406030204" pitchFamily="18" charset="0"/>
                      <a:ea typeface="Cambria" panose="02040503050406030204" pitchFamily="18" charset="0"/>
                    </a:rPr>
                    <a:t>Time</a:t>
                  </a:r>
                </a:p>
                <a:p>
                  <a:pPr algn="ctr"/>
                  <a:r>
                    <a:rPr lang="en-US" altLang="zh-TW" sz="800" dirty="0">
                      <a:solidFill>
                        <a:schemeClr val="tx1"/>
                      </a:solidFill>
                      <a:latin typeface="Cambria" panose="02040503050406030204" pitchFamily="18" charset="0"/>
                      <a:ea typeface="Cambria" panose="02040503050406030204" pitchFamily="18" charset="0"/>
                    </a:rPr>
                    <a:t>step </a:t>
                  </a:r>
                  <a14:m>
                    <m:oMath xmlns:m="http://schemas.openxmlformats.org/officeDocument/2006/math">
                      <m:r>
                        <a:rPr lang="en-US" altLang="zh-TW" sz="800" b="0" i="1" smtClean="0">
                          <a:solidFill>
                            <a:schemeClr val="tx1"/>
                          </a:solidFill>
                          <a:latin typeface="Cambria Math" panose="02040503050406030204" pitchFamily="18" charset="0"/>
                          <a:ea typeface="新細明體"/>
                        </a:rPr>
                        <m:t>𝑡</m:t>
                      </m:r>
                    </m:oMath>
                  </a14:m>
                  <a:r>
                    <a:rPr lang="en-US" altLang="zh-TW" sz="800" dirty="0">
                      <a:solidFill>
                        <a:schemeClr val="tx1"/>
                      </a:solidFill>
                      <a:latin typeface="Cambria" panose="02040503050406030204" pitchFamily="18" charset="0"/>
                      <a:ea typeface="Cambria" panose="02040503050406030204" pitchFamily="18" charset="0"/>
                    </a:rPr>
                    <a:t> </a:t>
                  </a:r>
                  <a:endParaRPr lang="zh-TW" altLang="en-US" sz="800" dirty="0">
                    <a:solidFill>
                      <a:schemeClr val="tx1"/>
                    </a:solidFill>
                    <a:latin typeface="Cambria" panose="02040503050406030204" pitchFamily="18" charset="0"/>
                    <a:ea typeface="新細明體"/>
                  </a:endParaRPr>
                </a:p>
              </p:txBody>
            </p:sp>
          </mc:Choice>
          <mc:Fallback xmlns="">
            <p:sp>
              <p:nvSpPr>
                <p:cNvPr id="129" name="矩形: 圓角 128">
                  <a:extLst>
                    <a:ext uri="{FF2B5EF4-FFF2-40B4-BE49-F238E27FC236}">
                      <a16:creationId xmlns:a16="http://schemas.microsoft.com/office/drawing/2014/main" id="{592955CF-7038-4A97-8695-81BDC5100B02}"/>
                    </a:ext>
                  </a:extLst>
                </p:cNvPr>
                <p:cNvSpPr>
                  <a:spLocks noRot="1" noChangeAspect="1" noMove="1" noResize="1" noEditPoints="1" noAdjustHandles="1" noChangeArrowheads="1" noChangeShapeType="1" noTextEdit="1"/>
                </p:cNvSpPr>
                <p:nvPr/>
              </p:nvSpPr>
              <p:spPr>
                <a:xfrm>
                  <a:off x="8397956" y="1438249"/>
                  <a:ext cx="775731" cy="433570"/>
                </a:xfrm>
                <a:prstGeom prst="roundRect">
                  <a:avLst/>
                </a:prstGeom>
                <a:blipFill>
                  <a:blip r:embed="rId9"/>
                  <a:stretch>
                    <a:fillRect b="-12000"/>
                  </a:stretch>
                </a:blipFill>
              </p:spPr>
              <p:txBody>
                <a:bodyPr/>
                <a:lstStyle/>
                <a:p>
                  <a:r>
                    <a:rPr lang="zh-TW" altLang="en-US">
                      <a:noFill/>
                    </a:rPr>
                    <a:t> </a:t>
                  </a:r>
                </a:p>
              </p:txBody>
            </p:sp>
          </mc:Fallback>
        </mc:AlternateContent>
        <p:sp>
          <p:nvSpPr>
            <p:cNvPr id="130" name="立方體 129">
              <a:extLst>
                <a:ext uri="{FF2B5EF4-FFF2-40B4-BE49-F238E27FC236}">
                  <a16:creationId xmlns:a16="http://schemas.microsoft.com/office/drawing/2014/main" id="{4E896108-7895-47FC-AB19-70F2CE72C7F3}"/>
                </a:ext>
              </a:extLst>
            </p:cNvPr>
            <p:cNvSpPr/>
            <p:nvPr/>
          </p:nvSpPr>
          <p:spPr>
            <a:xfrm rot="16200000">
              <a:off x="7862512" y="4016169"/>
              <a:ext cx="1923260" cy="1019690"/>
            </a:xfrm>
            <a:prstGeom prst="cube">
              <a:avLst/>
            </a:prstGeom>
            <a:solidFill>
              <a:schemeClr val="accent5"/>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solidFill>
                    <a:schemeClr val="tx1"/>
                  </a:solidFill>
                  <a:latin typeface="Cambria" panose="02040503050406030204" pitchFamily="18" charset="0"/>
                  <a:ea typeface="Cambria" panose="02040503050406030204" pitchFamily="18" charset="0"/>
                </a:rPr>
                <a:t>Timestep</a:t>
              </a:r>
            </a:p>
            <a:p>
              <a:pPr algn="ctr"/>
              <a:r>
                <a:rPr lang="zh-TW" altLang="en-US" sz="1200" dirty="0">
                  <a:solidFill>
                    <a:schemeClr val="tx1"/>
                  </a:solidFill>
                  <a:latin typeface="Cambria" panose="02040503050406030204" pitchFamily="18" charset="0"/>
                  <a:ea typeface="新細明體"/>
                </a:rPr>
                <a:t>encoder</a:t>
              </a:r>
              <a:endParaRPr lang="zh-TW" altLang="en-US" sz="1200" dirty="0">
                <a:solidFill>
                  <a:schemeClr val="tx1"/>
                </a:solidFill>
                <a:latin typeface="Cambria" panose="02040503050406030204" pitchFamily="18" charset="0"/>
              </a:endParaRPr>
            </a:p>
          </p:txBody>
        </p:sp>
        <p:cxnSp>
          <p:nvCxnSpPr>
            <p:cNvPr id="131" name="直線單箭頭接點 130">
              <a:extLst>
                <a:ext uri="{FF2B5EF4-FFF2-40B4-BE49-F238E27FC236}">
                  <a16:creationId xmlns:a16="http://schemas.microsoft.com/office/drawing/2014/main" id="{FEBE2259-17FC-4559-8035-EA04B58DA3C9}"/>
                </a:ext>
              </a:extLst>
            </p:cNvPr>
            <p:cNvCxnSpPr>
              <a:cxnSpLocks/>
              <a:stCxn id="129" idx="2"/>
            </p:cNvCxnSpPr>
            <p:nvPr/>
          </p:nvCxnSpPr>
          <p:spPr>
            <a:xfrm>
              <a:off x="8785821" y="1871819"/>
              <a:ext cx="18745" cy="176513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32" name="直線單箭頭接點 131">
              <a:extLst>
                <a:ext uri="{FF2B5EF4-FFF2-40B4-BE49-F238E27FC236}">
                  <a16:creationId xmlns:a16="http://schemas.microsoft.com/office/drawing/2014/main" id="{EC47ECEB-0CA8-4876-A965-12C6163E74BF}"/>
                </a:ext>
              </a:extLst>
            </p:cNvPr>
            <p:cNvCxnSpPr>
              <a:cxnSpLocks/>
              <a:stCxn id="107" idx="2"/>
            </p:cNvCxnSpPr>
            <p:nvPr/>
          </p:nvCxnSpPr>
          <p:spPr>
            <a:xfrm>
              <a:off x="10934272" y="3015470"/>
              <a:ext cx="7857" cy="630690"/>
            </a:xfrm>
            <a:prstGeom prst="straightConnector1">
              <a:avLst/>
            </a:prstGeom>
          </p:spPr>
          <p:style>
            <a:lnRef idx="3">
              <a:schemeClr val="dk1"/>
            </a:lnRef>
            <a:fillRef idx="0">
              <a:schemeClr val="dk1"/>
            </a:fillRef>
            <a:effectRef idx="2">
              <a:schemeClr val="dk1"/>
            </a:effectRef>
            <a:fontRef idx="minor">
              <a:schemeClr val="tx1"/>
            </a:fontRef>
          </p:style>
        </p:cxnSp>
        <p:grpSp>
          <p:nvGrpSpPr>
            <p:cNvPr id="133" name="群組 132">
              <a:extLst>
                <a:ext uri="{FF2B5EF4-FFF2-40B4-BE49-F238E27FC236}">
                  <a16:creationId xmlns:a16="http://schemas.microsoft.com/office/drawing/2014/main" id="{20DD783A-DA99-442F-A43B-0F896E8E5B0E}"/>
                </a:ext>
              </a:extLst>
            </p:cNvPr>
            <p:cNvGrpSpPr/>
            <p:nvPr/>
          </p:nvGrpSpPr>
          <p:grpSpPr>
            <a:xfrm>
              <a:off x="3897172" y="4635656"/>
              <a:ext cx="4980265" cy="1108021"/>
              <a:chOff x="3897172" y="4635656"/>
              <a:chExt cx="4980265" cy="1108021"/>
            </a:xfrm>
          </p:grpSpPr>
          <p:grpSp>
            <p:nvGrpSpPr>
              <p:cNvPr id="140" name="群組 139">
                <a:extLst>
                  <a:ext uri="{FF2B5EF4-FFF2-40B4-BE49-F238E27FC236}">
                    <a16:creationId xmlns:a16="http://schemas.microsoft.com/office/drawing/2014/main" id="{3B2A6E9F-2DE8-4777-A595-629B852C6DB5}"/>
                  </a:ext>
                </a:extLst>
              </p:cNvPr>
              <p:cNvGrpSpPr/>
              <p:nvPr/>
            </p:nvGrpSpPr>
            <p:grpSpPr>
              <a:xfrm>
                <a:off x="3897172" y="5487645"/>
                <a:ext cx="4980265" cy="251918"/>
                <a:chOff x="7949306" y="5487645"/>
                <a:chExt cx="928132" cy="273963"/>
              </a:xfrm>
            </p:grpSpPr>
            <p:cxnSp>
              <p:nvCxnSpPr>
                <p:cNvPr id="143" name="直線單箭頭接點 142">
                  <a:extLst>
                    <a:ext uri="{FF2B5EF4-FFF2-40B4-BE49-F238E27FC236}">
                      <a16:creationId xmlns:a16="http://schemas.microsoft.com/office/drawing/2014/main" id="{8378D51B-A360-4F28-A0C5-1EEE1AE24686}"/>
                    </a:ext>
                  </a:extLst>
                </p:cNvPr>
                <p:cNvCxnSpPr>
                  <a:cxnSpLocks/>
                </p:cNvCxnSpPr>
                <p:nvPr/>
              </p:nvCxnSpPr>
              <p:spPr>
                <a:xfrm flipV="1">
                  <a:off x="8877438" y="5487645"/>
                  <a:ext cx="0" cy="27396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44" name="直線單箭頭接點 143">
                  <a:extLst>
                    <a:ext uri="{FF2B5EF4-FFF2-40B4-BE49-F238E27FC236}">
                      <a16:creationId xmlns:a16="http://schemas.microsoft.com/office/drawing/2014/main" id="{3397428E-E846-4BAD-97AD-7C747B44BF61}"/>
                    </a:ext>
                  </a:extLst>
                </p:cNvPr>
                <p:cNvCxnSpPr>
                  <a:cxnSpLocks/>
                </p:cNvCxnSpPr>
                <p:nvPr/>
              </p:nvCxnSpPr>
              <p:spPr>
                <a:xfrm>
                  <a:off x="7949306" y="5761608"/>
                  <a:ext cx="928132" cy="0"/>
                </a:xfrm>
                <a:prstGeom prst="straightConnector1">
                  <a:avLst/>
                </a:prstGeom>
              </p:spPr>
              <p:style>
                <a:lnRef idx="3">
                  <a:schemeClr val="dk1"/>
                </a:lnRef>
                <a:fillRef idx="0">
                  <a:schemeClr val="dk1"/>
                </a:fillRef>
                <a:effectRef idx="2">
                  <a:schemeClr val="dk1"/>
                </a:effectRef>
                <a:fontRef idx="minor">
                  <a:schemeClr val="tx1"/>
                </a:fontRef>
              </p:style>
            </p:cxnSp>
          </p:grpSp>
          <p:cxnSp>
            <p:nvCxnSpPr>
              <p:cNvPr id="141" name="直線單箭頭接點 140">
                <a:extLst>
                  <a:ext uri="{FF2B5EF4-FFF2-40B4-BE49-F238E27FC236}">
                    <a16:creationId xmlns:a16="http://schemas.microsoft.com/office/drawing/2014/main" id="{85B0346D-1952-45BC-95B2-8FCB9FD5F3B5}"/>
                  </a:ext>
                </a:extLst>
              </p:cNvPr>
              <p:cNvCxnSpPr>
                <a:cxnSpLocks/>
              </p:cNvCxnSpPr>
              <p:nvPr/>
            </p:nvCxnSpPr>
            <p:spPr>
              <a:xfrm flipH="1" flipV="1">
                <a:off x="3897173" y="4637713"/>
                <a:ext cx="1" cy="1101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直線單箭頭接點 141">
                <a:extLst>
                  <a:ext uri="{FF2B5EF4-FFF2-40B4-BE49-F238E27FC236}">
                    <a16:creationId xmlns:a16="http://schemas.microsoft.com/office/drawing/2014/main" id="{174C789B-2425-42A5-A19F-7C4074889327}"/>
                  </a:ext>
                </a:extLst>
              </p:cNvPr>
              <p:cNvCxnSpPr>
                <a:cxnSpLocks/>
              </p:cNvCxnSpPr>
              <p:nvPr/>
            </p:nvCxnSpPr>
            <p:spPr>
              <a:xfrm flipH="1" flipV="1">
                <a:off x="5334757" y="4635656"/>
                <a:ext cx="11982" cy="11080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34" name="群組 133">
              <a:extLst>
                <a:ext uri="{FF2B5EF4-FFF2-40B4-BE49-F238E27FC236}">
                  <a16:creationId xmlns:a16="http://schemas.microsoft.com/office/drawing/2014/main" id="{9F3EFB83-5A54-4B5F-BC15-D11DC4352475}"/>
                </a:ext>
              </a:extLst>
            </p:cNvPr>
            <p:cNvGrpSpPr/>
            <p:nvPr/>
          </p:nvGrpSpPr>
          <p:grpSpPr>
            <a:xfrm>
              <a:off x="3468169" y="4659326"/>
              <a:ext cx="7547183" cy="1290370"/>
              <a:chOff x="3468169" y="4659326"/>
              <a:chExt cx="7547183" cy="1290370"/>
            </a:xfrm>
          </p:grpSpPr>
          <p:grpSp>
            <p:nvGrpSpPr>
              <p:cNvPr id="135" name="群組 134">
                <a:extLst>
                  <a:ext uri="{FF2B5EF4-FFF2-40B4-BE49-F238E27FC236}">
                    <a16:creationId xmlns:a16="http://schemas.microsoft.com/office/drawing/2014/main" id="{8EFE21AC-C985-461D-B0AD-341E2A6FB93B}"/>
                  </a:ext>
                </a:extLst>
              </p:cNvPr>
              <p:cNvGrpSpPr/>
              <p:nvPr/>
            </p:nvGrpSpPr>
            <p:grpSpPr>
              <a:xfrm>
                <a:off x="3468169" y="5487646"/>
                <a:ext cx="7547183" cy="451074"/>
                <a:chOff x="7949306" y="5487645"/>
                <a:chExt cx="928132" cy="273963"/>
              </a:xfrm>
            </p:grpSpPr>
            <p:cxnSp>
              <p:nvCxnSpPr>
                <p:cNvPr id="138" name="直線單箭頭接點 137">
                  <a:extLst>
                    <a:ext uri="{FF2B5EF4-FFF2-40B4-BE49-F238E27FC236}">
                      <a16:creationId xmlns:a16="http://schemas.microsoft.com/office/drawing/2014/main" id="{11177F43-11BB-42B1-A6ED-826118B45CEE}"/>
                    </a:ext>
                  </a:extLst>
                </p:cNvPr>
                <p:cNvCxnSpPr>
                  <a:cxnSpLocks/>
                </p:cNvCxnSpPr>
                <p:nvPr/>
              </p:nvCxnSpPr>
              <p:spPr>
                <a:xfrm flipV="1">
                  <a:off x="8877438" y="5487645"/>
                  <a:ext cx="0" cy="27396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39" name="直線單箭頭接點 138">
                  <a:extLst>
                    <a:ext uri="{FF2B5EF4-FFF2-40B4-BE49-F238E27FC236}">
                      <a16:creationId xmlns:a16="http://schemas.microsoft.com/office/drawing/2014/main" id="{081A47C7-088E-4C3C-9528-FF87F8E770D9}"/>
                    </a:ext>
                  </a:extLst>
                </p:cNvPr>
                <p:cNvCxnSpPr>
                  <a:cxnSpLocks/>
                </p:cNvCxnSpPr>
                <p:nvPr/>
              </p:nvCxnSpPr>
              <p:spPr>
                <a:xfrm>
                  <a:off x="7949306" y="5761608"/>
                  <a:ext cx="928132" cy="0"/>
                </a:xfrm>
                <a:prstGeom prst="straightConnector1">
                  <a:avLst/>
                </a:prstGeom>
              </p:spPr>
              <p:style>
                <a:lnRef idx="3">
                  <a:schemeClr val="dk1"/>
                </a:lnRef>
                <a:fillRef idx="0">
                  <a:schemeClr val="dk1"/>
                </a:fillRef>
                <a:effectRef idx="2">
                  <a:schemeClr val="dk1"/>
                </a:effectRef>
                <a:fontRef idx="minor">
                  <a:schemeClr val="tx1"/>
                </a:fontRef>
              </p:style>
            </p:cxnSp>
          </p:grpSp>
          <p:cxnSp>
            <p:nvCxnSpPr>
              <p:cNvPr id="136" name="直線單箭頭接點 135">
                <a:extLst>
                  <a:ext uri="{FF2B5EF4-FFF2-40B4-BE49-F238E27FC236}">
                    <a16:creationId xmlns:a16="http://schemas.microsoft.com/office/drawing/2014/main" id="{7050AFD8-5124-437F-AA24-8CA91E373603}"/>
                  </a:ext>
                </a:extLst>
              </p:cNvPr>
              <p:cNvCxnSpPr>
                <a:cxnSpLocks/>
              </p:cNvCxnSpPr>
              <p:nvPr/>
            </p:nvCxnSpPr>
            <p:spPr>
              <a:xfrm flipV="1">
                <a:off x="3475204" y="4659326"/>
                <a:ext cx="0" cy="1290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直線單箭頭接點 136">
                <a:extLst>
                  <a:ext uri="{FF2B5EF4-FFF2-40B4-BE49-F238E27FC236}">
                    <a16:creationId xmlns:a16="http://schemas.microsoft.com/office/drawing/2014/main" id="{63D9E11C-9420-4218-B2AF-19A5DD346E48}"/>
                  </a:ext>
                </a:extLst>
              </p:cNvPr>
              <p:cNvCxnSpPr>
                <a:cxnSpLocks/>
              </p:cNvCxnSpPr>
              <p:nvPr/>
            </p:nvCxnSpPr>
            <p:spPr>
              <a:xfrm flipH="1" flipV="1">
                <a:off x="4924768" y="4659326"/>
                <a:ext cx="1" cy="1279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
        <p:nvSpPr>
          <p:cNvPr id="52" name="矩形: 圓角 51">
            <a:extLst>
              <a:ext uri="{FF2B5EF4-FFF2-40B4-BE49-F238E27FC236}">
                <a16:creationId xmlns:a16="http://schemas.microsoft.com/office/drawing/2014/main" id="{7D45AE1A-B7D3-4F28-B821-0D1A9825CB15}"/>
              </a:ext>
            </a:extLst>
          </p:cNvPr>
          <p:cNvSpPr/>
          <p:nvPr/>
        </p:nvSpPr>
        <p:spPr>
          <a:xfrm rot="5400000">
            <a:off x="6413759" y="3061275"/>
            <a:ext cx="1461045" cy="8702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5" name="群組 54">
            <a:extLst>
              <a:ext uri="{FF2B5EF4-FFF2-40B4-BE49-F238E27FC236}">
                <a16:creationId xmlns:a16="http://schemas.microsoft.com/office/drawing/2014/main" id="{BCA16BEA-C548-456E-907F-F4E141709261}"/>
              </a:ext>
            </a:extLst>
          </p:cNvPr>
          <p:cNvGrpSpPr/>
          <p:nvPr/>
        </p:nvGrpSpPr>
        <p:grpSpPr>
          <a:xfrm>
            <a:off x="2881051" y="2434279"/>
            <a:ext cx="892686" cy="1145079"/>
            <a:chOff x="1369756" y="3680302"/>
            <a:chExt cx="892686" cy="1145079"/>
          </a:xfrm>
        </p:grpSpPr>
        <p:sp>
          <p:nvSpPr>
            <p:cNvPr id="56" name="流程圖: 人工作業 55">
              <a:extLst>
                <a:ext uri="{FF2B5EF4-FFF2-40B4-BE49-F238E27FC236}">
                  <a16:creationId xmlns:a16="http://schemas.microsoft.com/office/drawing/2014/main" id="{BAA37EE3-EE6B-4B19-ACAA-41E11F5A942A}"/>
                </a:ext>
              </a:extLst>
            </p:cNvPr>
            <p:cNvSpPr/>
            <p:nvPr/>
          </p:nvSpPr>
          <p:spPr>
            <a:xfrm rot="5400000">
              <a:off x="1243559" y="3806499"/>
              <a:ext cx="1145079" cy="892686"/>
            </a:xfrm>
            <a:prstGeom prst="flowChartManualOperation">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mbria" panose="02040503050406030204" pitchFamily="18" charset="0"/>
              </a:endParaRPr>
            </a:p>
          </p:txBody>
        </p:sp>
        <p:sp>
          <p:nvSpPr>
            <p:cNvPr id="57" name="矩形: 圓角 56">
              <a:extLst>
                <a:ext uri="{FF2B5EF4-FFF2-40B4-BE49-F238E27FC236}">
                  <a16:creationId xmlns:a16="http://schemas.microsoft.com/office/drawing/2014/main" id="{E3EE0A3F-DE24-46BE-803B-3A144E261638}"/>
                </a:ext>
              </a:extLst>
            </p:cNvPr>
            <p:cNvSpPr/>
            <p:nvPr/>
          </p:nvSpPr>
          <p:spPr>
            <a:xfrm>
              <a:off x="1402074" y="3997881"/>
              <a:ext cx="807807" cy="473851"/>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latin typeface="Cambria" panose="02040503050406030204" pitchFamily="18" charset="0"/>
                  <a:ea typeface="Cambria" panose="02040503050406030204" pitchFamily="18" charset="0"/>
                </a:rPr>
                <a:t>Conditioning module</a:t>
              </a:r>
              <a:endParaRPr lang="zh-TW" altLang="en-US" sz="800" dirty="0">
                <a:solidFill>
                  <a:schemeClr val="tx1"/>
                </a:solidFill>
                <a:latin typeface="Cambria" panose="02040503050406030204" pitchFamily="18" charset="0"/>
              </a:endParaRPr>
            </a:p>
          </p:txBody>
        </p:sp>
      </p:grpSp>
      <p:grpSp>
        <p:nvGrpSpPr>
          <p:cNvPr id="58" name="群組 57">
            <a:extLst>
              <a:ext uri="{FF2B5EF4-FFF2-40B4-BE49-F238E27FC236}">
                <a16:creationId xmlns:a16="http://schemas.microsoft.com/office/drawing/2014/main" id="{B44EDE34-456C-4B44-9328-EB46219BB33C}"/>
              </a:ext>
            </a:extLst>
          </p:cNvPr>
          <p:cNvGrpSpPr/>
          <p:nvPr/>
        </p:nvGrpSpPr>
        <p:grpSpPr>
          <a:xfrm>
            <a:off x="1776617" y="2434280"/>
            <a:ext cx="892685" cy="1145078"/>
            <a:chOff x="265322" y="3680303"/>
            <a:chExt cx="892685" cy="1145078"/>
          </a:xfrm>
        </p:grpSpPr>
        <p:sp>
          <p:nvSpPr>
            <p:cNvPr id="59" name="流程圖: 人工作業 58">
              <a:extLst>
                <a:ext uri="{FF2B5EF4-FFF2-40B4-BE49-F238E27FC236}">
                  <a16:creationId xmlns:a16="http://schemas.microsoft.com/office/drawing/2014/main" id="{581629BC-A6AC-4B5B-9532-10D257B5E5DC}"/>
                </a:ext>
              </a:extLst>
            </p:cNvPr>
            <p:cNvSpPr/>
            <p:nvPr/>
          </p:nvSpPr>
          <p:spPr>
            <a:xfrm rot="16200000">
              <a:off x="139126" y="3806499"/>
              <a:ext cx="1145078" cy="892685"/>
            </a:xfrm>
            <a:prstGeom prst="flowChartManualOperation">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mbria" panose="02040503050406030204" pitchFamily="18" charset="0"/>
              </a:endParaRPr>
            </a:p>
          </p:txBody>
        </p:sp>
        <p:sp>
          <p:nvSpPr>
            <p:cNvPr id="60" name="矩形: 圓角 59">
              <a:extLst>
                <a:ext uri="{FF2B5EF4-FFF2-40B4-BE49-F238E27FC236}">
                  <a16:creationId xmlns:a16="http://schemas.microsoft.com/office/drawing/2014/main" id="{EE0687C5-0B06-4FCE-AC2E-01FA3DB432BF}"/>
                </a:ext>
              </a:extLst>
            </p:cNvPr>
            <p:cNvSpPr/>
            <p:nvPr/>
          </p:nvSpPr>
          <p:spPr>
            <a:xfrm>
              <a:off x="317846" y="3995575"/>
              <a:ext cx="802946" cy="464905"/>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latin typeface="Cambria" panose="02040503050406030204" pitchFamily="18" charset="0"/>
                  <a:ea typeface="Cambria" panose="02040503050406030204" pitchFamily="18" charset="0"/>
                </a:rPr>
                <a:t>Conditioning module</a:t>
              </a:r>
              <a:endParaRPr lang="zh-TW" altLang="en-US" sz="800" dirty="0">
                <a:solidFill>
                  <a:schemeClr val="tx1"/>
                </a:solidFill>
                <a:latin typeface="Cambria" panose="02040503050406030204" pitchFamily="18" charset="0"/>
              </a:endParaRPr>
            </a:p>
          </p:txBody>
        </p:sp>
      </p:grpSp>
      <p:sp>
        <p:nvSpPr>
          <p:cNvPr id="61" name="矩形: 圓角 60">
            <a:extLst>
              <a:ext uri="{FF2B5EF4-FFF2-40B4-BE49-F238E27FC236}">
                <a16:creationId xmlns:a16="http://schemas.microsoft.com/office/drawing/2014/main" id="{8DCCE0B7-47FE-423F-8E17-BC2CFEDFE738}"/>
              </a:ext>
            </a:extLst>
          </p:cNvPr>
          <p:cNvSpPr/>
          <p:nvPr/>
        </p:nvSpPr>
        <p:spPr>
          <a:xfrm>
            <a:off x="1771060" y="2687040"/>
            <a:ext cx="903800" cy="569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圓角 61">
            <a:extLst>
              <a:ext uri="{FF2B5EF4-FFF2-40B4-BE49-F238E27FC236}">
                <a16:creationId xmlns:a16="http://schemas.microsoft.com/office/drawing/2014/main" id="{7B422792-8E95-44C3-9E6F-27013BA0DB00}"/>
              </a:ext>
            </a:extLst>
          </p:cNvPr>
          <p:cNvSpPr/>
          <p:nvPr/>
        </p:nvSpPr>
        <p:spPr>
          <a:xfrm>
            <a:off x="2873828" y="2692651"/>
            <a:ext cx="888759" cy="569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2299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ppt_x"/>
                                          </p:val>
                                        </p:tav>
                                        <p:tav tm="100000">
                                          <p:val>
                                            <p:strVal val="#ppt_x"/>
                                          </p:val>
                                        </p:tav>
                                      </p:tavLst>
                                    </p:anim>
                                    <p:anim calcmode="lin" valueType="num">
                                      <p:cBhvr additive="base">
                                        <p:cTn id="14" dur="500" fill="hold"/>
                                        <p:tgtEl>
                                          <p:spTgt spid="6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1" grpId="0"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E33E82-4175-4F8A-8844-FF5E142EEAD3}"/>
              </a:ext>
            </a:extLst>
          </p:cNvPr>
          <p:cNvSpPr/>
          <p:nvPr/>
        </p:nvSpPr>
        <p:spPr bwMode="auto">
          <a:xfrm>
            <a:off x="168540" y="90085"/>
            <a:ext cx="6702160"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Proposed method</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Compositional class encoder</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6035D934-25D0-0768-3E7D-5BAFA60D442F}"/>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3DDAFC9A-9808-9A9C-F3B1-10E7E11F706E}"/>
              </a:ext>
            </a:extLst>
          </p:cNvPr>
          <p:cNvSpPr>
            <a:spLocks noGrp="1"/>
          </p:cNvSpPr>
          <p:nvPr>
            <p:ph type="sldNum" sz="quarter" idx="12"/>
          </p:nvPr>
        </p:nvSpPr>
        <p:spPr/>
        <p:txBody>
          <a:bodyPr/>
          <a:lstStyle/>
          <a:p>
            <a:fld id="{EE3F9CDB-1F21-4789-A81E-8FEA25CE194B}" type="slidenum">
              <a:rPr lang="zh-CN" altLang="en-US" smtClean="0"/>
              <a:pPr/>
              <a:t>13</a:t>
            </a:fld>
            <a:endParaRPr lang="zh-CN" altLang="en-US" dirty="0"/>
          </a:p>
        </p:txBody>
      </p:sp>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CA8F08D1-7769-4860-AD38-A98EAD4DC77C}"/>
                  </a:ext>
                </a:extLst>
              </p:cNvPr>
              <p:cNvSpPr txBox="1"/>
              <p:nvPr/>
            </p:nvSpPr>
            <p:spPr>
              <a:xfrm>
                <a:off x="-345213" y="2328870"/>
                <a:ext cx="1626757" cy="338554"/>
              </a:xfrm>
              <a:prstGeom prst="rect">
                <a:avLst/>
              </a:prstGeom>
              <a:noFill/>
            </p:spPr>
            <p:txBody>
              <a:bodyPr wrap="square" rtlCol="0">
                <a:spAutoFit/>
              </a:bodyPr>
              <a:lstStyle/>
              <a:p>
                <a:pPr algn="ctr"/>
                <a:r>
                  <a:rPr lang="en-US" altLang="zh-TW" sz="1600" b="1" dirty="0">
                    <a:solidFill>
                      <a:schemeClr val="tx1"/>
                    </a:solidFill>
                  </a:rPr>
                  <a:t>&lt;</a:t>
                </a:r>
                <a14:m>
                  <m:oMath xmlns:m="http://schemas.openxmlformats.org/officeDocument/2006/math">
                    <m:sSub>
                      <m:sSubPr>
                        <m:ctrlPr>
                          <a:rPr lang="en-US" altLang="zh-TW" sz="1600" b="1" i="1" smtClean="0">
                            <a:solidFill>
                              <a:schemeClr val="tx1"/>
                            </a:solidFill>
                            <a:latin typeface="Cambria Math" panose="02040503050406030204" pitchFamily="18" charset="0"/>
                          </a:rPr>
                        </m:ctrlPr>
                      </m:sSubPr>
                      <m:e>
                        <m:r>
                          <a:rPr lang="en-US" altLang="zh-TW" sz="1600" b="1" i="1" smtClean="0">
                            <a:solidFill>
                              <a:schemeClr val="tx1"/>
                            </a:solidFill>
                            <a:latin typeface="Cambria Math" panose="02040503050406030204" pitchFamily="18" charset="0"/>
                          </a:rPr>
                          <m:t>𝒄</m:t>
                        </m:r>
                      </m:e>
                      <m:sub>
                        <m:r>
                          <a:rPr lang="en-US" altLang="zh-TW" sz="1600" b="1" i="0" smtClean="0">
                            <a:solidFill>
                              <a:schemeClr val="tx1"/>
                            </a:solidFill>
                            <a:latin typeface="Cambria Math" panose="02040503050406030204" pitchFamily="18" charset="0"/>
                          </a:rPr>
                          <m:t>1</m:t>
                        </m:r>
                      </m:sub>
                    </m:sSub>
                    <m:r>
                      <a:rPr lang="en-US" altLang="zh-TW" sz="1600" b="1" i="0" smtClean="0">
                        <a:solidFill>
                          <a:schemeClr val="tx1"/>
                        </a:solidFill>
                        <a:latin typeface="Cambria Math" panose="02040503050406030204" pitchFamily="18" charset="0"/>
                      </a:rPr>
                      <m:t>, </m:t>
                    </m:r>
                    <m:sSub>
                      <m:sSubPr>
                        <m:ctrlPr>
                          <a:rPr lang="en-US" altLang="zh-TW" sz="1600" b="1" i="1" dirty="0" smtClean="0">
                            <a:solidFill>
                              <a:schemeClr val="tx1"/>
                            </a:solidFill>
                            <a:latin typeface="Cambria Math" panose="02040503050406030204" pitchFamily="18" charset="0"/>
                          </a:rPr>
                        </m:ctrlPr>
                      </m:sSubPr>
                      <m:e>
                        <m:r>
                          <a:rPr lang="en-US" altLang="zh-TW" sz="1600" b="1" i="1" dirty="0" smtClean="0">
                            <a:solidFill>
                              <a:schemeClr val="tx1"/>
                            </a:solidFill>
                            <a:latin typeface="Cambria Math" panose="02040503050406030204" pitchFamily="18" charset="0"/>
                          </a:rPr>
                          <m:t>𝒄</m:t>
                        </m:r>
                      </m:e>
                      <m:sub>
                        <m:r>
                          <a:rPr lang="en-US" altLang="zh-TW" sz="1600" b="1" i="0" dirty="0" smtClean="0">
                            <a:solidFill>
                              <a:schemeClr val="tx1"/>
                            </a:solidFill>
                            <a:latin typeface="Cambria Math" panose="02040503050406030204" pitchFamily="18" charset="0"/>
                          </a:rPr>
                          <m:t>2</m:t>
                        </m:r>
                      </m:sub>
                    </m:sSub>
                  </m:oMath>
                </a14:m>
                <a:r>
                  <a:rPr lang="en-US" altLang="zh-TW" sz="1600" b="1" dirty="0">
                    <a:solidFill>
                      <a:schemeClr val="tx1"/>
                    </a:solidFill>
                  </a:rPr>
                  <a:t>&gt;</a:t>
                </a:r>
                <a:endParaRPr lang="zh-TW" altLang="en-US" sz="1600" b="1" dirty="0">
                  <a:solidFill>
                    <a:schemeClr val="tx1"/>
                  </a:solidFill>
                </a:endParaRPr>
              </a:p>
            </p:txBody>
          </p:sp>
        </mc:Choice>
        <mc:Fallback xmlns="">
          <p:sp>
            <p:nvSpPr>
              <p:cNvPr id="2" name="文字方塊 1">
                <a:extLst>
                  <a:ext uri="{FF2B5EF4-FFF2-40B4-BE49-F238E27FC236}">
                    <a16:creationId xmlns:a16="http://schemas.microsoft.com/office/drawing/2014/main" id="{CA8F08D1-7769-4860-AD38-A98EAD4DC77C}"/>
                  </a:ext>
                </a:extLst>
              </p:cNvPr>
              <p:cNvSpPr txBox="1">
                <a:spLocks noRot="1" noChangeAspect="1" noMove="1" noResize="1" noEditPoints="1" noAdjustHandles="1" noChangeArrowheads="1" noChangeShapeType="1" noTextEdit="1"/>
              </p:cNvSpPr>
              <p:nvPr/>
            </p:nvSpPr>
            <p:spPr>
              <a:xfrm>
                <a:off x="-345213" y="2328870"/>
                <a:ext cx="1626757" cy="338554"/>
              </a:xfrm>
              <a:prstGeom prst="rect">
                <a:avLst/>
              </a:prstGeom>
              <a:blipFill>
                <a:blip r:embed="rId3"/>
                <a:stretch>
                  <a:fillRect t="-5357" b="-21429"/>
                </a:stretch>
              </a:blipFill>
            </p:spPr>
            <p:txBody>
              <a:bodyPr/>
              <a:lstStyle/>
              <a:p>
                <a:r>
                  <a:rPr lang="zh-TW" altLang="en-US">
                    <a:noFill/>
                  </a:rPr>
                  <a:t> </a:t>
                </a:r>
              </a:p>
            </p:txBody>
          </p:sp>
        </mc:Fallback>
      </mc:AlternateContent>
      <p:sp>
        <p:nvSpPr>
          <p:cNvPr id="5" name="矩形: 圓角 4">
            <a:extLst>
              <a:ext uri="{FF2B5EF4-FFF2-40B4-BE49-F238E27FC236}">
                <a16:creationId xmlns:a16="http://schemas.microsoft.com/office/drawing/2014/main" id="{E31F3CC8-4581-4E2D-B15D-B06F407918C6}"/>
              </a:ext>
            </a:extLst>
          </p:cNvPr>
          <p:cNvSpPr/>
          <p:nvPr/>
        </p:nvSpPr>
        <p:spPr>
          <a:xfrm>
            <a:off x="973661" y="3178786"/>
            <a:ext cx="1377462" cy="24765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One-hot encoding</a:t>
            </a:r>
            <a:endParaRPr lang="zh-TW" altLang="en-US" sz="1200" dirty="0">
              <a:solidFill>
                <a:schemeClr val="tx1"/>
              </a:solidFill>
              <a:latin typeface="Cambria Math" panose="02040503050406030204" pitchFamily="18" charset="0"/>
            </a:endParaRPr>
          </a:p>
        </p:txBody>
      </p:sp>
      <p:sp>
        <p:nvSpPr>
          <p:cNvPr id="6" name="立方體 5">
            <a:extLst>
              <a:ext uri="{FF2B5EF4-FFF2-40B4-BE49-F238E27FC236}">
                <a16:creationId xmlns:a16="http://schemas.microsoft.com/office/drawing/2014/main" id="{8F9F9A3D-72F3-4349-B7CF-A5824A39F062}"/>
              </a:ext>
            </a:extLst>
          </p:cNvPr>
          <p:cNvSpPr/>
          <p:nvPr/>
        </p:nvSpPr>
        <p:spPr>
          <a:xfrm>
            <a:off x="2819894" y="2794855"/>
            <a:ext cx="1377462" cy="767862"/>
          </a:xfrm>
          <a:prstGeom prst="cub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Class 1</a:t>
            </a:r>
            <a:br>
              <a:rPr lang="en-US" altLang="zh-TW" sz="1200" dirty="0">
                <a:solidFill>
                  <a:schemeClr val="tx1"/>
                </a:solidFill>
                <a:latin typeface="Cambria Math" panose="02040503050406030204" pitchFamily="18" charset="0"/>
                <a:ea typeface="Cambria Math" panose="02040503050406030204" pitchFamily="18" charset="0"/>
              </a:rPr>
            </a:br>
            <a:r>
              <a:rPr lang="en-US" altLang="zh-TW" sz="1200" dirty="0">
                <a:solidFill>
                  <a:schemeClr val="tx1"/>
                </a:solidFill>
                <a:latin typeface="Cambria Math" panose="02040503050406030204" pitchFamily="18" charset="0"/>
                <a:ea typeface="Cambria Math" panose="02040503050406030204" pitchFamily="18" charset="0"/>
              </a:rPr>
              <a:t>encoder</a:t>
            </a:r>
            <a:endParaRPr lang="zh-TW" altLang="en-US" sz="1200" dirty="0">
              <a:solidFill>
                <a:schemeClr val="tx1"/>
              </a:solidFill>
              <a:latin typeface="Cambria Math" panose="02040503050406030204" pitchFamily="18" charset="0"/>
            </a:endParaRPr>
          </a:p>
        </p:txBody>
      </p:sp>
      <p:sp>
        <p:nvSpPr>
          <p:cNvPr id="9" name="立方體 8">
            <a:extLst>
              <a:ext uri="{FF2B5EF4-FFF2-40B4-BE49-F238E27FC236}">
                <a16:creationId xmlns:a16="http://schemas.microsoft.com/office/drawing/2014/main" id="{9C0EF433-11E6-4AD6-85E2-988CE0F151D1}"/>
              </a:ext>
            </a:extLst>
          </p:cNvPr>
          <p:cNvSpPr/>
          <p:nvPr/>
        </p:nvSpPr>
        <p:spPr>
          <a:xfrm>
            <a:off x="2819894" y="3858684"/>
            <a:ext cx="1377462" cy="767862"/>
          </a:xfrm>
          <a:prstGeom prst="cub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Class 2</a:t>
            </a:r>
            <a:br>
              <a:rPr lang="en-US" altLang="zh-TW" sz="1200" dirty="0">
                <a:solidFill>
                  <a:schemeClr val="tx1"/>
                </a:solidFill>
                <a:latin typeface="Cambria Math" panose="02040503050406030204" pitchFamily="18" charset="0"/>
                <a:ea typeface="Cambria Math" panose="02040503050406030204" pitchFamily="18" charset="0"/>
              </a:rPr>
            </a:br>
            <a:r>
              <a:rPr lang="en-US" altLang="zh-TW" sz="1200" dirty="0">
                <a:solidFill>
                  <a:schemeClr val="tx1"/>
                </a:solidFill>
                <a:latin typeface="Cambria Math" panose="02040503050406030204" pitchFamily="18" charset="0"/>
                <a:ea typeface="Cambria Math" panose="02040503050406030204" pitchFamily="18" charset="0"/>
              </a:rPr>
              <a:t>encoder</a:t>
            </a:r>
            <a:endParaRPr lang="zh-TW" altLang="en-US" sz="1200" dirty="0">
              <a:solidFill>
                <a:schemeClr val="tx1"/>
              </a:solidFill>
              <a:latin typeface="Cambria Math" panose="02040503050406030204" pitchFamily="18" charset="0"/>
            </a:endParaRPr>
          </a:p>
        </p:txBody>
      </p:sp>
      <p:sp>
        <p:nvSpPr>
          <p:cNvPr id="10" name="文字方塊 9">
            <a:extLst>
              <a:ext uri="{FF2B5EF4-FFF2-40B4-BE49-F238E27FC236}">
                <a16:creationId xmlns:a16="http://schemas.microsoft.com/office/drawing/2014/main" id="{630EBFEA-3399-4746-9B47-DFAC60F5FD8E}"/>
              </a:ext>
            </a:extLst>
          </p:cNvPr>
          <p:cNvSpPr txBox="1"/>
          <p:nvPr/>
        </p:nvSpPr>
        <p:spPr>
          <a:xfrm>
            <a:off x="4881004" y="3079600"/>
            <a:ext cx="1945168" cy="300082"/>
          </a:xfrm>
          <a:prstGeom prst="rect">
            <a:avLst/>
          </a:prstGeom>
          <a:noFill/>
        </p:spPr>
        <p:txBody>
          <a:bodyPr wrap="square" rtlCol="0">
            <a:spAutoFit/>
          </a:bodyPr>
          <a:lstStyle/>
          <a:p>
            <a:r>
              <a:rPr lang="en-US" altLang="zh-TW" dirty="0">
                <a:latin typeface="Cambria Math" panose="02040503050406030204" pitchFamily="18" charset="0"/>
                <a:ea typeface="Cambria Math" panose="02040503050406030204" pitchFamily="18" charset="0"/>
              </a:rPr>
              <a:t>Class 1 embedding</a:t>
            </a:r>
            <a:endParaRPr lang="zh-TW" altLang="en-US" dirty="0">
              <a:latin typeface="Cambria Math" panose="02040503050406030204" pitchFamily="18" charset="0"/>
            </a:endParaRPr>
          </a:p>
        </p:txBody>
      </p:sp>
      <p:sp>
        <p:nvSpPr>
          <p:cNvPr id="11" name="文字方塊 10">
            <a:extLst>
              <a:ext uri="{FF2B5EF4-FFF2-40B4-BE49-F238E27FC236}">
                <a16:creationId xmlns:a16="http://schemas.microsoft.com/office/drawing/2014/main" id="{37A1C4AB-A514-4237-BA2F-1104755C77F0}"/>
              </a:ext>
            </a:extLst>
          </p:cNvPr>
          <p:cNvSpPr txBox="1"/>
          <p:nvPr/>
        </p:nvSpPr>
        <p:spPr>
          <a:xfrm>
            <a:off x="4881004" y="4117085"/>
            <a:ext cx="1945167" cy="300082"/>
          </a:xfrm>
          <a:prstGeom prst="rect">
            <a:avLst/>
          </a:prstGeom>
          <a:noFill/>
        </p:spPr>
        <p:txBody>
          <a:bodyPr wrap="square" rtlCol="0">
            <a:spAutoFit/>
          </a:bodyPr>
          <a:lstStyle/>
          <a:p>
            <a:r>
              <a:rPr lang="en-US" altLang="zh-TW" dirty="0">
                <a:latin typeface="Cambria Math" panose="02040503050406030204" pitchFamily="18" charset="0"/>
                <a:ea typeface="Cambria Math" panose="02040503050406030204" pitchFamily="18" charset="0"/>
              </a:rPr>
              <a:t>Class 2 embedding</a:t>
            </a:r>
            <a:endParaRPr lang="zh-TW" altLang="en-US" dirty="0">
              <a:latin typeface="Cambria Math" panose="02040503050406030204" pitchFamily="18" charset="0"/>
            </a:endParaRPr>
          </a:p>
        </p:txBody>
      </p:sp>
      <p:sp>
        <p:nvSpPr>
          <p:cNvPr id="14" name="矩形: 圓角 13">
            <a:extLst>
              <a:ext uri="{FF2B5EF4-FFF2-40B4-BE49-F238E27FC236}">
                <a16:creationId xmlns:a16="http://schemas.microsoft.com/office/drawing/2014/main" id="{FEAB91AC-2753-44A3-B46A-9B7BD1544A76}"/>
              </a:ext>
            </a:extLst>
          </p:cNvPr>
          <p:cNvSpPr/>
          <p:nvPr/>
        </p:nvSpPr>
        <p:spPr>
          <a:xfrm>
            <a:off x="973661" y="4242615"/>
            <a:ext cx="1377462" cy="24765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One-hot encoding </a:t>
            </a:r>
            <a:endParaRPr lang="zh-TW" altLang="en-US" sz="1200" dirty="0">
              <a:solidFill>
                <a:schemeClr val="tx1"/>
              </a:solidFill>
              <a:latin typeface="Cambria Math" panose="02040503050406030204" pitchFamily="18" charset="0"/>
            </a:endParaRPr>
          </a:p>
        </p:txBody>
      </p:sp>
      <p:cxnSp>
        <p:nvCxnSpPr>
          <p:cNvPr id="7" name="直線接點 6">
            <a:extLst>
              <a:ext uri="{FF2B5EF4-FFF2-40B4-BE49-F238E27FC236}">
                <a16:creationId xmlns:a16="http://schemas.microsoft.com/office/drawing/2014/main" id="{8702C900-B672-4291-9B4C-586F5A5DE66D}"/>
              </a:ext>
            </a:extLst>
          </p:cNvPr>
          <p:cNvCxnSpPr>
            <a:cxnSpLocks/>
          </p:cNvCxnSpPr>
          <p:nvPr/>
        </p:nvCxnSpPr>
        <p:spPr>
          <a:xfrm>
            <a:off x="275059" y="2664336"/>
            <a:ext cx="0" cy="638276"/>
          </a:xfrm>
          <a:prstGeom prst="line">
            <a:avLst/>
          </a:prstGeom>
        </p:spPr>
        <p:style>
          <a:lnRef idx="2">
            <a:schemeClr val="dk1"/>
          </a:lnRef>
          <a:fillRef idx="0">
            <a:schemeClr val="dk1"/>
          </a:fillRef>
          <a:effectRef idx="1">
            <a:schemeClr val="dk1"/>
          </a:effectRef>
          <a:fontRef idx="minor">
            <a:schemeClr val="tx1"/>
          </a:fontRef>
        </p:style>
      </p:cxnSp>
      <p:cxnSp>
        <p:nvCxnSpPr>
          <p:cNvPr id="15" name="直線接點 14">
            <a:extLst>
              <a:ext uri="{FF2B5EF4-FFF2-40B4-BE49-F238E27FC236}">
                <a16:creationId xmlns:a16="http://schemas.microsoft.com/office/drawing/2014/main" id="{6AB8DBC1-292F-46B5-AB7C-D2D79D009EDA}"/>
              </a:ext>
            </a:extLst>
          </p:cNvPr>
          <p:cNvCxnSpPr>
            <a:cxnSpLocks/>
          </p:cNvCxnSpPr>
          <p:nvPr/>
        </p:nvCxnSpPr>
        <p:spPr>
          <a:xfrm>
            <a:off x="606214" y="2664336"/>
            <a:ext cx="0" cy="1702105"/>
          </a:xfrm>
          <a:prstGeom prst="line">
            <a:avLst/>
          </a:prstGeom>
        </p:spPr>
        <p:style>
          <a:lnRef idx="2">
            <a:schemeClr val="dk1"/>
          </a:lnRef>
          <a:fillRef idx="0">
            <a:schemeClr val="dk1"/>
          </a:fillRef>
          <a:effectRef idx="1">
            <a:schemeClr val="dk1"/>
          </a:effectRef>
          <a:fontRef idx="minor">
            <a:schemeClr val="tx1"/>
          </a:fontRef>
        </p:style>
      </p:cxnSp>
      <p:cxnSp>
        <p:nvCxnSpPr>
          <p:cNvPr id="17" name="直線單箭頭接點 16">
            <a:extLst>
              <a:ext uri="{FF2B5EF4-FFF2-40B4-BE49-F238E27FC236}">
                <a16:creationId xmlns:a16="http://schemas.microsoft.com/office/drawing/2014/main" id="{EDBBD94C-F90C-4226-9223-95AF9631ACB5}"/>
              </a:ext>
            </a:extLst>
          </p:cNvPr>
          <p:cNvCxnSpPr>
            <a:cxnSpLocks/>
            <a:endCxn id="5" idx="1"/>
          </p:cNvCxnSpPr>
          <p:nvPr/>
        </p:nvCxnSpPr>
        <p:spPr>
          <a:xfrm>
            <a:off x="275059" y="3302612"/>
            <a:ext cx="6986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線單箭頭接點 21">
            <a:extLst>
              <a:ext uri="{FF2B5EF4-FFF2-40B4-BE49-F238E27FC236}">
                <a16:creationId xmlns:a16="http://schemas.microsoft.com/office/drawing/2014/main" id="{93BF03F0-1783-45C3-888C-AEAC3EAC84BA}"/>
              </a:ext>
            </a:extLst>
          </p:cNvPr>
          <p:cNvCxnSpPr>
            <a:cxnSpLocks/>
          </p:cNvCxnSpPr>
          <p:nvPr/>
        </p:nvCxnSpPr>
        <p:spPr>
          <a:xfrm>
            <a:off x="606214" y="4366441"/>
            <a:ext cx="3674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線單箭頭接點 23">
            <a:extLst>
              <a:ext uri="{FF2B5EF4-FFF2-40B4-BE49-F238E27FC236}">
                <a16:creationId xmlns:a16="http://schemas.microsoft.com/office/drawing/2014/main" id="{4C1A15BD-2E86-4A81-A4CE-6F341437794F}"/>
              </a:ext>
            </a:extLst>
          </p:cNvPr>
          <p:cNvCxnSpPr>
            <a:cxnSpLocks/>
          </p:cNvCxnSpPr>
          <p:nvPr/>
        </p:nvCxnSpPr>
        <p:spPr>
          <a:xfrm>
            <a:off x="2358323" y="3302612"/>
            <a:ext cx="4712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直線單箭頭接點 26">
            <a:extLst>
              <a:ext uri="{FF2B5EF4-FFF2-40B4-BE49-F238E27FC236}">
                <a16:creationId xmlns:a16="http://schemas.microsoft.com/office/drawing/2014/main" id="{9935B8EE-3DAF-400D-B24E-CBE95C8A27DD}"/>
              </a:ext>
            </a:extLst>
          </p:cNvPr>
          <p:cNvCxnSpPr>
            <a:cxnSpLocks/>
          </p:cNvCxnSpPr>
          <p:nvPr/>
        </p:nvCxnSpPr>
        <p:spPr>
          <a:xfrm>
            <a:off x="2358323" y="4363535"/>
            <a:ext cx="4568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單箭頭接點 27">
            <a:extLst>
              <a:ext uri="{FF2B5EF4-FFF2-40B4-BE49-F238E27FC236}">
                <a16:creationId xmlns:a16="http://schemas.microsoft.com/office/drawing/2014/main" id="{10BBBD1A-A06C-486E-8414-FDFD76AA4D80}"/>
              </a:ext>
            </a:extLst>
          </p:cNvPr>
          <p:cNvCxnSpPr>
            <a:cxnSpLocks/>
          </p:cNvCxnSpPr>
          <p:nvPr/>
        </p:nvCxnSpPr>
        <p:spPr>
          <a:xfrm>
            <a:off x="4094783" y="3229641"/>
            <a:ext cx="7567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直線單箭頭接點 28">
            <a:extLst>
              <a:ext uri="{FF2B5EF4-FFF2-40B4-BE49-F238E27FC236}">
                <a16:creationId xmlns:a16="http://schemas.microsoft.com/office/drawing/2014/main" id="{7944A4C3-4E35-4C3C-A2B4-69EDDEDBBBFC}"/>
              </a:ext>
            </a:extLst>
          </p:cNvPr>
          <p:cNvCxnSpPr>
            <a:cxnSpLocks/>
          </p:cNvCxnSpPr>
          <p:nvPr/>
        </p:nvCxnSpPr>
        <p:spPr>
          <a:xfrm>
            <a:off x="4094783" y="4267126"/>
            <a:ext cx="7567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矩形: 圓角 30">
            <a:extLst>
              <a:ext uri="{FF2B5EF4-FFF2-40B4-BE49-F238E27FC236}">
                <a16:creationId xmlns:a16="http://schemas.microsoft.com/office/drawing/2014/main" id="{77471F75-B756-4B3E-B5AC-2C812CBAA1A8}"/>
              </a:ext>
            </a:extLst>
          </p:cNvPr>
          <p:cNvSpPr/>
          <p:nvPr/>
        </p:nvSpPr>
        <p:spPr>
          <a:xfrm>
            <a:off x="1527698" y="889822"/>
            <a:ext cx="7197204" cy="1770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立方體 31">
            <a:extLst>
              <a:ext uri="{FF2B5EF4-FFF2-40B4-BE49-F238E27FC236}">
                <a16:creationId xmlns:a16="http://schemas.microsoft.com/office/drawing/2014/main" id="{205D7850-F27C-405F-8FB4-14B2973BEFB9}"/>
              </a:ext>
            </a:extLst>
          </p:cNvPr>
          <p:cNvSpPr/>
          <p:nvPr/>
        </p:nvSpPr>
        <p:spPr>
          <a:xfrm>
            <a:off x="3351017" y="1391757"/>
            <a:ext cx="1377462" cy="767862"/>
          </a:xfrm>
          <a:prstGeom prst="cub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rPr>
              <a:t>Embedding</a:t>
            </a:r>
            <a:br>
              <a:rPr lang="en-US" altLang="zh-TW" sz="1200" dirty="0">
                <a:solidFill>
                  <a:schemeClr val="tx1"/>
                </a:solidFill>
                <a:latin typeface="Cambria Math" panose="02040503050406030204" pitchFamily="18" charset="0"/>
              </a:rPr>
            </a:br>
            <a:r>
              <a:rPr lang="en-US" altLang="zh-TW" sz="1200" dirty="0">
                <a:solidFill>
                  <a:schemeClr val="tx1"/>
                </a:solidFill>
                <a:latin typeface="Cambria Math" panose="02040503050406030204" pitchFamily="18" charset="0"/>
              </a:rPr>
              <a:t>table</a:t>
            </a:r>
            <a:endParaRPr lang="zh-TW" altLang="en-US" sz="1200" dirty="0">
              <a:solidFill>
                <a:schemeClr val="tx1"/>
              </a:solidFill>
              <a:latin typeface="Cambria Math" panose="02040503050406030204" pitchFamily="18" charset="0"/>
            </a:endParaRPr>
          </a:p>
        </p:txBody>
      </p:sp>
      <p:grpSp>
        <p:nvGrpSpPr>
          <p:cNvPr id="40" name="群組 39">
            <a:extLst>
              <a:ext uri="{FF2B5EF4-FFF2-40B4-BE49-F238E27FC236}">
                <a16:creationId xmlns:a16="http://schemas.microsoft.com/office/drawing/2014/main" id="{02530A54-205B-4A99-B8D1-A4466C090CDB}"/>
              </a:ext>
            </a:extLst>
          </p:cNvPr>
          <p:cNvGrpSpPr/>
          <p:nvPr/>
        </p:nvGrpSpPr>
        <p:grpSpPr>
          <a:xfrm>
            <a:off x="5276501" y="1206022"/>
            <a:ext cx="973227" cy="1292125"/>
            <a:chOff x="5379105" y="1115284"/>
            <a:chExt cx="973227" cy="1292125"/>
          </a:xfrm>
        </p:grpSpPr>
        <p:sp>
          <p:nvSpPr>
            <p:cNvPr id="33" name="流程圖: 人工作業 32">
              <a:extLst>
                <a:ext uri="{FF2B5EF4-FFF2-40B4-BE49-F238E27FC236}">
                  <a16:creationId xmlns:a16="http://schemas.microsoft.com/office/drawing/2014/main" id="{6697358E-8621-4033-9B69-A7C72D738E7C}"/>
                </a:ext>
              </a:extLst>
            </p:cNvPr>
            <p:cNvSpPr/>
            <p:nvPr/>
          </p:nvSpPr>
          <p:spPr>
            <a:xfrm rot="5400000">
              <a:off x="5219656" y="1274733"/>
              <a:ext cx="1292125" cy="973227"/>
            </a:xfrm>
            <a:prstGeom prst="flowChartManualOperation">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文字方塊 33">
              <a:extLst>
                <a:ext uri="{FF2B5EF4-FFF2-40B4-BE49-F238E27FC236}">
                  <a16:creationId xmlns:a16="http://schemas.microsoft.com/office/drawing/2014/main" id="{45B2DDFD-5489-4C59-B889-260DEAA32A51}"/>
                </a:ext>
              </a:extLst>
            </p:cNvPr>
            <p:cNvSpPr txBox="1"/>
            <p:nvPr/>
          </p:nvSpPr>
          <p:spPr>
            <a:xfrm>
              <a:off x="5501334" y="1601531"/>
              <a:ext cx="728770" cy="300082"/>
            </a:xfrm>
            <a:prstGeom prst="rect">
              <a:avLst/>
            </a:prstGeom>
            <a:solidFill>
              <a:schemeClr val="accent6">
                <a:lumMod val="40000"/>
                <a:lumOff val="60000"/>
              </a:schemeClr>
            </a:solidFill>
            <a:ln>
              <a:noFill/>
            </a:ln>
          </p:spPr>
          <p:txBody>
            <a:bodyPr wrap="square" rtlCol="0">
              <a:spAutoFit/>
            </a:bodyPr>
            <a:lstStyle/>
            <a:p>
              <a:pPr algn="ctr"/>
              <a:r>
                <a:rPr lang="en-US" altLang="zh-TW" dirty="0">
                  <a:latin typeface="Cambria Math" panose="02040503050406030204" pitchFamily="18" charset="0"/>
                  <a:ea typeface="Cambria Math" panose="02040503050406030204" pitchFamily="18" charset="0"/>
                </a:rPr>
                <a:t>MLP</a:t>
              </a:r>
              <a:endParaRPr lang="zh-TW" altLang="en-US" dirty="0">
                <a:latin typeface="Cambria Math" panose="02040503050406030204" pitchFamily="18" charset="0"/>
              </a:endParaRPr>
            </a:p>
          </p:txBody>
        </p:sp>
      </p:grpSp>
      <p:sp>
        <p:nvSpPr>
          <p:cNvPr id="36" name="文字方塊 35">
            <a:extLst>
              <a:ext uri="{FF2B5EF4-FFF2-40B4-BE49-F238E27FC236}">
                <a16:creationId xmlns:a16="http://schemas.microsoft.com/office/drawing/2014/main" id="{660FF1F3-A300-4065-B857-0E9EF930E892}"/>
              </a:ext>
            </a:extLst>
          </p:cNvPr>
          <p:cNvSpPr txBox="1"/>
          <p:nvPr/>
        </p:nvSpPr>
        <p:spPr>
          <a:xfrm>
            <a:off x="1612744" y="1708918"/>
            <a:ext cx="1377461" cy="276999"/>
          </a:xfrm>
          <a:prstGeom prst="rect">
            <a:avLst/>
          </a:prstGeom>
          <a:noFill/>
        </p:spPr>
        <p:txBody>
          <a:bodyPr wrap="square" rtlCol="0">
            <a:spAutoFit/>
          </a:bodyPr>
          <a:lstStyle/>
          <a:p>
            <a:r>
              <a:rPr lang="en-US" altLang="zh-TW" sz="1200" dirty="0">
                <a:latin typeface="Cambria" panose="02040503050406030204" pitchFamily="18" charset="0"/>
                <a:ea typeface="Cambria" panose="02040503050406030204" pitchFamily="18" charset="0"/>
              </a:rPr>
              <a:t>One-hot vector</a:t>
            </a:r>
            <a:endParaRPr lang="zh-TW" altLang="en-US" sz="1200" dirty="0">
              <a:latin typeface="Cambria" panose="02040503050406030204" pitchFamily="18" charset="0"/>
            </a:endParaRPr>
          </a:p>
        </p:txBody>
      </p:sp>
      <p:cxnSp>
        <p:nvCxnSpPr>
          <p:cNvPr id="38" name="直線單箭頭接點 37">
            <a:extLst>
              <a:ext uri="{FF2B5EF4-FFF2-40B4-BE49-F238E27FC236}">
                <a16:creationId xmlns:a16="http://schemas.microsoft.com/office/drawing/2014/main" id="{81638AB9-65CF-4726-B183-CA2E8DEF66F3}"/>
              </a:ext>
            </a:extLst>
          </p:cNvPr>
          <p:cNvCxnSpPr>
            <a:cxnSpLocks/>
          </p:cNvCxnSpPr>
          <p:nvPr/>
        </p:nvCxnSpPr>
        <p:spPr>
          <a:xfrm>
            <a:off x="2778224" y="1871206"/>
            <a:ext cx="572793" cy="4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單箭頭接點 40">
            <a:extLst>
              <a:ext uri="{FF2B5EF4-FFF2-40B4-BE49-F238E27FC236}">
                <a16:creationId xmlns:a16="http://schemas.microsoft.com/office/drawing/2014/main" id="{05351F66-068D-4FC3-9502-914048D24BF7}"/>
              </a:ext>
            </a:extLst>
          </p:cNvPr>
          <p:cNvCxnSpPr>
            <a:cxnSpLocks/>
          </p:cNvCxnSpPr>
          <p:nvPr/>
        </p:nvCxnSpPr>
        <p:spPr>
          <a:xfrm>
            <a:off x="4636632" y="1842241"/>
            <a:ext cx="6398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文字方塊 47">
            <a:extLst>
              <a:ext uri="{FF2B5EF4-FFF2-40B4-BE49-F238E27FC236}">
                <a16:creationId xmlns:a16="http://schemas.microsoft.com/office/drawing/2014/main" id="{F4C77C48-A182-4C09-B62B-19B31F7FDE1F}"/>
              </a:ext>
            </a:extLst>
          </p:cNvPr>
          <p:cNvSpPr txBox="1"/>
          <p:nvPr/>
        </p:nvSpPr>
        <p:spPr>
          <a:xfrm>
            <a:off x="6797750" y="1697667"/>
            <a:ext cx="1698565" cy="276999"/>
          </a:xfrm>
          <a:prstGeom prst="rect">
            <a:avLst/>
          </a:prstGeom>
          <a:noFill/>
        </p:spPr>
        <p:txBody>
          <a:bodyPr wrap="square" rtlCol="0">
            <a:spAutoFit/>
          </a:bodyPr>
          <a:lstStyle/>
          <a:p>
            <a:r>
              <a:rPr lang="en-US" altLang="zh-TW" sz="1200" dirty="0">
                <a:latin typeface="Cambria" panose="02040503050406030204" pitchFamily="18" charset="0"/>
              </a:rPr>
              <a:t>Class embedding</a:t>
            </a:r>
            <a:endParaRPr lang="zh-TW" altLang="en-US" sz="1200" dirty="0">
              <a:latin typeface="Cambria" panose="02040503050406030204" pitchFamily="18" charset="0"/>
            </a:endParaRPr>
          </a:p>
        </p:txBody>
      </p:sp>
      <p:cxnSp>
        <p:nvCxnSpPr>
          <p:cNvPr id="49" name="直線單箭頭接點 48">
            <a:extLst>
              <a:ext uri="{FF2B5EF4-FFF2-40B4-BE49-F238E27FC236}">
                <a16:creationId xmlns:a16="http://schemas.microsoft.com/office/drawing/2014/main" id="{00E8B4D6-54C0-41C0-8599-827A576E6490}"/>
              </a:ext>
            </a:extLst>
          </p:cNvPr>
          <p:cNvCxnSpPr>
            <a:cxnSpLocks/>
          </p:cNvCxnSpPr>
          <p:nvPr/>
        </p:nvCxnSpPr>
        <p:spPr>
          <a:xfrm>
            <a:off x="6250482" y="1842241"/>
            <a:ext cx="572793" cy="4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直線單箭頭接點 49">
            <a:extLst>
              <a:ext uri="{FF2B5EF4-FFF2-40B4-BE49-F238E27FC236}">
                <a16:creationId xmlns:a16="http://schemas.microsoft.com/office/drawing/2014/main" id="{0F6B0F1F-4C84-417E-8F1D-43A5D27AD2D0}"/>
              </a:ext>
            </a:extLst>
          </p:cNvPr>
          <p:cNvCxnSpPr>
            <a:cxnSpLocks/>
          </p:cNvCxnSpPr>
          <p:nvPr/>
        </p:nvCxnSpPr>
        <p:spPr>
          <a:xfrm flipV="1">
            <a:off x="3468720" y="2664336"/>
            <a:ext cx="131892" cy="25033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1028" name="Picture 4" descr="Frozen - Free nature icons">
            <a:extLst>
              <a:ext uri="{FF2B5EF4-FFF2-40B4-BE49-F238E27FC236}">
                <a16:creationId xmlns:a16="http://schemas.microsoft.com/office/drawing/2014/main" id="{FA05AF4B-06FA-440B-8F49-0469A6261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894" y="3972030"/>
            <a:ext cx="237205" cy="2232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Frozen - Free nature icons">
            <a:extLst>
              <a:ext uri="{FF2B5EF4-FFF2-40B4-BE49-F238E27FC236}">
                <a16:creationId xmlns:a16="http://schemas.microsoft.com/office/drawing/2014/main" id="{27F04C6A-D870-4A49-8CBE-30702371B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3917" y="2905948"/>
            <a:ext cx="237205" cy="22325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圓角 2">
            <a:extLst>
              <a:ext uri="{FF2B5EF4-FFF2-40B4-BE49-F238E27FC236}">
                <a16:creationId xmlns:a16="http://schemas.microsoft.com/office/drawing/2014/main" id="{7DF23964-F2BF-412A-A12A-D315B4B7BF0B}"/>
              </a:ext>
            </a:extLst>
          </p:cNvPr>
          <p:cNvSpPr/>
          <p:nvPr/>
        </p:nvSpPr>
        <p:spPr>
          <a:xfrm>
            <a:off x="4749733" y="3562717"/>
            <a:ext cx="2124565" cy="367844"/>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ambria" panose="02040503050406030204" pitchFamily="18" charset="0"/>
                <a:ea typeface="Cambria" panose="02040503050406030204" pitchFamily="18" charset="0"/>
              </a:rPr>
              <a:t>Addition, Concatenation</a:t>
            </a:r>
            <a:endParaRPr lang="zh-TW" altLang="en-US" dirty="0">
              <a:solidFill>
                <a:schemeClr val="tx1"/>
              </a:solidFill>
              <a:latin typeface="Cambria" panose="02040503050406030204" pitchFamily="18" charset="0"/>
            </a:endParaRPr>
          </a:p>
        </p:txBody>
      </p:sp>
      <p:cxnSp>
        <p:nvCxnSpPr>
          <p:cNvPr id="35" name="直線單箭頭接點 34">
            <a:extLst>
              <a:ext uri="{FF2B5EF4-FFF2-40B4-BE49-F238E27FC236}">
                <a16:creationId xmlns:a16="http://schemas.microsoft.com/office/drawing/2014/main" id="{A75D5C9C-7240-4A5E-967D-B7323C04CBA2}"/>
              </a:ext>
            </a:extLst>
          </p:cNvPr>
          <p:cNvCxnSpPr>
            <a:cxnSpLocks/>
          </p:cNvCxnSpPr>
          <p:nvPr/>
        </p:nvCxnSpPr>
        <p:spPr>
          <a:xfrm>
            <a:off x="5835417" y="3379682"/>
            <a:ext cx="0" cy="1830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直線單箭頭接點 38">
            <a:extLst>
              <a:ext uri="{FF2B5EF4-FFF2-40B4-BE49-F238E27FC236}">
                <a16:creationId xmlns:a16="http://schemas.microsoft.com/office/drawing/2014/main" id="{2F54C50E-66C9-4B54-AF8E-EEEEA7FD1413}"/>
              </a:ext>
            </a:extLst>
          </p:cNvPr>
          <p:cNvCxnSpPr>
            <a:cxnSpLocks/>
          </p:cNvCxnSpPr>
          <p:nvPr/>
        </p:nvCxnSpPr>
        <p:spPr>
          <a:xfrm flipV="1">
            <a:off x="5835417" y="3930561"/>
            <a:ext cx="0" cy="1865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0C43FD3A-7FCF-4C2D-A02B-F48489DD0AB5}"/>
                  </a:ext>
                </a:extLst>
              </p:cNvPr>
              <p:cNvSpPr txBox="1"/>
              <p:nvPr/>
            </p:nvSpPr>
            <p:spPr>
              <a:xfrm>
                <a:off x="7185600" y="3491418"/>
                <a:ext cx="1909168" cy="507831"/>
              </a:xfrm>
              <a:prstGeom prst="rect">
                <a:avLst/>
              </a:prstGeom>
              <a:noFill/>
            </p:spPr>
            <p:txBody>
              <a:bodyPr wrap="square" rtlCol="0">
                <a:spAutoFit/>
              </a:bodyPr>
              <a:lstStyle/>
              <a:p>
                <a:pPr algn="ctr"/>
                <a:r>
                  <a:rPr lang="en-US" altLang="zh-TW" dirty="0">
                    <a:latin typeface="Cambria Math" panose="02040503050406030204" pitchFamily="18" charset="0"/>
                    <a:ea typeface="Cambria Math" panose="02040503050406030204" pitchFamily="18" charset="0"/>
                  </a:rPr>
                  <a:t>Compositional</a:t>
                </a:r>
              </a:p>
              <a:p>
                <a:pPr algn="ctr"/>
                <a:r>
                  <a:rPr lang="en-US" altLang="zh-TW" dirty="0">
                    <a:latin typeface="Cambria Math" panose="02040503050406030204" pitchFamily="18" charset="0"/>
                    <a:ea typeface="Cambria Math" panose="02040503050406030204" pitchFamily="18" charset="0"/>
                  </a:rPr>
                  <a:t>class embedding</a:t>
                </a:r>
                <a:r>
                  <a:rPr lang="zh-TW" altLang="en-US" dirty="0">
                    <a:latin typeface="Cambria Math" panose="02040503050406030204" pitchFamily="18" charset="0"/>
                    <a:ea typeface="Cambria Math" panose="02040503050406030204" pitchFamily="18" charset="0"/>
                  </a:rPr>
                  <a:t> </a:t>
                </a:r>
                <a14:m>
                  <m:oMath xmlns:m="http://schemas.openxmlformats.org/officeDocument/2006/math">
                    <m:r>
                      <a:rPr lang="zh-TW" altLang="en-US" i="1" dirty="0" smtClean="0">
                        <a:latin typeface="Cambria Math" panose="02040503050406030204" pitchFamily="18" charset="0"/>
                      </a:rPr>
                      <m:t>𝑐</m:t>
                    </m:r>
                  </m:oMath>
                </a14:m>
                <a:endParaRPr lang="zh-TW" altLang="en-US" dirty="0">
                  <a:latin typeface="Cambria Math" panose="02040503050406030204" pitchFamily="18" charset="0"/>
                </a:endParaRPr>
              </a:p>
            </p:txBody>
          </p:sp>
        </mc:Choice>
        <mc:Fallback xmlns="">
          <p:sp>
            <p:nvSpPr>
              <p:cNvPr id="43" name="文字方塊 42">
                <a:extLst>
                  <a:ext uri="{FF2B5EF4-FFF2-40B4-BE49-F238E27FC236}">
                    <a16:creationId xmlns:a16="http://schemas.microsoft.com/office/drawing/2014/main" id="{0C43FD3A-7FCF-4C2D-A02B-F48489DD0AB5}"/>
                  </a:ext>
                </a:extLst>
              </p:cNvPr>
              <p:cNvSpPr txBox="1">
                <a:spLocks noRot="1" noChangeAspect="1" noMove="1" noResize="1" noEditPoints="1" noAdjustHandles="1" noChangeArrowheads="1" noChangeShapeType="1" noTextEdit="1"/>
              </p:cNvSpPr>
              <p:nvPr/>
            </p:nvSpPr>
            <p:spPr>
              <a:xfrm>
                <a:off x="7185600" y="3491418"/>
                <a:ext cx="1909168" cy="507831"/>
              </a:xfrm>
              <a:prstGeom prst="rect">
                <a:avLst/>
              </a:prstGeom>
              <a:blipFill>
                <a:blip r:embed="rId5"/>
                <a:stretch>
                  <a:fillRect t="-3614" b="-10843"/>
                </a:stretch>
              </a:blipFill>
            </p:spPr>
            <p:txBody>
              <a:bodyPr/>
              <a:lstStyle/>
              <a:p>
                <a:r>
                  <a:rPr lang="zh-TW" altLang="en-US">
                    <a:noFill/>
                  </a:rPr>
                  <a:t> </a:t>
                </a:r>
              </a:p>
            </p:txBody>
          </p:sp>
        </mc:Fallback>
      </mc:AlternateContent>
      <p:cxnSp>
        <p:nvCxnSpPr>
          <p:cNvPr id="51" name="直線單箭頭接點 50">
            <a:extLst>
              <a:ext uri="{FF2B5EF4-FFF2-40B4-BE49-F238E27FC236}">
                <a16:creationId xmlns:a16="http://schemas.microsoft.com/office/drawing/2014/main" id="{1F6C78B5-7946-4A4A-AC1E-853854C804AB}"/>
              </a:ext>
            </a:extLst>
          </p:cNvPr>
          <p:cNvCxnSpPr>
            <a:cxnSpLocks/>
            <a:stCxn id="3" idx="3"/>
          </p:cNvCxnSpPr>
          <p:nvPr/>
        </p:nvCxnSpPr>
        <p:spPr>
          <a:xfrm>
            <a:off x="6874298" y="3746639"/>
            <a:ext cx="3113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53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6"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E33E82-4175-4F8A-8844-FF5E142EEAD3}"/>
              </a:ext>
            </a:extLst>
          </p:cNvPr>
          <p:cNvSpPr/>
          <p:nvPr/>
        </p:nvSpPr>
        <p:spPr bwMode="auto">
          <a:xfrm>
            <a:off x="168540" y="90085"/>
            <a:ext cx="6702160"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Proposed method</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Conditioning Module, method 1 of 4 – Addition (Add) [1]</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6035D934-25D0-0768-3E7D-5BAFA60D442F}"/>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3DDAFC9A-9808-9A9C-F3B1-10E7E11F706E}"/>
              </a:ext>
            </a:extLst>
          </p:cNvPr>
          <p:cNvSpPr>
            <a:spLocks noGrp="1"/>
          </p:cNvSpPr>
          <p:nvPr>
            <p:ph type="sldNum" sz="quarter" idx="12"/>
          </p:nvPr>
        </p:nvSpPr>
        <p:spPr/>
        <p:txBody>
          <a:bodyPr/>
          <a:lstStyle/>
          <a:p>
            <a:fld id="{EE3F9CDB-1F21-4789-A81E-8FEA25CE194B}" type="slidenum">
              <a:rPr lang="zh-CN" altLang="en-US" smtClean="0"/>
              <a:pPr/>
              <a:t>14</a:t>
            </a:fld>
            <a:endParaRPr lang="zh-CN" altLang="en-US" dirty="0"/>
          </a:p>
        </p:txBody>
      </p:sp>
      <p:grpSp>
        <p:nvGrpSpPr>
          <p:cNvPr id="2" name="群組 1">
            <a:extLst>
              <a:ext uri="{FF2B5EF4-FFF2-40B4-BE49-F238E27FC236}">
                <a16:creationId xmlns:a16="http://schemas.microsoft.com/office/drawing/2014/main" id="{7107D719-9A91-4E1F-A817-E9A2BA1EE5A0}"/>
              </a:ext>
            </a:extLst>
          </p:cNvPr>
          <p:cNvGrpSpPr/>
          <p:nvPr/>
        </p:nvGrpSpPr>
        <p:grpSpPr>
          <a:xfrm>
            <a:off x="376335" y="1487807"/>
            <a:ext cx="5136442" cy="2807790"/>
            <a:chOff x="388058" y="1399884"/>
            <a:chExt cx="5136442" cy="2807790"/>
          </a:xfrm>
        </p:grpSpPr>
        <p:sp>
          <p:nvSpPr>
            <p:cNvPr id="34" name="立方體 33">
              <a:extLst>
                <a:ext uri="{FF2B5EF4-FFF2-40B4-BE49-F238E27FC236}">
                  <a16:creationId xmlns:a16="http://schemas.microsoft.com/office/drawing/2014/main" id="{D116B4F5-398A-4E7A-838A-F352F73B7735}"/>
                </a:ext>
              </a:extLst>
            </p:cNvPr>
            <p:cNvSpPr/>
            <p:nvPr/>
          </p:nvSpPr>
          <p:spPr>
            <a:xfrm>
              <a:off x="3519620" y="1399884"/>
              <a:ext cx="1252128" cy="826977"/>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ConvBlock2</a:t>
              </a:r>
              <a:endParaRPr lang="zh-TW" altLang="en-US" sz="1200" dirty="0">
                <a:solidFill>
                  <a:schemeClr val="tx1"/>
                </a:solidFill>
                <a:latin typeface="Cambria Math" panose="02040503050406030204" pitchFamily="18" charset="0"/>
              </a:endParaRPr>
            </a:p>
          </p:txBody>
        </p:sp>
        <p:grpSp>
          <p:nvGrpSpPr>
            <p:cNvPr id="36" name="群組 35">
              <a:extLst>
                <a:ext uri="{FF2B5EF4-FFF2-40B4-BE49-F238E27FC236}">
                  <a16:creationId xmlns:a16="http://schemas.microsoft.com/office/drawing/2014/main" id="{15BA3952-80D7-44BB-BCC8-23D4A551D3EC}"/>
                </a:ext>
              </a:extLst>
            </p:cNvPr>
            <p:cNvGrpSpPr/>
            <p:nvPr/>
          </p:nvGrpSpPr>
          <p:grpSpPr>
            <a:xfrm>
              <a:off x="2302841" y="1776053"/>
              <a:ext cx="278838" cy="264648"/>
              <a:chOff x="3579183" y="2510669"/>
              <a:chExt cx="389136" cy="369332"/>
            </a:xfrm>
          </p:grpSpPr>
          <p:sp>
            <p:nvSpPr>
              <p:cNvPr id="46" name="流程圖: 接點 45">
                <a:extLst>
                  <a:ext uri="{FF2B5EF4-FFF2-40B4-BE49-F238E27FC236}">
                    <a16:creationId xmlns:a16="http://schemas.microsoft.com/office/drawing/2014/main" id="{04C026C1-D893-4C6F-8A1F-EDA08F567442}"/>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47" name="直線接點 46">
                <a:extLst>
                  <a:ext uri="{FF2B5EF4-FFF2-40B4-BE49-F238E27FC236}">
                    <a16:creationId xmlns:a16="http://schemas.microsoft.com/office/drawing/2014/main" id="{127C2E77-3609-4545-849A-158C06AEAE22}"/>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B65EF3B2-9E27-40DB-B36F-2E79154D9B1F}"/>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直線單箭頭接點 36">
              <a:extLst>
                <a:ext uri="{FF2B5EF4-FFF2-40B4-BE49-F238E27FC236}">
                  <a16:creationId xmlns:a16="http://schemas.microsoft.com/office/drawing/2014/main" id="{BBEC6A20-499F-4FD7-9502-EEDE7C650656}"/>
                </a:ext>
              </a:extLst>
            </p:cNvPr>
            <p:cNvCxnSpPr>
              <a:cxnSpLocks/>
            </p:cNvCxnSpPr>
            <p:nvPr/>
          </p:nvCxnSpPr>
          <p:spPr>
            <a:xfrm>
              <a:off x="1653453" y="1908378"/>
              <a:ext cx="642231" cy="1"/>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39" name="直線單箭頭接點 38">
              <a:extLst>
                <a:ext uri="{FF2B5EF4-FFF2-40B4-BE49-F238E27FC236}">
                  <a16:creationId xmlns:a16="http://schemas.microsoft.com/office/drawing/2014/main" id="{5EE140C1-32E1-4498-AF0B-4B1BD58F0252}"/>
                </a:ext>
              </a:extLst>
            </p:cNvPr>
            <p:cNvCxnSpPr>
              <a:cxnSpLocks/>
            </p:cNvCxnSpPr>
            <p:nvPr/>
          </p:nvCxnSpPr>
          <p:spPr>
            <a:xfrm flipH="1">
              <a:off x="1677612" y="2987734"/>
              <a:ext cx="721984"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40" name="直線單箭頭接點 39">
              <a:extLst>
                <a:ext uri="{FF2B5EF4-FFF2-40B4-BE49-F238E27FC236}">
                  <a16:creationId xmlns:a16="http://schemas.microsoft.com/office/drawing/2014/main" id="{F89CF553-5A8B-476B-8199-050AA12F25ED}"/>
                </a:ext>
              </a:extLst>
            </p:cNvPr>
            <p:cNvCxnSpPr>
              <a:cxnSpLocks/>
            </p:cNvCxnSpPr>
            <p:nvPr/>
          </p:nvCxnSpPr>
          <p:spPr>
            <a:xfrm flipH="1">
              <a:off x="1675151" y="4038103"/>
              <a:ext cx="815386"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41" name="直線單箭頭接點 40">
              <a:extLst>
                <a:ext uri="{FF2B5EF4-FFF2-40B4-BE49-F238E27FC236}">
                  <a16:creationId xmlns:a16="http://schemas.microsoft.com/office/drawing/2014/main" id="{7E38BC95-ACCB-4456-B80E-DCC8571C8428}"/>
                </a:ext>
              </a:extLst>
            </p:cNvPr>
            <p:cNvCxnSpPr>
              <a:cxnSpLocks/>
            </p:cNvCxnSpPr>
            <p:nvPr/>
          </p:nvCxnSpPr>
          <p:spPr>
            <a:xfrm flipV="1">
              <a:off x="2399596" y="2040702"/>
              <a:ext cx="0" cy="944763"/>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2" name="直線單箭頭接點 41">
              <a:extLst>
                <a:ext uri="{FF2B5EF4-FFF2-40B4-BE49-F238E27FC236}">
                  <a16:creationId xmlns:a16="http://schemas.microsoft.com/office/drawing/2014/main" id="{4BD7E903-859B-4FB0-BEC7-9D09BE454980}"/>
                </a:ext>
              </a:extLst>
            </p:cNvPr>
            <p:cNvCxnSpPr>
              <a:cxnSpLocks/>
            </p:cNvCxnSpPr>
            <p:nvPr/>
          </p:nvCxnSpPr>
          <p:spPr>
            <a:xfrm flipV="1">
              <a:off x="2491901" y="2040702"/>
              <a:ext cx="0" cy="1997401"/>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3" name="直線單箭頭接點 42">
              <a:extLst>
                <a:ext uri="{FF2B5EF4-FFF2-40B4-BE49-F238E27FC236}">
                  <a16:creationId xmlns:a16="http://schemas.microsoft.com/office/drawing/2014/main" id="{AB4868AD-A2C7-4CF5-A206-0297C3801C86}"/>
                </a:ext>
              </a:extLst>
            </p:cNvPr>
            <p:cNvCxnSpPr>
              <a:cxnSpLocks/>
              <a:endCxn id="46" idx="2"/>
            </p:cNvCxnSpPr>
            <p:nvPr/>
          </p:nvCxnSpPr>
          <p:spPr>
            <a:xfrm>
              <a:off x="1474770" y="1908376"/>
              <a:ext cx="828071" cy="1"/>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4" name="直線單箭頭接點 43">
              <a:extLst>
                <a:ext uri="{FF2B5EF4-FFF2-40B4-BE49-F238E27FC236}">
                  <a16:creationId xmlns:a16="http://schemas.microsoft.com/office/drawing/2014/main" id="{BBCE6F30-8218-4ACB-BA36-C120CA1E7F25}"/>
                </a:ext>
              </a:extLst>
            </p:cNvPr>
            <p:cNvCxnSpPr>
              <a:cxnSpLocks/>
            </p:cNvCxnSpPr>
            <p:nvPr/>
          </p:nvCxnSpPr>
          <p:spPr>
            <a:xfrm>
              <a:off x="2581679" y="1908376"/>
              <a:ext cx="937941"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5" name="直線單箭頭接點 44">
              <a:extLst>
                <a:ext uri="{FF2B5EF4-FFF2-40B4-BE49-F238E27FC236}">
                  <a16:creationId xmlns:a16="http://schemas.microsoft.com/office/drawing/2014/main" id="{9ED8ACCB-9257-4065-A625-AEC6CA84ECF6}"/>
                </a:ext>
              </a:extLst>
            </p:cNvPr>
            <p:cNvCxnSpPr>
              <a:cxnSpLocks/>
            </p:cNvCxnSpPr>
            <p:nvPr/>
          </p:nvCxnSpPr>
          <p:spPr>
            <a:xfrm>
              <a:off x="4639411" y="1904311"/>
              <a:ext cx="885089" cy="406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9140E96B-1882-40BB-AA09-622FB40E0544}"/>
                    </a:ext>
                  </a:extLst>
                </p:cNvPr>
                <p:cNvSpPr/>
                <p:nvPr/>
              </p:nvSpPr>
              <p:spPr>
                <a:xfrm>
                  <a:off x="840608" y="1654462"/>
                  <a:ext cx="812065" cy="507831"/>
                </a:xfrm>
                <a:prstGeom prst="rect">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Cambria Math" panose="02040503050406030204" pitchFamily="18" charset="0"/>
                      <a:ea typeface="新細明體"/>
                      <a:cs typeface="Calibri"/>
                    </a:rPr>
                    <a:t>Hidden state </a:t>
                  </a:r>
                  <a14:m>
                    <m:oMath xmlns:m="http://schemas.openxmlformats.org/officeDocument/2006/math">
                      <m:r>
                        <a:rPr lang="en-US" altLang="zh-TW" sz="1100" b="0" i="1" smtClean="0">
                          <a:solidFill>
                            <a:schemeClr val="tx1"/>
                          </a:solidFill>
                          <a:latin typeface="Cambria Math" panose="02040503050406030204" pitchFamily="18" charset="0"/>
                          <a:ea typeface="新細明體"/>
                          <a:cs typeface="Calibri"/>
                        </a:rPr>
                        <m:t>h</m:t>
                      </m:r>
                    </m:oMath>
                  </a14:m>
                  <a:r>
                    <a:rPr lang="en-US" altLang="zh-TW" sz="1100" dirty="0">
                      <a:solidFill>
                        <a:schemeClr val="tx1"/>
                      </a:solidFill>
                      <a:latin typeface="Cambria Math" panose="02040503050406030204" pitchFamily="18" charset="0"/>
                      <a:ea typeface="Cambria Math" panose="02040503050406030204" pitchFamily="18" charset="0"/>
                      <a:cs typeface="Calibri"/>
                    </a:rPr>
                    <a:t> </a:t>
                  </a:r>
                  <a:endParaRPr lang="zh-TW" sz="1100" dirty="0">
                    <a:solidFill>
                      <a:schemeClr val="tx1"/>
                    </a:solidFill>
                    <a:latin typeface="Cambria Math" panose="02040503050406030204" pitchFamily="18" charset="0"/>
                  </a:endParaRPr>
                </a:p>
              </p:txBody>
            </p:sp>
          </mc:Choice>
          <mc:Fallback xmlns="">
            <p:sp>
              <p:nvSpPr>
                <p:cNvPr id="30" name="矩形 29">
                  <a:extLst>
                    <a:ext uri="{FF2B5EF4-FFF2-40B4-BE49-F238E27FC236}">
                      <a16:creationId xmlns:a16="http://schemas.microsoft.com/office/drawing/2014/main" id="{9140E96B-1882-40BB-AA09-622FB40E0544}"/>
                    </a:ext>
                  </a:extLst>
                </p:cNvPr>
                <p:cNvSpPr>
                  <a:spLocks noRot="1" noChangeAspect="1" noMove="1" noResize="1" noEditPoints="1" noAdjustHandles="1" noChangeArrowheads="1" noChangeShapeType="1" noTextEdit="1"/>
                </p:cNvSpPr>
                <p:nvPr/>
              </p:nvSpPr>
              <p:spPr>
                <a:xfrm>
                  <a:off x="840608" y="1654462"/>
                  <a:ext cx="812065" cy="507831"/>
                </a:xfrm>
                <a:prstGeom prst="rect">
                  <a:avLst/>
                </a:prstGeom>
                <a:blipFill>
                  <a:blip r:embed="rId3"/>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6573BE07-BB50-4BC2-8D3A-AA940DBEB78C}"/>
                    </a:ext>
                  </a:extLst>
                </p:cNvPr>
                <p:cNvSpPr/>
                <p:nvPr/>
              </p:nvSpPr>
              <p:spPr>
                <a:xfrm>
                  <a:off x="388058" y="2809532"/>
                  <a:ext cx="1287093" cy="351866"/>
                </a:xfrm>
                <a:prstGeom prst="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1100" dirty="0">
                      <a:solidFill>
                        <a:schemeClr val="tx1"/>
                      </a:solidFill>
                      <a:latin typeface="Cambria Math" panose="02040503050406030204" pitchFamily="18" charset="0"/>
                      <a:ea typeface="新細明體"/>
                      <a:cs typeface="Calibri"/>
                    </a:rPr>
                    <a:t>Compositional class embedding </a:t>
                  </a:r>
                  <a14:m>
                    <m:oMath xmlns:m="http://schemas.openxmlformats.org/officeDocument/2006/math">
                      <m:r>
                        <a:rPr lang="en-US" altLang="zh-TW" sz="1100" i="1">
                          <a:solidFill>
                            <a:schemeClr val="tx1"/>
                          </a:solidFill>
                          <a:latin typeface="Cambria Math" panose="02040503050406030204" pitchFamily="18" charset="0"/>
                          <a:ea typeface="新細明體"/>
                          <a:cs typeface="Calibri"/>
                        </a:rPr>
                        <m:t>𝑐</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31" name="矩形 30">
                  <a:extLst>
                    <a:ext uri="{FF2B5EF4-FFF2-40B4-BE49-F238E27FC236}">
                      <a16:creationId xmlns:a16="http://schemas.microsoft.com/office/drawing/2014/main" id="{6573BE07-BB50-4BC2-8D3A-AA940DBEB78C}"/>
                    </a:ext>
                  </a:extLst>
                </p:cNvPr>
                <p:cNvSpPr>
                  <a:spLocks noRot="1" noChangeAspect="1" noMove="1" noResize="1" noEditPoints="1" noAdjustHandles="1" noChangeArrowheads="1" noChangeShapeType="1" noTextEdit="1"/>
                </p:cNvSpPr>
                <p:nvPr/>
              </p:nvSpPr>
              <p:spPr>
                <a:xfrm>
                  <a:off x="388058" y="2809532"/>
                  <a:ext cx="1287093" cy="351866"/>
                </a:xfrm>
                <a:prstGeom prst="rect">
                  <a:avLst/>
                </a:prstGeom>
                <a:blipFill>
                  <a:blip r:embed="rId4"/>
                  <a:stretch>
                    <a:fillRect t="-10000" b="-20000"/>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57D93F5A-6C51-4C6F-8532-67BC20D31102}"/>
                    </a:ext>
                  </a:extLst>
                </p:cNvPr>
                <p:cNvSpPr/>
                <p:nvPr/>
              </p:nvSpPr>
              <p:spPr>
                <a:xfrm>
                  <a:off x="388058" y="3855807"/>
                  <a:ext cx="1287093" cy="3518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Cambria Math" panose="02040503050406030204" pitchFamily="18" charset="0"/>
                      <a:ea typeface="新細明體"/>
                      <a:cs typeface="Calibri"/>
                    </a:rPr>
                    <a:t>Timestep embedding </a:t>
                  </a:r>
                  <a14:m>
                    <m:oMath xmlns:m="http://schemas.openxmlformats.org/officeDocument/2006/math">
                      <m:r>
                        <a:rPr lang="zh-TW" altLang="en-US" sz="1100" i="1" dirty="0" smtClean="0">
                          <a:solidFill>
                            <a:schemeClr val="tx1"/>
                          </a:solidFill>
                          <a:latin typeface="Cambria Math" panose="02040503050406030204" pitchFamily="18" charset="0"/>
                        </a:rPr>
                        <m:t>𝑡</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32" name="矩形 31">
                  <a:extLst>
                    <a:ext uri="{FF2B5EF4-FFF2-40B4-BE49-F238E27FC236}">
                      <a16:creationId xmlns:a16="http://schemas.microsoft.com/office/drawing/2014/main" id="{57D93F5A-6C51-4C6F-8532-67BC20D31102}"/>
                    </a:ext>
                  </a:extLst>
                </p:cNvPr>
                <p:cNvSpPr>
                  <a:spLocks noRot="1" noChangeAspect="1" noMove="1" noResize="1" noEditPoints="1" noAdjustHandles="1" noChangeArrowheads="1" noChangeShapeType="1" noTextEdit="1"/>
                </p:cNvSpPr>
                <p:nvPr/>
              </p:nvSpPr>
              <p:spPr>
                <a:xfrm>
                  <a:off x="388058" y="3855807"/>
                  <a:ext cx="1287093" cy="351867"/>
                </a:xfrm>
                <a:prstGeom prst="rect">
                  <a:avLst/>
                </a:prstGeom>
                <a:blipFill>
                  <a:blip r:embed="rId5"/>
                  <a:stretch>
                    <a:fillRect t="-10000" b="-20000"/>
                  </a:stretch>
                </a:blipFill>
              </p:spPr>
              <p:txBody>
                <a:bodyPr/>
                <a:lstStyle/>
                <a:p>
                  <a:r>
                    <a:rPr lang="zh-TW" altLang="en-US">
                      <a:noFill/>
                    </a:rPr>
                    <a:t> </a:t>
                  </a:r>
                </a:p>
              </p:txBody>
            </p:sp>
          </mc:Fallback>
        </mc:AlternateContent>
      </p:grpSp>
      <p:grpSp>
        <p:nvGrpSpPr>
          <p:cNvPr id="65" name="群組 64">
            <a:extLst>
              <a:ext uri="{FF2B5EF4-FFF2-40B4-BE49-F238E27FC236}">
                <a16:creationId xmlns:a16="http://schemas.microsoft.com/office/drawing/2014/main" id="{0BA9D5F1-B37E-4033-8D5F-067D5A5CD963}"/>
              </a:ext>
            </a:extLst>
          </p:cNvPr>
          <p:cNvGrpSpPr/>
          <p:nvPr/>
        </p:nvGrpSpPr>
        <p:grpSpPr>
          <a:xfrm>
            <a:off x="7193087" y="4430917"/>
            <a:ext cx="1950913" cy="261610"/>
            <a:chOff x="5829536" y="3859417"/>
            <a:chExt cx="1950913" cy="261610"/>
          </a:xfrm>
        </p:grpSpPr>
        <p:grpSp>
          <p:nvGrpSpPr>
            <p:cNvPr id="60" name="群組 59">
              <a:extLst>
                <a:ext uri="{FF2B5EF4-FFF2-40B4-BE49-F238E27FC236}">
                  <a16:creationId xmlns:a16="http://schemas.microsoft.com/office/drawing/2014/main" id="{093E5038-EA2A-483C-B646-27B9291C6A55}"/>
                </a:ext>
              </a:extLst>
            </p:cNvPr>
            <p:cNvGrpSpPr/>
            <p:nvPr/>
          </p:nvGrpSpPr>
          <p:grpSpPr>
            <a:xfrm>
              <a:off x="5829536" y="3916679"/>
              <a:ext cx="188896" cy="171251"/>
              <a:chOff x="3579183" y="2510669"/>
              <a:chExt cx="389136" cy="369332"/>
            </a:xfrm>
          </p:grpSpPr>
          <p:sp>
            <p:nvSpPr>
              <p:cNvPr id="61" name="流程圖: 接點 60">
                <a:extLst>
                  <a:ext uri="{FF2B5EF4-FFF2-40B4-BE49-F238E27FC236}">
                    <a16:creationId xmlns:a16="http://schemas.microsoft.com/office/drawing/2014/main" id="{859E90C9-5696-4E48-84EE-3135BFCC152C}"/>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62" name="直線接點 61">
                <a:extLst>
                  <a:ext uri="{FF2B5EF4-FFF2-40B4-BE49-F238E27FC236}">
                    <a16:creationId xmlns:a16="http://schemas.microsoft.com/office/drawing/2014/main" id="{1EFA827C-84DA-4743-AD22-AF3DB7F28AB7}"/>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CCE348FB-1651-452B-BA93-7878C202B97F}"/>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文字方塊 63">
              <a:extLst>
                <a:ext uri="{FF2B5EF4-FFF2-40B4-BE49-F238E27FC236}">
                  <a16:creationId xmlns:a16="http://schemas.microsoft.com/office/drawing/2014/main" id="{52BBFA26-4561-4F28-83F0-91680AFF3EC7}"/>
                </a:ext>
              </a:extLst>
            </p:cNvPr>
            <p:cNvSpPr txBox="1"/>
            <p:nvPr/>
          </p:nvSpPr>
          <p:spPr>
            <a:xfrm>
              <a:off x="5997369" y="3859417"/>
              <a:ext cx="1783080" cy="261610"/>
            </a:xfrm>
            <a:prstGeom prst="rect">
              <a:avLst/>
            </a:prstGeom>
            <a:noFill/>
          </p:spPr>
          <p:txBody>
            <a:bodyPr wrap="square" rtlCol="0">
              <a:spAutoFit/>
            </a:bodyPr>
            <a:lstStyle/>
            <a:p>
              <a:r>
                <a:rPr lang="en-US" altLang="zh-TW" sz="1100" dirty="0"/>
                <a:t>element-wise addition</a:t>
              </a:r>
              <a:endParaRPr lang="zh-TW" altLang="en-US" sz="1100" dirty="0"/>
            </a:p>
          </p:txBody>
        </p:sp>
      </p:gr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5EA17045-394A-4466-8116-085C5FBB6A30}"/>
                  </a:ext>
                </a:extLst>
              </p:cNvPr>
              <p:cNvSpPr txBox="1"/>
              <p:nvPr/>
            </p:nvSpPr>
            <p:spPr>
              <a:xfrm>
                <a:off x="-178959" y="969211"/>
                <a:ext cx="397998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𝐴𝑑𝑑</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h</m:t>
                          </m:r>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𝑡</m:t>
                          </m:r>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𝑐</m:t>
                          </m:r>
                        </m:e>
                      </m:d>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h</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𝑝𝑟𝑜𝑗</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𝑡</m:t>
                          </m:r>
                        </m:e>
                      </m:d>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𝑝𝑟𝑜𝑗</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𝑐</m:t>
                          </m:r>
                        </m:e>
                      </m:d>
                    </m:oMath>
                  </m:oMathPara>
                </a14:m>
                <a:endParaRPr lang="en-US" altLang="zh-TW" sz="1400" b="0" dirty="0"/>
              </a:p>
            </p:txBody>
          </p:sp>
        </mc:Choice>
        <mc:Fallback xmlns="">
          <p:sp>
            <p:nvSpPr>
              <p:cNvPr id="3" name="文字方塊 2">
                <a:extLst>
                  <a:ext uri="{FF2B5EF4-FFF2-40B4-BE49-F238E27FC236}">
                    <a16:creationId xmlns:a16="http://schemas.microsoft.com/office/drawing/2014/main" id="{5EA17045-394A-4466-8116-085C5FBB6A30}"/>
                  </a:ext>
                </a:extLst>
              </p:cNvPr>
              <p:cNvSpPr txBox="1">
                <a:spLocks noRot="1" noChangeAspect="1" noMove="1" noResize="1" noEditPoints="1" noAdjustHandles="1" noChangeArrowheads="1" noChangeShapeType="1" noTextEdit="1"/>
              </p:cNvSpPr>
              <p:nvPr/>
            </p:nvSpPr>
            <p:spPr>
              <a:xfrm>
                <a:off x="-178959" y="969211"/>
                <a:ext cx="3979984" cy="307777"/>
              </a:xfrm>
              <a:prstGeom prst="rect">
                <a:avLst/>
              </a:prstGeom>
              <a:blipFill>
                <a:blip r:embed="rId6"/>
                <a:stretch>
                  <a:fillRect b="-8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458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E33E82-4175-4F8A-8844-FF5E142EEAD3}"/>
              </a:ext>
            </a:extLst>
          </p:cNvPr>
          <p:cNvSpPr/>
          <p:nvPr/>
        </p:nvSpPr>
        <p:spPr bwMode="auto">
          <a:xfrm>
            <a:off x="168539" y="90085"/>
            <a:ext cx="7213441"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Proposed method</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Conditioning Module, method 2 of 4 – Adaptive Group Normalization</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TW" kern="100" dirty="0" err="1">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AdaGN</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[2]</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6035D934-25D0-0768-3E7D-5BAFA60D442F}"/>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3DDAFC9A-9808-9A9C-F3B1-10E7E11F706E}"/>
              </a:ext>
            </a:extLst>
          </p:cNvPr>
          <p:cNvSpPr>
            <a:spLocks noGrp="1"/>
          </p:cNvSpPr>
          <p:nvPr>
            <p:ph type="sldNum" sz="quarter" idx="12"/>
          </p:nvPr>
        </p:nvSpPr>
        <p:spPr/>
        <p:txBody>
          <a:bodyPr/>
          <a:lstStyle/>
          <a:p>
            <a:fld id="{EE3F9CDB-1F21-4789-A81E-8FEA25CE194B}" type="slidenum">
              <a:rPr lang="zh-CN" altLang="en-US" smtClean="0"/>
              <a:pPr/>
              <a:t>15</a:t>
            </a:fld>
            <a:endParaRPr lang="zh-CN" altLang="en-US" dirty="0"/>
          </a:p>
        </p:txBody>
      </p:sp>
      <p:grpSp>
        <p:nvGrpSpPr>
          <p:cNvPr id="5" name="群組 4">
            <a:extLst>
              <a:ext uri="{FF2B5EF4-FFF2-40B4-BE49-F238E27FC236}">
                <a16:creationId xmlns:a16="http://schemas.microsoft.com/office/drawing/2014/main" id="{870105BA-E718-4035-9953-3FBD118B2B1B}"/>
              </a:ext>
            </a:extLst>
          </p:cNvPr>
          <p:cNvGrpSpPr/>
          <p:nvPr/>
        </p:nvGrpSpPr>
        <p:grpSpPr>
          <a:xfrm>
            <a:off x="1643514" y="1807111"/>
            <a:ext cx="6770138" cy="2322887"/>
            <a:chOff x="2419582" y="1859231"/>
            <a:chExt cx="8926161" cy="3199236"/>
          </a:xfrm>
        </p:grpSpPr>
        <p:sp>
          <p:nvSpPr>
            <p:cNvPr id="6" name="立方體 5">
              <a:extLst>
                <a:ext uri="{FF2B5EF4-FFF2-40B4-BE49-F238E27FC236}">
                  <a16:creationId xmlns:a16="http://schemas.microsoft.com/office/drawing/2014/main" id="{EB1413B8-2024-4733-AED3-69A49655E336}"/>
                </a:ext>
              </a:extLst>
            </p:cNvPr>
            <p:cNvSpPr/>
            <p:nvPr/>
          </p:nvSpPr>
          <p:spPr>
            <a:xfrm>
              <a:off x="3909189" y="3206920"/>
              <a:ext cx="1367727" cy="717951"/>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Projection</a:t>
              </a:r>
              <a:endParaRPr lang="zh-TW" altLang="en-US" sz="1200" dirty="0">
                <a:solidFill>
                  <a:schemeClr val="tx1"/>
                </a:solidFill>
                <a:latin typeface="Cambria Math" panose="02040503050406030204" pitchFamily="18" charset="0"/>
              </a:endParaRPr>
            </a:p>
          </p:txBody>
        </p:sp>
        <p:grpSp>
          <p:nvGrpSpPr>
            <p:cNvPr id="7" name="群組 6">
              <a:extLst>
                <a:ext uri="{FF2B5EF4-FFF2-40B4-BE49-F238E27FC236}">
                  <a16:creationId xmlns:a16="http://schemas.microsoft.com/office/drawing/2014/main" id="{7E8922AD-DB0D-4915-92F7-306A6E5E1BA4}"/>
                </a:ext>
              </a:extLst>
            </p:cNvPr>
            <p:cNvGrpSpPr/>
            <p:nvPr/>
          </p:nvGrpSpPr>
          <p:grpSpPr>
            <a:xfrm>
              <a:off x="3011941" y="3404780"/>
              <a:ext cx="389136" cy="369332"/>
              <a:chOff x="3579183" y="2510669"/>
              <a:chExt cx="389136" cy="369332"/>
            </a:xfrm>
          </p:grpSpPr>
          <p:sp>
            <p:nvSpPr>
              <p:cNvPr id="30" name="流程圖: 接點 29">
                <a:extLst>
                  <a:ext uri="{FF2B5EF4-FFF2-40B4-BE49-F238E27FC236}">
                    <a16:creationId xmlns:a16="http://schemas.microsoft.com/office/drawing/2014/main" id="{7BB7ED76-334A-4FFC-A499-2F8A43209669}"/>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31" name="直線接點 30">
                <a:extLst>
                  <a:ext uri="{FF2B5EF4-FFF2-40B4-BE49-F238E27FC236}">
                    <a16:creationId xmlns:a16="http://schemas.microsoft.com/office/drawing/2014/main" id="{CF6B5B7D-ADC1-4699-B23E-882B964BE9AE}"/>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263EA919-1752-4D97-9308-6ECA638488A7}"/>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直線單箭頭接點 7">
              <a:extLst>
                <a:ext uri="{FF2B5EF4-FFF2-40B4-BE49-F238E27FC236}">
                  <a16:creationId xmlns:a16="http://schemas.microsoft.com/office/drawing/2014/main" id="{EE274F9B-2F77-4E2F-9713-343A2D026403}"/>
                </a:ext>
              </a:extLst>
            </p:cNvPr>
            <p:cNvCxnSpPr>
              <a:cxnSpLocks/>
              <a:endCxn id="27" idx="2"/>
            </p:cNvCxnSpPr>
            <p:nvPr/>
          </p:nvCxnSpPr>
          <p:spPr>
            <a:xfrm flipV="1">
              <a:off x="6757965" y="3578155"/>
              <a:ext cx="1884440" cy="438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9" name="直線單箭頭接點 8">
              <a:extLst>
                <a:ext uri="{FF2B5EF4-FFF2-40B4-BE49-F238E27FC236}">
                  <a16:creationId xmlns:a16="http://schemas.microsoft.com/office/drawing/2014/main" id="{7B418043-6E89-4C8D-BC85-CB9D558BE37C}"/>
                </a:ext>
              </a:extLst>
            </p:cNvPr>
            <p:cNvCxnSpPr>
              <a:cxnSpLocks/>
            </p:cNvCxnSpPr>
            <p:nvPr/>
          </p:nvCxnSpPr>
          <p:spPr>
            <a:xfrm flipH="1" flipV="1">
              <a:off x="2419582" y="3593184"/>
              <a:ext cx="580293" cy="1"/>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0" name="直線單箭頭接點 9">
              <a:extLst>
                <a:ext uri="{FF2B5EF4-FFF2-40B4-BE49-F238E27FC236}">
                  <a16:creationId xmlns:a16="http://schemas.microsoft.com/office/drawing/2014/main" id="{D9906847-451A-43DD-9251-9742074F9937}"/>
                </a:ext>
              </a:extLst>
            </p:cNvPr>
            <p:cNvCxnSpPr>
              <a:cxnSpLocks/>
            </p:cNvCxnSpPr>
            <p:nvPr/>
          </p:nvCxnSpPr>
          <p:spPr>
            <a:xfrm flipH="1">
              <a:off x="2419582" y="5058467"/>
              <a:ext cx="786928"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D3F9FECD-5E17-4CAE-8182-47444163DC02}"/>
                </a:ext>
              </a:extLst>
            </p:cNvPr>
            <p:cNvCxnSpPr>
              <a:cxnSpLocks/>
              <a:stCxn id="30" idx="6"/>
            </p:cNvCxnSpPr>
            <p:nvPr/>
          </p:nvCxnSpPr>
          <p:spPr>
            <a:xfrm>
              <a:off x="3401077" y="3589446"/>
              <a:ext cx="478467" cy="373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14" name="直線單箭頭接點 13">
              <a:extLst>
                <a:ext uri="{FF2B5EF4-FFF2-40B4-BE49-F238E27FC236}">
                  <a16:creationId xmlns:a16="http://schemas.microsoft.com/office/drawing/2014/main" id="{27EBBEDA-8335-40B7-84AC-29DF9093055B}"/>
                </a:ext>
              </a:extLst>
            </p:cNvPr>
            <p:cNvCxnSpPr>
              <a:cxnSpLocks/>
            </p:cNvCxnSpPr>
            <p:nvPr/>
          </p:nvCxnSpPr>
          <p:spPr>
            <a:xfrm flipV="1">
              <a:off x="3206508" y="3774112"/>
              <a:ext cx="0" cy="128435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16" name="直線單箭頭接點 15">
              <a:extLst>
                <a:ext uri="{FF2B5EF4-FFF2-40B4-BE49-F238E27FC236}">
                  <a16:creationId xmlns:a16="http://schemas.microsoft.com/office/drawing/2014/main" id="{18ABE7E6-1CE5-4F9E-9ED4-3B62D5B91CC9}"/>
                </a:ext>
              </a:extLst>
            </p:cNvPr>
            <p:cNvCxnSpPr>
              <a:cxnSpLocks/>
            </p:cNvCxnSpPr>
            <p:nvPr/>
          </p:nvCxnSpPr>
          <p:spPr>
            <a:xfrm>
              <a:off x="8836973" y="2086480"/>
              <a:ext cx="0" cy="1294194"/>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17" name="直線單箭頭接點 16">
              <a:extLst>
                <a:ext uri="{FF2B5EF4-FFF2-40B4-BE49-F238E27FC236}">
                  <a16:creationId xmlns:a16="http://schemas.microsoft.com/office/drawing/2014/main" id="{25D034E1-7C06-4DAE-872C-CBA0B37FD158}"/>
                </a:ext>
              </a:extLst>
            </p:cNvPr>
            <p:cNvCxnSpPr>
              <a:cxnSpLocks/>
            </p:cNvCxnSpPr>
            <p:nvPr/>
          </p:nvCxnSpPr>
          <p:spPr>
            <a:xfrm flipH="1">
              <a:off x="5165444" y="3595469"/>
              <a:ext cx="717922" cy="0"/>
            </a:xfrm>
            <a:prstGeom prst="straightConnector1">
              <a:avLst/>
            </a:prstGeom>
          </p:spPr>
          <p:style>
            <a:lnRef idx="3">
              <a:schemeClr val="dk1"/>
            </a:lnRef>
            <a:fillRef idx="0">
              <a:schemeClr val="dk1"/>
            </a:fillRef>
            <a:effectRef idx="2">
              <a:schemeClr val="dk1"/>
            </a:effectRef>
            <a:fontRef idx="minor">
              <a:schemeClr val="tx1"/>
            </a:fontRef>
          </p:style>
        </p:cxnSp>
        <p:sp>
          <p:nvSpPr>
            <p:cNvPr id="18" name="矩形: 圓角 17">
              <a:extLst>
                <a:ext uri="{FF2B5EF4-FFF2-40B4-BE49-F238E27FC236}">
                  <a16:creationId xmlns:a16="http://schemas.microsoft.com/office/drawing/2014/main" id="{6164545F-6C67-4E4A-BF0F-7B0C6F16ED21}"/>
                </a:ext>
              </a:extLst>
            </p:cNvPr>
            <p:cNvSpPr/>
            <p:nvPr/>
          </p:nvSpPr>
          <p:spPr>
            <a:xfrm>
              <a:off x="5782665" y="3355293"/>
              <a:ext cx="966865" cy="454498"/>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Split</a:t>
              </a:r>
              <a:endParaRPr lang="zh-TW" altLang="en-US" sz="1200" dirty="0">
                <a:solidFill>
                  <a:schemeClr val="tx1"/>
                </a:solidFill>
                <a:latin typeface="Cambria Math" panose="02040503050406030204" pitchFamily="18" charset="0"/>
              </a:endParaRPr>
            </a:p>
          </p:txBody>
        </p:sp>
        <p:sp>
          <p:nvSpPr>
            <p:cNvPr id="19" name="矩形: 圓角 18">
              <a:extLst>
                <a:ext uri="{FF2B5EF4-FFF2-40B4-BE49-F238E27FC236}">
                  <a16:creationId xmlns:a16="http://schemas.microsoft.com/office/drawing/2014/main" id="{E9BA5658-4EB0-409C-BCFF-A313E817D98F}"/>
                </a:ext>
              </a:extLst>
            </p:cNvPr>
            <p:cNvSpPr/>
            <p:nvPr/>
          </p:nvSpPr>
          <p:spPr>
            <a:xfrm>
              <a:off x="7308611" y="1859231"/>
              <a:ext cx="966866" cy="454498"/>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Mul</a:t>
              </a:r>
              <a:endParaRPr lang="zh-TW" altLang="en-US" sz="1200" dirty="0">
                <a:solidFill>
                  <a:schemeClr val="tx1"/>
                </a:solidFill>
                <a:latin typeface="Cambria Math" panose="02040503050406030204" pitchFamily="18" charset="0"/>
              </a:endParaRPr>
            </a:p>
          </p:txBody>
        </p:sp>
        <p:cxnSp>
          <p:nvCxnSpPr>
            <p:cNvPr id="20" name="直線單箭頭接點 19">
              <a:extLst>
                <a:ext uri="{FF2B5EF4-FFF2-40B4-BE49-F238E27FC236}">
                  <a16:creationId xmlns:a16="http://schemas.microsoft.com/office/drawing/2014/main" id="{A774CC40-651C-4BCF-8058-24304845F996}"/>
                </a:ext>
              </a:extLst>
            </p:cNvPr>
            <p:cNvCxnSpPr>
              <a:cxnSpLocks/>
              <a:endCxn id="19" idx="2"/>
            </p:cNvCxnSpPr>
            <p:nvPr/>
          </p:nvCxnSpPr>
          <p:spPr>
            <a:xfrm flipV="1">
              <a:off x="6757965" y="2313729"/>
              <a:ext cx="1034079" cy="1264426"/>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56643A04-0FD2-4074-9E66-C0BAB7C2413D}"/>
                    </a:ext>
                  </a:extLst>
                </p:cNvPr>
                <p:cNvSpPr txBox="1"/>
                <p:nvPr/>
              </p:nvSpPr>
              <p:spPr>
                <a:xfrm>
                  <a:off x="6580805" y="2538415"/>
                  <a:ext cx="1026695" cy="3815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𝑐</m:t>
                            </m:r>
                          </m:e>
                          <m:sub>
                            <m:r>
                              <a:rPr lang="en-US" altLang="zh-TW" sz="1200" b="0" i="1" smtClean="0">
                                <a:latin typeface="Cambria Math" panose="02040503050406030204" pitchFamily="18" charset="0"/>
                              </a:rPr>
                              <m:t>𝑠</m:t>
                            </m:r>
                          </m:sub>
                        </m:sSub>
                      </m:oMath>
                    </m:oMathPara>
                  </a14:m>
                  <a:endParaRPr lang="en-US" altLang="zh-TW" sz="1200" b="0" dirty="0"/>
                </a:p>
              </p:txBody>
            </p:sp>
          </mc:Choice>
          <mc:Fallback xmlns="">
            <p:sp>
              <p:nvSpPr>
                <p:cNvPr id="21" name="文字方塊 20">
                  <a:extLst>
                    <a:ext uri="{FF2B5EF4-FFF2-40B4-BE49-F238E27FC236}">
                      <a16:creationId xmlns:a16="http://schemas.microsoft.com/office/drawing/2014/main" id="{56643A04-0FD2-4074-9E66-C0BAB7C2413D}"/>
                    </a:ext>
                  </a:extLst>
                </p:cNvPr>
                <p:cNvSpPr txBox="1">
                  <a:spLocks noRot="1" noChangeAspect="1" noMove="1" noResize="1" noEditPoints="1" noAdjustHandles="1" noChangeArrowheads="1" noChangeShapeType="1" noTextEdit="1"/>
                </p:cNvSpPr>
                <p:nvPr/>
              </p:nvSpPr>
              <p:spPr>
                <a:xfrm>
                  <a:off x="6580805" y="2538415"/>
                  <a:ext cx="1026695" cy="38150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1816AB9B-1377-4728-BF14-B8F66A18D095}"/>
                    </a:ext>
                  </a:extLst>
                </p:cNvPr>
                <p:cNvSpPr txBox="1"/>
                <p:nvPr/>
              </p:nvSpPr>
              <p:spPr>
                <a:xfrm>
                  <a:off x="6580804" y="3578155"/>
                  <a:ext cx="1026695" cy="3815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𝑐</m:t>
                            </m:r>
                          </m:e>
                          <m:sub>
                            <m:r>
                              <a:rPr lang="en-US" altLang="zh-TW" sz="1200" b="0" i="1" smtClean="0">
                                <a:latin typeface="Cambria Math" panose="02040503050406030204" pitchFamily="18" charset="0"/>
                              </a:rPr>
                              <m:t>𝑏</m:t>
                            </m:r>
                          </m:sub>
                        </m:sSub>
                      </m:oMath>
                    </m:oMathPara>
                  </a14:m>
                  <a:endParaRPr lang="en-US" altLang="zh-TW" sz="1200" b="0" dirty="0"/>
                </a:p>
              </p:txBody>
            </p:sp>
          </mc:Choice>
          <mc:Fallback xmlns="">
            <p:sp>
              <p:nvSpPr>
                <p:cNvPr id="22" name="文字方塊 21">
                  <a:extLst>
                    <a:ext uri="{FF2B5EF4-FFF2-40B4-BE49-F238E27FC236}">
                      <a16:creationId xmlns:a16="http://schemas.microsoft.com/office/drawing/2014/main" id="{1816AB9B-1377-4728-BF14-B8F66A18D095}"/>
                    </a:ext>
                  </a:extLst>
                </p:cNvPr>
                <p:cNvSpPr txBox="1">
                  <a:spLocks noRot="1" noChangeAspect="1" noMove="1" noResize="1" noEditPoints="1" noAdjustHandles="1" noChangeArrowheads="1" noChangeShapeType="1" noTextEdit="1"/>
                </p:cNvSpPr>
                <p:nvPr/>
              </p:nvSpPr>
              <p:spPr>
                <a:xfrm>
                  <a:off x="6580804" y="3578155"/>
                  <a:ext cx="1026695" cy="381502"/>
                </a:xfrm>
                <a:prstGeom prst="rect">
                  <a:avLst/>
                </a:prstGeom>
                <a:blipFill>
                  <a:blip r:embed="rId4"/>
                  <a:stretch>
                    <a:fillRect/>
                  </a:stretch>
                </a:blipFill>
              </p:spPr>
              <p:txBody>
                <a:bodyPr/>
                <a:lstStyle/>
                <a:p>
                  <a:r>
                    <a:rPr lang="zh-TW" altLang="en-US">
                      <a:noFill/>
                    </a:rPr>
                    <a:t> </a:t>
                  </a:r>
                </a:p>
              </p:txBody>
            </p:sp>
          </mc:Fallback>
        </mc:AlternateContent>
        <p:sp>
          <p:nvSpPr>
            <p:cNvPr id="23" name="立方體 22">
              <a:extLst>
                <a:ext uri="{FF2B5EF4-FFF2-40B4-BE49-F238E27FC236}">
                  <a16:creationId xmlns:a16="http://schemas.microsoft.com/office/drawing/2014/main" id="{01FBAE39-1A51-49E1-BB19-423D21344C44}"/>
                </a:ext>
              </a:extLst>
            </p:cNvPr>
            <p:cNvSpPr/>
            <p:nvPr/>
          </p:nvSpPr>
          <p:spPr>
            <a:xfrm>
              <a:off x="9687334" y="2900950"/>
              <a:ext cx="1658409" cy="1165595"/>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ConvBlock2</a:t>
              </a:r>
              <a:endParaRPr lang="zh-TW" altLang="en-US" sz="1200" dirty="0">
                <a:solidFill>
                  <a:schemeClr val="tx1"/>
                </a:solidFill>
                <a:latin typeface="Cambria Math" panose="02040503050406030204" pitchFamily="18" charset="0"/>
              </a:endParaRPr>
            </a:p>
          </p:txBody>
        </p:sp>
        <p:grpSp>
          <p:nvGrpSpPr>
            <p:cNvPr id="24" name="群組 23">
              <a:extLst>
                <a:ext uri="{FF2B5EF4-FFF2-40B4-BE49-F238E27FC236}">
                  <a16:creationId xmlns:a16="http://schemas.microsoft.com/office/drawing/2014/main" id="{A7983554-588F-4C71-B1C3-8995E052EF3D}"/>
                </a:ext>
              </a:extLst>
            </p:cNvPr>
            <p:cNvGrpSpPr/>
            <p:nvPr/>
          </p:nvGrpSpPr>
          <p:grpSpPr>
            <a:xfrm>
              <a:off x="8642405" y="3393489"/>
              <a:ext cx="389136" cy="369332"/>
              <a:chOff x="3579183" y="2510669"/>
              <a:chExt cx="389136" cy="369332"/>
            </a:xfrm>
          </p:grpSpPr>
          <p:sp>
            <p:nvSpPr>
              <p:cNvPr id="27" name="流程圖: 接點 26">
                <a:extLst>
                  <a:ext uri="{FF2B5EF4-FFF2-40B4-BE49-F238E27FC236}">
                    <a16:creationId xmlns:a16="http://schemas.microsoft.com/office/drawing/2014/main" id="{7CC43FA3-7995-4A11-BDCD-46E198554E69}"/>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28" name="直線接點 27">
                <a:extLst>
                  <a:ext uri="{FF2B5EF4-FFF2-40B4-BE49-F238E27FC236}">
                    <a16:creationId xmlns:a16="http://schemas.microsoft.com/office/drawing/2014/main" id="{E0EE0C30-7B24-4BAB-9081-12EF19DDB2DC}"/>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BC2EC5D-7C0B-4DA6-9573-CB7C60950124}"/>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線單箭頭接點 24">
              <a:extLst>
                <a:ext uri="{FF2B5EF4-FFF2-40B4-BE49-F238E27FC236}">
                  <a16:creationId xmlns:a16="http://schemas.microsoft.com/office/drawing/2014/main" id="{6F41DB1F-393F-414D-B32E-9302F9E32BAC}"/>
                </a:ext>
              </a:extLst>
            </p:cNvPr>
            <p:cNvCxnSpPr>
              <a:cxnSpLocks/>
            </p:cNvCxnSpPr>
            <p:nvPr/>
          </p:nvCxnSpPr>
          <p:spPr>
            <a:xfrm flipH="1">
              <a:off x="8275478" y="2099295"/>
              <a:ext cx="561495"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26" name="直線單箭頭接點 25">
              <a:extLst>
                <a:ext uri="{FF2B5EF4-FFF2-40B4-BE49-F238E27FC236}">
                  <a16:creationId xmlns:a16="http://schemas.microsoft.com/office/drawing/2014/main" id="{CDC4DB14-44DF-46D1-A093-E9048F9A66C4}"/>
                </a:ext>
              </a:extLst>
            </p:cNvPr>
            <p:cNvCxnSpPr>
              <a:cxnSpLocks/>
            </p:cNvCxnSpPr>
            <p:nvPr/>
          </p:nvCxnSpPr>
          <p:spPr>
            <a:xfrm>
              <a:off x="9031541" y="3578155"/>
              <a:ext cx="645770"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D8875DF4-4888-4A24-8EDC-56A933FBD063}"/>
                  </a:ext>
                </a:extLst>
              </p:cNvPr>
              <p:cNvSpPr/>
              <p:nvPr/>
            </p:nvSpPr>
            <p:spPr>
              <a:xfrm>
                <a:off x="825324" y="1718195"/>
                <a:ext cx="812065" cy="507831"/>
              </a:xfrm>
              <a:prstGeom prst="rect">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Cambria Math" panose="02040503050406030204" pitchFamily="18" charset="0"/>
                    <a:ea typeface="新細明體"/>
                    <a:cs typeface="Calibri"/>
                  </a:rPr>
                  <a:t>Hidden state </a:t>
                </a:r>
                <a14:m>
                  <m:oMath xmlns:m="http://schemas.openxmlformats.org/officeDocument/2006/math">
                    <m:r>
                      <a:rPr lang="en-US" altLang="zh-TW" sz="1100" b="0" i="1" smtClean="0">
                        <a:solidFill>
                          <a:schemeClr val="tx1"/>
                        </a:solidFill>
                        <a:latin typeface="Cambria Math" panose="02040503050406030204" pitchFamily="18" charset="0"/>
                        <a:ea typeface="新細明體"/>
                        <a:cs typeface="Calibri"/>
                      </a:rPr>
                      <m:t>h</m:t>
                    </m:r>
                  </m:oMath>
                </a14:m>
                <a:r>
                  <a:rPr lang="en-US" altLang="zh-TW" sz="1100" dirty="0">
                    <a:solidFill>
                      <a:schemeClr val="tx1"/>
                    </a:solidFill>
                    <a:latin typeface="Cambria Math" panose="02040503050406030204" pitchFamily="18" charset="0"/>
                    <a:ea typeface="Cambria Math" panose="02040503050406030204" pitchFamily="18" charset="0"/>
                    <a:cs typeface="Calibri"/>
                  </a:rPr>
                  <a:t> </a:t>
                </a:r>
                <a:endParaRPr lang="zh-TW" sz="1100" dirty="0">
                  <a:solidFill>
                    <a:schemeClr val="tx1"/>
                  </a:solidFill>
                  <a:latin typeface="Cambria Math" panose="02040503050406030204" pitchFamily="18" charset="0"/>
                </a:endParaRPr>
              </a:p>
            </p:txBody>
          </p:sp>
        </mc:Choice>
        <mc:Fallback xmlns="">
          <p:sp>
            <p:nvSpPr>
              <p:cNvPr id="33" name="矩形 32">
                <a:extLst>
                  <a:ext uri="{FF2B5EF4-FFF2-40B4-BE49-F238E27FC236}">
                    <a16:creationId xmlns:a16="http://schemas.microsoft.com/office/drawing/2014/main" id="{D8875DF4-4888-4A24-8EDC-56A933FBD063}"/>
                  </a:ext>
                </a:extLst>
              </p:cNvPr>
              <p:cNvSpPr>
                <a:spLocks noRot="1" noChangeAspect="1" noMove="1" noResize="1" noEditPoints="1" noAdjustHandles="1" noChangeArrowheads="1" noChangeShapeType="1" noTextEdit="1"/>
              </p:cNvSpPr>
              <p:nvPr/>
            </p:nvSpPr>
            <p:spPr>
              <a:xfrm>
                <a:off x="825324" y="1718195"/>
                <a:ext cx="812065" cy="507831"/>
              </a:xfrm>
              <a:prstGeom prst="rect">
                <a:avLst/>
              </a:prstGeom>
              <a:blipFill>
                <a:blip r:embed="rId5"/>
                <a:stretch>
                  <a:fillRect/>
                </a:stretch>
              </a:blipFill>
              <a:ln>
                <a:solidFill>
                  <a:schemeClr val="tx1"/>
                </a:solidFill>
              </a:ln>
            </p:spPr>
            <p:txBody>
              <a:bodyPr/>
              <a:lstStyle/>
              <a:p>
                <a:r>
                  <a:rPr lang="zh-TW" altLang="en-US">
                    <a:noFill/>
                  </a:rPr>
                  <a:t> </a:t>
                </a:r>
              </a:p>
            </p:txBody>
          </p:sp>
        </mc:Fallback>
      </mc:AlternateContent>
      <p:cxnSp>
        <p:nvCxnSpPr>
          <p:cNvPr id="36" name="直線單箭頭接點 35">
            <a:extLst>
              <a:ext uri="{FF2B5EF4-FFF2-40B4-BE49-F238E27FC236}">
                <a16:creationId xmlns:a16="http://schemas.microsoft.com/office/drawing/2014/main" id="{0B9F67EA-B9B0-43D6-B864-56DC8CAD7F7D}"/>
              </a:ext>
            </a:extLst>
          </p:cNvPr>
          <p:cNvCxnSpPr>
            <a:cxnSpLocks/>
          </p:cNvCxnSpPr>
          <p:nvPr/>
        </p:nvCxnSpPr>
        <p:spPr>
          <a:xfrm>
            <a:off x="8283141" y="3063377"/>
            <a:ext cx="622003"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grpSp>
        <p:nvGrpSpPr>
          <p:cNvPr id="37" name="群組 36">
            <a:extLst>
              <a:ext uri="{FF2B5EF4-FFF2-40B4-BE49-F238E27FC236}">
                <a16:creationId xmlns:a16="http://schemas.microsoft.com/office/drawing/2014/main" id="{12354015-621F-4312-AD76-B80422C421D8}"/>
              </a:ext>
            </a:extLst>
          </p:cNvPr>
          <p:cNvGrpSpPr/>
          <p:nvPr/>
        </p:nvGrpSpPr>
        <p:grpSpPr>
          <a:xfrm>
            <a:off x="7193087" y="4430917"/>
            <a:ext cx="1950913" cy="261610"/>
            <a:chOff x="5829536" y="3859417"/>
            <a:chExt cx="1950913" cy="261610"/>
          </a:xfrm>
        </p:grpSpPr>
        <p:grpSp>
          <p:nvGrpSpPr>
            <p:cNvPr id="38" name="群組 37">
              <a:extLst>
                <a:ext uri="{FF2B5EF4-FFF2-40B4-BE49-F238E27FC236}">
                  <a16:creationId xmlns:a16="http://schemas.microsoft.com/office/drawing/2014/main" id="{7F680658-E7A1-4781-9FD2-1A5366364B96}"/>
                </a:ext>
              </a:extLst>
            </p:cNvPr>
            <p:cNvGrpSpPr/>
            <p:nvPr/>
          </p:nvGrpSpPr>
          <p:grpSpPr>
            <a:xfrm>
              <a:off x="5829536" y="3916679"/>
              <a:ext cx="188896" cy="171251"/>
              <a:chOff x="3579183" y="2510669"/>
              <a:chExt cx="389136" cy="369332"/>
            </a:xfrm>
          </p:grpSpPr>
          <p:sp>
            <p:nvSpPr>
              <p:cNvPr id="40" name="流程圖: 接點 39">
                <a:extLst>
                  <a:ext uri="{FF2B5EF4-FFF2-40B4-BE49-F238E27FC236}">
                    <a16:creationId xmlns:a16="http://schemas.microsoft.com/office/drawing/2014/main" id="{63C9D657-BAD4-47D9-8BA6-CD68B606B855}"/>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41" name="直線接點 40">
                <a:extLst>
                  <a:ext uri="{FF2B5EF4-FFF2-40B4-BE49-F238E27FC236}">
                    <a16:creationId xmlns:a16="http://schemas.microsoft.com/office/drawing/2014/main" id="{3103FB6A-E7F3-4B65-ABB0-76ECDC843094}"/>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07978D36-78E1-477C-A35F-514670771637}"/>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文字方塊 38">
              <a:extLst>
                <a:ext uri="{FF2B5EF4-FFF2-40B4-BE49-F238E27FC236}">
                  <a16:creationId xmlns:a16="http://schemas.microsoft.com/office/drawing/2014/main" id="{85D64BDF-6328-41CF-B832-53201A1FDFC2}"/>
                </a:ext>
              </a:extLst>
            </p:cNvPr>
            <p:cNvSpPr txBox="1"/>
            <p:nvPr/>
          </p:nvSpPr>
          <p:spPr>
            <a:xfrm>
              <a:off x="5997369" y="3859417"/>
              <a:ext cx="1783080" cy="261610"/>
            </a:xfrm>
            <a:prstGeom prst="rect">
              <a:avLst/>
            </a:prstGeom>
            <a:noFill/>
          </p:spPr>
          <p:txBody>
            <a:bodyPr wrap="square" rtlCol="0">
              <a:spAutoFit/>
            </a:bodyPr>
            <a:lstStyle/>
            <a:p>
              <a:r>
                <a:rPr lang="en-US" altLang="zh-TW" sz="1100" dirty="0"/>
                <a:t>element-wise addition</a:t>
              </a:r>
              <a:endParaRPr lang="zh-TW" altLang="en-US" sz="1100" dirty="0"/>
            </a:p>
          </p:txBody>
        </p:sp>
      </p:grpSp>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DCB6D5B1-2B17-4281-9206-7C1CC3BBA803}"/>
                  </a:ext>
                </a:extLst>
              </p:cNvPr>
              <p:cNvSpPr txBox="1"/>
              <p:nvPr/>
            </p:nvSpPr>
            <p:spPr>
              <a:xfrm>
                <a:off x="74527" y="1041489"/>
                <a:ext cx="4331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𝐴𝑑𝑎𝐺𝑁</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h</m:t>
                          </m:r>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𝑡</m:t>
                          </m:r>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𝑐</m:t>
                          </m:r>
                        </m:e>
                      </m:d>
                      <m:r>
                        <a:rPr lang="en-US" altLang="zh-TW" sz="1400" b="0" i="1" smtClean="0">
                          <a:latin typeface="Cambria Math" panose="02040503050406030204" pitchFamily="18" charset="0"/>
                        </a:rPr>
                        <m:t>=</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1+</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𝑠</m:t>
                              </m:r>
                            </m:sub>
                          </m:sSub>
                        </m:e>
                      </m:d>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𝐺𝑟𝑜𝑢𝑝𝑁𝑜𝑟𝑚</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h</m:t>
                          </m:r>
                        </m:e>
                      </m:d>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𝑏</m:t>
                          </m:r>
                        </m:sub>
                      </m:sSub>
                    </m:oMath>
                  </m:oMathPara>
                </a14:m>
                <a:endParaRPr lang="en-US" altLang="zh-TW"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 </m:t>
                      </m:r>
                    </m:oMath>
                  </m:oMathPara>
                </a14:m>
                <a:endParaRPr lang="zh-TW" altLang="en-US" sz="1400" dirty="0"/>
              </a:p>
            </p:txBody>
          </p:sp>
        </mc:Choice>
        <mc:Fallback xmlns="">
          <p:sp>
            <p:nvSpPr>
              <p:cNvPr id="2" name="文字方塊 1">
                <a:extLst>
                  <a:ext uri="{FF2B5EF4-FFF2-40B4-BE49-F238E27FC236}">
                    <a16:creationId xmlns:a16="http://schemas.microsoft.com/office/drawing/2014/main" id="{DCB6D5B1-2B17-4281-9206-7C1CC3BBA803}"/>
                  </a:ext>
                </a:extLst>
              </p:cNvPr>
              <p:cNvSpPr txBox="1">
                <a:spLocks noRot="1" noChangeAspect="1" noMove="1" noResize="1" noEditPoints="1" noAdjustHandles="1" noChangeArrowheads="1" noChangeShapeType="1" noTextEdit="1"/>
              </p:cNvSpPr>
              <p:nvPr/>
            </p:nvSpPr>
            <p:spPr>
              <a:xfrm>
                <a:off x="74527" y="1041489"/>
                <a:ext cx="4331677" cy="52322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C48721D0-52AF-4372-B9DA-1DFA9BE3E520}"/>
                  </a:ext>
                </a:extLst>
              </p:cNvPr>
              <p:cNvSpPr/>
              <p:nvPr/>
            </p:nvSpPr>
            <p:spPr>
              <a:xfrm>
                <a:off x="376335" y="2897455"/>
                <a:ext cx="1287093" cy="351866"/>
              </a:xfrm>
              <a:prstGeom prst="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1100" dirty="0">
                    <a:solidFill>
                      <a:schemeClr val="tx1"/>
                    </a:solidFill>
                    <a:latin typeface="Cambria Math" panose="02040503050406030204" pitchFamily="18" charset="0"/>
                    <a:ea typeface="新細明體"/>
                    <a:cs typeface="Calibri"/>
                  </a:rPr>
                  <a:t>Compositional class embedding </a:t>
                </a:r>
                <a14:m>
                  <m:oMath xmlns:m="http://schemas.openxmlformats.org/officeDocument/2006/math">
                    <m:r>
                      <a:rPr lang="en-US" altLang="zh-TW" sz="1100" i="1">
                        <a:solidFill>
                          <a:schemeClr val="tx1"/>
                        </a:solidFill>
                        <a:latin typeface="Cambria Math" panose="02040503050406030204" pitchFamily="18" charset="0"/>
                        <a:ea typeface="新細明體"/>
                        <a:cs typeface="Calibri"/>
                      </a:rPr>
                      <m:t>𝑐</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43" name="矩形 42">
                <a:extLst>
                  <a:ext uri="{FF2B5EF4-FFF2-40B4-BE49-F238E27FC236}">
                    <a16:creationId xmlns:a16="http://schemas.microsoft.com/office/drawing/2014/main" id="{C48721D0-52AF-4372-B9DA-1DFA9BE3E520}"/>
                  </a:ext>
                </a:extLst>
              </p:cNvPr>
              <p:cNvSpPr>
                <a:spLocks noRot="1" noChangeAspect="1" noMove="1" noResize="1" noEditPoints="1" noAdjustHandles="1" noChangeArrowheads="1" noChangeShapeType="1" noTextEdit="1"/>
              </p:cNvSpPr>
              <p:nvPr/>
            </p:nvSpPr>
            <p:spPr>
              <a:xfrm>
                <a:off x="376335" y="2897455"/>
                <a:ext cx="1287093" cy="351866"/>
              </a:xfrm>
              <a:prstGeom prst="rect">
                <a:avLst/>
              </a:prstGeom>
              <a:blipFill>
                <a:blip r:embed="rId7"/>
                <a:stretch>
                  <a:fillRect t="-10000" b="-20000"/>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557D60B6-D708-46CB-B963-614D82F2242F}"/>
                  </a:ext>
                </a:extLst>
              </p:cNvPr>
              <p:cNvSpPr/>
              <p:nvPr/>
            </p:nvSpPr>
            <p:spPr>
              <a:xfrm>
                <a:off x="376335" y="3943730"/>
                <a:ext cx="1287093" cy="3518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Cambria Math" panose="02040503050406030204" pitchFamily="18" charset="0"/>
                    <a:ea typeface="新細明體"/>
                    <a:cs typeface="Calibri"/>
                  </a:rPr>
                  <a:t>Timestep embedding </a:t>
                </a:r>
                <a14:m>
                  <m:oMath xmlns:m="http://schemas.openxmlformats.org/officeDocument/2006/math">
                    <m:r>
                      <a:rPr lang="zh-TW" altLang="en-US" sz="1100" i="1" dirty="0" smtClean="0">
                        <a:solidFill>
                          <a:schemeClr val="tx1"/>
                        </a:solidFill>
                        <a:latin typeface="Cambria Math" panose="02040503050406030204" pitchFamily="18" charset="0"/>
                      </a:rPr>
                      <m:t>𝑡</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44" name="矩形 43">
                <a:extLst>
                  <a:ext uri="{FF2B5EF4-FFF2-40B4-BE49-F238E27FC236}">
                    <a16:creationId xmlns:a16="http://schemas.microsoft.com/office/drawing/2014/main" id="{557D60B6-D708-46CB-B963-614D82F2242F}"/>
                  </a:ext>
                </a:extLst>
              </p:cNvPr>
              <p:cNvSpPr>
                <a:spLocks noRot="1" noChangeAspect="1" noMove="1" noResize="1" noEditPoints="1" noAdjustHandles="1" noChangeArrowheads="1" noChangeShapeType="1" noTextEdit="1"/>
              </p:cNvSpPr>
              <p:nvPr/>
            </p:nvSpPr>
            <p:spPr>
              <a:xfrm>
                <a:off x="376335" y="3943730"/>
                <a:ext cx="1287093" cy="351867"/>
              </a:xfrm>
              <a:prstGeom prst="rect">
                <a:avLst/>
              </a:prstGeom>
              <a:blipFill>
                <a:blip r:embed="rId8"/>
                <a:stretch>
                  <a:fillRect t="-10000" b="-20000"/>
                </a:stretch>
              </a:blipFill>
            </p:spPr>
            <p:txBody>
              <a:bodyPr/>
              <a:lstStyle/>
              <a:p>
                <a:r>
                  <a:rPr lang="zh-TW" altLang="en-US">
                    <a:noFill/>
                  </a:rPr>
                  <a:t> </a:t>
                </a:r>
              </a:p>
            </p:txBody>
          </p:sp>
        </mc:Fallback>
      </mc:AlternateContent>
      <p:sp>
        <p:nvSpPr>
          <p:cNvPr id="45" name="立方體 44">
            <a:extLst>
              <a:ext uri="{FF2B5EF4-FFF2-40B4-BE49-F238E27FC236}">
                <a16:creationId xmlns:a16="http://schemas.microsoft.com/office/drawing/2014/main" id="{5B5E2739-9C1C-4035-A376-7F9E84AD45E8}"/>
              </a:ext>
            </a:extLst>
          </p:cNvPr>
          <p:cNvSpPr/>
          <p:nvPr/>
        </p:nvSpPr>
        <p:spPr>
          <a:xfrm>
            <a:off x="2773322" y="1667029"/>
            <a:ext cx="1100503" cy="521287"/>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Cambria Math" panose="02040503050406030204" pitchFamily="18" charset="0"/>
                <a:ea typeface="Cambria Math" panose="02040503050406030204" pitchFamily="18" charset="0"/>
              </a:rPr>
              <a:t>GroupNorm</a:t>
            </a:r>
            <a:endParaRPr lang="zh-TW" altLang="en-US" sz="1200" dirty="0">
              <a:solidFill>
                <a:schemeClr val="tx1"/>
              </a:solidFill>
              <a:latin typeface="Cambria Math" panose="02040503050406030204" pitchFamily="18" charset="0"/>
            </a:endParaRPr>
          </a:p>
        </p:txBody>
      </p:sp>
      <p:cxnSp>
        <p:nvCxnSpPr>
          <p:cNvPr id="46" name="直線單箭頭接點 45">
            <a:extLst>
              <a:ext uri="{FF2B5EF4-FFF2-40B4-BE49-F238E27FC236}">
                <a16:creationId xmlns:a16="http://schemas.microsoft.com/office/drawing/2014/main" id="{418CE11D-BF87-49D8-9DA8-1E7AE1E3A393}"/>
              </a:ext>
            </a:extLst>
          </p:cNvPr>
          <p:cNvCxnSpPr>
            <a:cxnSpLocks/>
            <a:stCxn id="33" idx="3"/>
          </p:cNvCxnSpPr>
          <p:nvPr/>
        </p:nvCxnSpPr>
        <p:spPr>
          <a:xfrm>
            <a:off x="1637389" y="1972111"/>
            <a:ext cx="1135932"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7" name="直線單箭頭接點 46">
            <a:extLst>
              <a:ext uri="{FF2B5EF4-FFF2-40B4-BE49-F238E27FC236}">
                <a16:creationId xmlns:a16="http://schemas.microsoft.com/office/drawing/2014/main" id="{90F3DEE8-555A-45AE-AD4A-26F877886DDD}"/>
              </a:ext>
            </a:extLst>
          </p:cNvPr>
          <p:cNvCxnSpPr>
            <a:cxnSpLocks/>
            <a:endCxn id="19" idx="1"/>
          </p:cNvCxnSpPr>
          <p:nvPr/>
        </p:nvCxnSpPr>
        <p:spPr>
          <a:xfrm flipV="1">
            <a:off x="3810689" y="1972111"/>
            <a:ext cx="1540959" cy="2292"/>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540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E33E82-4175-4F8A-8844-FF5E142EEAD3}"/>
              </a:ext>
            </a:extLst>
          </p:cNvPr>
          <p:cNvSpPr/>
          <p:nvPr/>
        </p:nvSpPr>
        <p:spPr bwMode="auto">
          <a:xfrm>
            <a:off x="168539" y="90085"/>
            <a:ext cx="8027810"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Proposed method</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Conditioning Module, method 3 of 4 –</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Image Class Concatenation</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(IC) (Ours, adapt from [3])</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6035D934-25D0-0768-3E7D-5BAFA60D442F}"/>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3DDAFC9A-9808-9A9C-F3B1-10E7E11F706E}"/>
              </a:ext>
            </a:extLst>
          </p:cNvPr>
          <p:cNvSpPr>
            <a:spLocks noGrp="1"/>
          </p:cNvSpPr>
          <p:nvPr>
            <p:ph type="sldNum" sz="quarter" idx="12"/>
          </p:nvPr>
        </p:nvSpPr>
        <p:spPr/>
        <p:txBody>
          <a:bodyPr/>
          <a:lstStyle/>
          <a:p>
            <a:fld id="{EE3F9CDB-1F21-4789-A81E-8FEA25CE194B}" type="slidenum">
              <a:rPr lang="zh-CN" altLang="en-US" smtClean="0"/>
              <a:pPr/>
              <a:t>16</a:t>
            </a:fld>
            <a:endParaRPr lang="zh-CN" altLang="en-US" dirty="0"/>
          </a:p>
        </p:txBody>
      </p:sp>
      <p:grpSp>
        <p:nvGrpSpPr>
          <p:cNvPr id="5" name="群組 4">
            <a:extLst>
              <a:ext uri="{FF2B5EF4-FFF2-40B4-BE49-F238E27FC236}">
                <a16:creationId xmlns:a16="http://schemas.microsoft.com/office/drawing/2014/main" id="{DA4F3200-4421-479E-B604-97CD2F8E6885}"/>
              </a:ext>
            </a:extLst>
          </p:cNvPr>
          <p:cNvGrpSpPr/>
          <p:nvPr/>
        </p:nvGrpSpPr>
        <p:grpSpPr>
          <a:xfrm>
            <a:off x="388058" y="1362565"/>
            <a:ext cx="7887262" cy="2845109"/>
            <a:chOff x="388058" y="1362565"/>
            <a:chExt cx="7887262" cy="2845109"/>
          </a:xfrm>
        </p:grpSpPr>
        <p:grpSp>
          <p:nvGrpSpPr>
            <p:cNvPr id="6" name="群組 5">
              <a:extLst>
                <a:ext uri="{FF2B5EF4-FFF2-40B4-BE49-F238E27FC236}">
                  <a16:creationId xmlns:a16="http://schemas.microsoft.com/office/drawing/2014/main" id="{01CB2422-F14B-4A17-A259-633776019F9B}"/>
                </a:ext>
              </a:extLst>
            </p:cNvPr>
            <p:cNvGrpSpPr/>
            <p:nvPr/>
          </p:nvGrpSpPr>
          <p:grpSpPr>
            <a:xfrm>
              <a:off x="1653453" y="1362565"/>
              <a:ext cx="6621867" cy="2675538"/>
              <a:chOff x="2202093" y="1317685"/>
              <a:chExt cx="9241224" cy="3733878"/>
            </a:xfrm>
          </p:grpSpPr>
          <p:sp>
            <p:nvSpPr>
              <p:cNvPr id="10" name="立方體 9">
                <a:extLst>
                  <a:ext uri="{FF2B5EF4-FFF2-40B4-BE49-F238E27FC236}">
                    <a16:creationId xmlns:a16="http://schemas.microsoft.com/office/drawing/2014/main" id="{EDC71C85-9E43-485E-8171-B876865C8BEA}"/>
                  </a:ext>
                </a:extLst>
              </p:cNvPr>
              <p:cNvSpPr/>
              <p:nvPr/>
            </p:nvSpPr>
            <p:spPr>
              <a:xfrm>
                <a:off x="4413686" y="1543801"/>
                <a:ext cx="1819923" cy="809218"/>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Bottleneck</a:t>
                </a:r>
                <a:br>
                  <a:rPr lang="en-US" altLang="zh-TW" sz="1200" dirty="0">
                    <a:solidFill>
                      <a:schemeClr val="tx1"/>
                    </a:solidFill>
                    <a:latin typeface="Cambria Math" panose="02040503050406030204" pitchFamily="18" charset="0"/>
                    <a:ea typeface="Cambria Math" panose="02040503050406030204" pitchFamily="18" charset="0"/>
                  </a:rPr>
                </a:br>
                <a:r>
                  <a:rPr lang="en-US" altLang="zh-TW" sz="1200" dirty="0">
                    <a:solidFill>
                      <a:schemeClr val="tx1"/>
                    </a:solidFill>
                    <a:latin typeface="Cambria Math" panose="02040503050406030204" pitchFamily="18" charset="0"/>
                    <a:ea typeface="Cambria Math" panose="02040503050406030204" pitchFamily="18" charset="0"/>
                  </a:rPr>
                  <a:t>layer</a:t>
                </a:r>
                <a:endParaRPr lang="zh-TW" altLang="en-US" sz="1200" dirty="0">
                  <a:solidFill>
                    <a:schemeClr val="tx1"/>
                  </a:solidFill>
                  <a:latin typeface="Cambria Math" panose="02040503050406030204" pitchFamily="18" charset="0"/>
                </a:endParaRPr>
              </a:p>
            </p:txBody>
          </p:sp>
          <p:sp>
            <p:nvSpPr>
              <p:cNvPr id="11" name="立方體 10">
                <a:extLst>
                  <a:ext uri="{FF2B5EF4-FFF2-40B4-BE49-F238E27FC236}">
                    <a16:creationId xmlns:a16="http://schemas.microsoft.com/office/drawing/2014/main" id="{B511423F-534F-4601-A6DB-D06F95BC46C5}"/>
                  </a:ext>
                </a:extLst>
              </p:cNvPr>
              <p:cNvSpPr/>
              <p:nvPr/>
            </p:nvSpPr>
            <p:spPr>
              <a:xfrm>
                <a:off x="8683841" y="1317685"/>
                <a:ext cx="1747422" cy="1154098"/>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ConvBlock2</a:t>
                </a:r>
                <a:endParaRPr lang="zh-TW" altLang="en-US" sz="1200" dirty="0">
                  <a:solidFill>
                    <a:schemeClr val="tx1"/>
                  </a:solidFill>
                  <a:latin typeface="Cambria Math" panose="02040503050406030204" pitchFamily="18" charset="0"/>
                </a:endParaRPr>
              </a:p>
            </p:txBody>
          </p:sp>
          <p:grpSp>
            <p:nvGrpSpPr>
              <p:cNvPr id="14" name="群組 13">
                <a:extLst>
                  <a:ext uri="{FF2B5EF4-FFF2-40B4-BE49-F238E27FC236}">
                    <a16:creationId xmlns:a16="http://schemas.microsoft.com/office/drawing/2014/main" id="{B8C9F990-D8A2-4223-B291-E6969A5C4FB5}"/>
                  </a:ext>
                </a:extLst>
              </p:cNvPr>
              <p:cNvGrpSpPr/>
              <p:nvPr/>
            </p:nvGrpSpPr>
            <p:grpSpPr>
              <a:xfrm>
                <a:off x="3108355" y="1894734"/>
                <a:ext cx="389136" cy="380287"/>
                <a:chOff x="3579183" y="1893592"/>
                <a:chExt cx="389136" cy="380287"/>
              </a:xfrm>
            </p:grpSpPr>
            <p:sp>
              <p:nvSpPr>
                <p:cNvPr id="28" name="流程圖: 接點 27">
                  <a:extLst>
                    <a:ext uri="{FF2B5EF4-FFF2-40B4-BE49-F238E27FC236}">
                      <a16:creationId xmlns:a16="http://schemas.microsoft.com/office/drawing/2014/main" id="{D1B8D0C4-E80B-490C-998D-8474D9AF9C1D}"/>
                    </a:ext>
                  </a:extLst>
                </p:cNvPr>
                <p:cNvSpPr/>
                <p:nvPr/>
              </p:nvSpPr>
              <p:spPr>
                <a:xfrm>
                  <a:off x="3579183" y="1893592"/>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sp>
              <p:nvSpPr>
                <p:cNvPr id="29" name="文字方塊 28">
                  <a:extLst>
                    <a:ext uri="{FF2B5EF4-FFF2-40B4-BE49-F238E27FC236}">
                      <a16:creationId xmlns:a16="http://schemas.microsoft.com/office/drawing/2014/main" id="{4D68D579-1276-4D72-AEF0-67473609D4D1}"/>
                    </a:ext>
                  </a:extLst>
                </p:cNvPr>
                <p:cNvSpPr txBox="1"/>
                <p:nvPr/>
              </p:nvSpPr>
              <p:spPr>
                <a:xfrm>
                  <a:off x="3593204" y="1904547"/>
                  <a:ext cx="301841" cy="369332"/>
                </a:xfrm>
                <a:prstGeom prst="rect">
                  <a:avLst/>
                </a:prstGeom>
                <a:noFill/>
              </p:spPr>
              <p:txBody>
                <a:bodyPr wrap="square" rtlCol="0">
                  <a:spAutoFit/>
                </a:bodyPr>
                <a:lstStyle/>
                <a:p>
                  <a:r>
                    <a:rPr lang="en-US" altLang="zh-TW" sz="1100" b="1" dirty="0"/>
                    <a:t>C</a:t>
                  </a:r>
                  <a:endParaRPr lang="zh-TW" altLang="en-US" sz="1100" b="1" dirty="0"/>
                </a:p>
              </p:txBody>
            </p:sp>
          </p:grpSp>
          <p:grpSp>
            <p:nvGrpSpPr>
              <p:cNvPr id="15" name="群組 14">
                <a:extLst>
                  <a:ext uri="{FF2B5EF4-FFF2-40B4-BE49-F238E27FC236}">
                    <a16:creationId xmlns:a16="http://schemas.microsoft.com/office/drawing/2014/main" id="{99027612-7BAB-4E42-9F40-6D92FDB4B929}"/>
                  </a:ext>
                </a:extLst>
              </p:cNvPr>
              <p:cNvGrpSpPr/>
              <p:nvPr/>
            </p:nvGrpSpPr>
            <p:grpSpPr>
              <a:xfrm>
                <a:off x="7264157" y="1860106"/>
                <a:ext cx="389136" cy="369332"/>
                <a:chOff x="3579183" y="2510669"/>
                <a:chExt cx="389136" cy="369332"/>
              </a:xfrm>
            </p:grpSpPr>
            <p:sp>
              <p:nvSpPr>
                <p:cNvPr id="25" name="流程圖: 接點 24">
                  <a:extLst>
                    <a:ext uri="{FF2B5EF4-FFF2-40B4-BE49-F238E27FC236}">
                      <a16:creationId xmlns:a16="http://schemas.microsoft.com/office/drawing/2014/main" id="{B80BAE27-E571-47DD-B56A-5CDA6C6742E3}"/>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26" name="直線接點 25">
                  <a:extLst>
                    <a:ext uri="{FF2B5EF4-FFF2-40B4-BE49-F238E27FC236}">
                      <a16:creationId xmlns:a16="http://schemas.microsoft.com/office/drawing/2014/main" id="{7553C230-A2D6-4D31-BB5D-B84AC8C1A8BB}"/>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27C03393-5C1D-443C-A4F6-2443EFA545BA}"/>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線單箭頭接點 15">
                <a:extLst>
                  <a:ext uri="{FF2B5EF4-FFF2-40B4-BE49-F238E27FC236}">
                    <a16:creationId xmlns:a16="http://schemas.microsoft.com/office/drawing/2014/main" id="{D63EFDA3-AC62-4E65-B6A5-238A182BE8C6}"/>
                  </a:ext>
                </a:extLst>
              </p:cNvPr>
              <p:cNvCxnSpPr>
                <a:cxnSpLocks/>
              </p:cNvCxnSpPr>
              <p:nvPr/>
            </p:nvCxnSpPr>
            <p:spPr>
              <a:xfrm>
                <a:off x="2202093" y="2079400"/>
                <a:ext cx="896273" cy="1"/>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17" name="直線單箭頭接點 16">
                <a:extLst>
                  <a:ext uri="{FF2B5EF4-FFF2-40B4-BE49-F238E27FC236}">
                    <a16:creationId xmlns:a16="http://schemas.microsoft.com/office/drawing/2014/main" id="{C8BDCD78-9B30-4463-9BCE-2C11FC0C5EC9}"/>
                  </a:ext>
                </a:extLst>
              </p:cNvPr>
              <p:cNvCxnSpPr>
                <a:cxnSpLocks/>
              </p:cNvCxnSpPr>
              <p:nvPr/>
            </p:nvCxnSpPr>
            <p:spPr>
              <a:xfrm flipH="1">
                <a:off x="3497491" y="2079400"/>
                <a:ext cx="916195"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8" name="直線單箭頭接點 17">
                <a:extLst>
                  <a:ext uri="{FF2B5EF4-FFF2-40B4-BE49-F238E27FC236}">
                    <a16:creationId xmlns:a16="http://schemas.microsoft.com/office/drawing/2014/main" id="{184BC10D-A745-4B63-B708-510B3BDE92BF}"/>
                  </a:ext>
                </a:extLst>
              </p:cNvPr>
              <p:cNvCxnSpPr>
                <a:cxnSpLocks/>
              </p:cNvCxnSpPr>
              <p:nvPr/>
            </p:nvCxnSpPr>
            <p:spPr>
              <a:xfrm flipH="1">
                <a:off x="2235808" y="3582542"/>
                <a:ext cx="1067114" cy="3167"/>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6DEA6E58-27B8-4B2E-9D29-5CF0F5BB5039}"/>
                  </a:ext>
                </a:extLst>
              </p:cNvPr>
              <p:cNvCxnSpPr>
                <a:cxnSpLocks/>
              </p:cNvCxnSpPr>
              <p:nvPr/>
            </p:nvCxnSpPr>
            <p:spPr>
              <a:xfrm flipH="1">
                <a:off x="2232374" y="5051563"/>
                <a:ext cx="5226350"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20" name="直線單箭頭接點 19">
                <a:extLst>
                  <a:ext uri="{FF2B5EF4-FFF2-40B4-BE49-F238E27FC236}">
                    <a16:creationId xmlns:a16="http://schemas.microsoft.com/office/drawing/2014/main" id="{5795E5CE-57D1-46B9-98C4-E34E61748CE6}"/>
                  </a:ext>
                </a:extLst>
              </p:cNvPr>
              <p:cNvCxnSpPr>
                <a:cxnSpLocks/>
              </p:cNvCxnSpPr>
              <p:nvPr/>
            </p:nvCxnSpPr>
            <p:spPr>
              <a:xfrm flipV="1">
                <a:off x="3302922" y="2276262"/>
                <a:ext cx="0" cy="130628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1" name="直線單箭頭接點 20">
                <a:extLst>
                  <a:ext uri="{FF2B5EF4-FFF2-40B4-BE49-F238E27FC236}">
                    <a16:creationId xmlns:a16="http://schemas.microsoft.com/office/drawing/2014/main" id="{DA8A3480-F46A-4329-9122-EDCF47E5FF53}"/>
                  </a:ext>
                </a:extLst>
              </p:cNvPr>
              <p:cNvCxnSpPr>
                <a:cxnSpLocks/>
              </p:cNvCxnSpPr>
              <p:nvPr/>
            </p:nvCxnSpPr>
            <p:spPr>
              <a:xfrm flipV="1">
                <a:off x="7458724" y="2229438"/>
                <a:ext cx="1904" cy="2813247"/>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2" name="直線單箭頭接點 21">
                <a:extLst>
                  <a:ext uri="{FF2B5EF4-FFF2-40B4-BE49-F238E27FC236}">
                    <a16:creationId xmlns:a16="http://schemas.microsoft.com/office/drawing/2014/main" id="{8EF5DF3C-32F0-4395-9C52-D04AA58DBC7F}"/>
                  </a:ext>
                </a:extLst>
              </p:cNvPr>
              <p:cNvCxnSpPr>
                <a:cxnSpLocks/>
                <a:endCxn id="25" idx="2"/>
              </p:cNvCxnSpPr>
              <p:nvPr/>
            </p:nvCxnSpPr>
            <p:spPr>
              <a:xfrm>
                <a:off x="6108533" y="2044771"/>
                <a:ext cx="1155624" cy="1"/>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3" name="直線單箭頭接點 22">
                <a:extLst>
                  <a:ext uri="{FF2B5EF4-FFF2-40B4-BE49-F238E27FC236}">
                    <a16:creationId xmlns:a16="http://schemas.microsoft.com/office/drawing/2014/main" id="{5C354F31-3D39-447C-AFF1-733828B2657C}"/>
                  </a:ext>
                </a:extLst>
              </p:cNvPr>
              <p:cNvCxnSpPr>
                <a:cxnSpLocks/>
              </p:cNvCxnSpPr>
              <p:nvPr/>
            </p:nvCxnSpPr>
            <p:spPr>
              <a:xfrm>
                <a:off x="7653291" y="2028858"/>
                <a:ext cx="1030550"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4" name="直線單箭頭接點 23">
                <a:extLst>
                  <a:ext uri="{FF2B5EF4-FFF2-40B4-BE49-F238E27FC236}">
                    <a16:creationId xmlns:a16="http://schemas.microsoft.com/office/drawing/2014/main" id="{EC5E63E0-2E03-49E7-943C-5A78141DA4CD}"/>
                  </a:ext>
                </a:extLst>
              </p:cNvPr>
              <p:cNvCxnSpPr>
                <a:cxnSpLocks/>
              </p:cNvCxnSpPr>
              <p:nvPr/>
            </p:nvCxnSpPr>
            <p:spPr>
              <a:xfrm>
                <a:off x="10282560" y="1999576"/>
                <a:ext cx="1160757"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7165AFE-538A-4ACD-A76C-1BFC5C8C2132}"/>
                    </a:ext>
                  </a:extLst>
                </p:cNvPr>
                <p:cNvSpPr/>
                <p:nvPr/>
              </p:nvSpPr>
              <p:spPr>
                <a:xfrm>
                  <a:off x="840608" y="1654462"/>
                  <a:ext cx="812065" cy="507831"/>
                </a:xfrm>
                <a:prstGeom prst="rect">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Cambria" panose="02040503050406030204" pitchFamily="18" charset="0"/>
                      <a:ea typeface="Cambria" panose="02040503050406030204" pitchFamily="18" charset="0"/>
                      <a:cs typeface="Calibri"/>
                    </a:rPr>
                    <a:t>Hidden state </a:t>
                  </a:r>
                  <a14:m>
                    <m:oMath xmlns:m="http://schemas.openxmlformats.org/officeDocument/2006/math">
                      <m:r>
                        <a:rPr lang="en-US" altLang="zh-TW" sz="1100" b="0" i="1" smtClean="0">
                          <a:solidFill>
                            <a:schemeClr val="tx1"/>
                          </a:solidFill>
                          <a:latin typeface="Cambria Math" panose="02040503050406030204" pitchFamily="18" charset="0"/>
                          <a:ea typeface="Cambria Math" panose="02040503050406030204" pitchFamily="18" charset="0"/>
                          <a:cs typeface="Calibri"/>
                        </a:rPr>
                        <m:t>h</m:t>
                      </m:r>
                    </m:oMath>
                  </a14:m>
                  <a:r>
                    <a:rPr lang="en-US" altLang="zh-TW" sz="1100" dirty="0">
                      <a:solidFill>
                        <a:schemeClr val="tx1"/>
                      </a:solidFill>
                      <a:latin typeface="Cambria" panose="02040503050406030204" pitchFamily="18" charset="0"/>
                      <a:ea typeface="Cambria" panose="02040503050406030204" pitchFamily="18" charset="0"/>
                      <a:cs typeface="Calibri"/>
                    </a:rPr>
                    <a:t> </a:t>
                  </a:r>
                  <a:endParaRPr lang="zh-TW" sz="1100" dirty="0">
                    <a:solidFill>
                      <a:schemeClr val="tx1"/>
                    </a:solidFill>
                    <a:latin typeface="Cambria" panose="02040503050406030204" pitchFamily="18" charset="0"/>
                  </a:endParaRPr>
                </a:p>
              </p:txBody>
            </p:sp>
          </mc:Choice>
          <mc:Fallback xmlns="">
            <p:sp>
              <p:nvSpPr>
                <p:cNvPr id="7" name="矩形 6">
                  <a:extLst>
                    <a:ext uri="{FF2B5EF4-FFF2-40B4-BE49-F238E27FC236}">
                      <a16:creationId xmlns:a16="http://schemas.microsoft.com/office/drawing/2014/main" id="{27165AFE-538A-4ACD-A76C-1BFC5C8C2132}"/>
                    </a:ext>
                  </a:extLst>
                </p:cNvPr>
                <p:cNvSpPr>
                  <a:spLocks noRot="1" noChangeAspect="1" noMove="1" noResize="1" noEditPoints="1" noAdjustHandles="1" noChangeArrowheads="1" noChangeShapeType="1" noTextEdit="1"/>
                </p:cNvSpPr>
                <p:nvPr/>
              </p:nvSpPr>
              <p:spPr>
                <a:xfrm>
                  <a:off x="840608" y="1654462"/>
                  <a:ext cx="812065" cy="507831"/>
                </a:xfrm>
                <a:prstGeom prst="rect">
                  <a:avLst/>
                </a:prstGeom>
                <a:blipFill>
                  <a:blip r:embed="rId3"/>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47AF556-EA44-439F-897B-481ACFA77C05}"/>
                    </a:ext>
                  </a:extLst>
                </p:cNvPr>
                <p:cNvSpPr/>
                <p:nvPr/>
              </p:nvSpPr>
              <p:spPr>
                <a:xfrm>
                  <a:off x="388058" y="2809532"/>
                  <a:ext cx="1287093" cy="351866"/>
                </a:xfrm>
                <a:prstGeom prst="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1100" dirty="0">
                      <a:solidFill>
                        <a:schemeClr val="tx1"/>
                      </a:solidFill>
                      <a:latin typeface="Cambria Math" panose="02040503050406030204" pitchFamily="18" charset="0"/>
                      <a:ea typeface="新細明體"/>
                      <a:cs typeface="Calibri"/>
                    </a:rPr>
                    <a:t>Compositional class embedding </a:t>
                  </a:r>
                  <a14:m>
                    <m:oMath xmlns:m="http://schemas.openxmlformats.org/officeDocument/2006/math">
                      <m:r>
                        <a:rPr lang="en-US" altLang="zh-TW" sz="1100" i="1">
                          <a:solidFill>
                            <a:schemeClr val="tx1"/>
                          </a:solidFill>
                          <a:latin typeface="Cambria Math" panose="02040503050406030204" pitchFamily="18" charset="0"/>
                          <a:ea typeface="新細明體"/>
                          <a:cs typeface="Calibri"/>
                        </a:rPr>
                        <m:t>𝑐</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8" name="矩形 7">
                  <a:extLst>
                    <a:ext uri="{FF2B5EF4-FFF2-40B4-BE49-F238E27FC236}">
                      <a16:creationId xmlns:a16="http://schemas.microsoft.com/office/drawing/2014/main" id="{147AF556-EA44-439F-897B-481ACFA77C05}"/>
                    </a:ext>
                  </a:extLst>
                </p:cNvPr>
                <p:cNvSpPr>
                  <a:spLocks noRot="1" noChangeAspect="1" noMove="1" noResize="1" noEditPoints="1" noAdjustHandles="1" noChangeArrowheads="1" noChangeShapeType="1" noTextEdit="1"/>
                </p:cNvSpPr>
                <p:nvPr/>
              </p:nvSpPr>
              <p:spPr>
                <a:xfrm>
                  <a:off x="388058" y="2809532"/>
                  <a:ext cx="1287093" cy="351866"/>
                </a:xfrm>
                <a:prstGeom prst="rect">
                  <a:avLst/>
                </a:prstGeom>
                <a:blipFill>
                  <a:blip r:embed="rId4"/>
                  <a:stretch>
                    <a:fillRect t="-10000" b="-20000"/>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D08BCD1-6D80-447C-B6DB-8E8BAE580D94}"/>
                    </a:ext>
                  </a:extLst>
                </p:cNvPr>
                <p:cNvSpPr/>
                <p:nvPr/>
              </p:nvSpPr>
              <p:spPr>
                <a:xfrm>
                  <a:off x="388058" y="3855807"/>
                  <a:ext cx="1287093" cy="3518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Cambria Math" panose="02040503050406030204" pitchFamily="18" charset="0"/>
                      <a:ea typeface="新細明體"/>
                      <a:cs typeface="Calibri"/>
                    </a:rPr>
                    <a:t>Timestep embedding </a:t>
                  </a:r>
                  <a14:m>
                    <m:oMath xmlns:m="http://schemas.openxmlformats.org/officeDocument/2006/math">
                      <m:r>
                        <a:rPr lang="zh-TW" altLang="en-US" sz="1100" i="1" dirty="0" smtClean="0">
                          <a:solidFill>
                            <a:schemeClr val="tx1"/>
                          </a:solidFill>
                          <a:latin typeface="Cambria Math" panose="02040503050406030204" pitchFamily="18" charset="0"/>
                        </a:rPr>
                        <m:t>𝑡</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9" name="矩形 8">
                  <a:extLst>
                    <a:ext uri="{FF2B5EF4-FFF2-40B4-BE49-F238E27FC236}">
                      <a16:creationId xmlns:a16="http://schemas.microsoft.com/office/drawing/2014/main" id="{2D08BCD1-6D80-447C-B6DB-8E8BAE580D94}"/>
                    </a:ext>
                  </a:extLst>
                </p:cNvPr>
                <p:cNvSpPr>
                  <a:spLocks noRot="1" noChangeAspect="1" noMove="1" noResize="1" noEditPoints="1" noAdjustHandles="1" noChangeArrowheads="1" noChangeShapeType="1" noTextEdit="1"/>
                </p:cNvSpPr>
                <p:nvPr/>
              </p:nvSpPr>
              <p:spPr>
                <a:xfrm>
                  <a:off x="388058" y="3855807"/>
                  <a:ext cx="1287093" cy="351867"/>
                </a:xfrm>
                <a:prstGeom prst="rect">
                  <a:avLst/>
                </a:prstGeom>
                <a:blipFill>
                  <a:blip r:embed="rId5"/>
                  <a:stretch>
                    <a:fillRect t="-11864" b="-20339"/>
                  </a:stretch>
                </a:blipFill>
              </p:spPr>
              <p:txBody>
                <a:bodyPr/>
                <a:lstStyle/>
                <a:p>
                  <a:r>
                    <a:rPr lang="zh-TW" altLang="en-US">
                      <a:noFill/>
                    </a:rPr>
                    <a:t> </a:t>
                  </a:r>
                </a:p>
              </p:txBody>
            </p:sp>
          </mc:Fallback>
        </mc:AlternateContent>
      </p:grpSp>
      <p:grpSp>
        <p:nvGrpSpPr>
          <p:cNvPr id="30" name="群組 29">
            <a:extLst>
              <a:ext uri="{FF2B5EF4-FFF2-40B4-BE49-F238E27FC236}">
                <a16:creationId xmlns:a16="http://schemas.microsoft.com/office/drawing/2014/main" id="{E63D05EA-0B14-4B03-86D4-A987BD32F138}"/>
              </a:ext>
            </a:extLst>
          </p:cNvPr>
          <p:cNvGrpSpPr/>
          <p:nvPr/>
        </p:nvGrpSpPr>
        <p:grpSpPr>
          <a:xfrm>
            <a:off x="7193087" y="4430917"/>
            <a:ext cx="1950913" cy="261610"/>
            <a:chOff x="5829536" y="3859417"/>
            <a:chExt cx="1950913" cy="261610"/>
          </a:xfrm>
        </p:grpSpPr>
        <p:grpSp>
          <p:nvGrpSpPr>
            <p:cNvPr id="31" name="群組 30">
              <a:extLst>
                <a:ext uri="{FF2B5EF4-FFF2-40B4-BE49-F238E27FC236}">
                  <a16:creationId xmlns:a16="http://schemas.microsoft.com/office/drawing/2014/main" id="{F9FBEE6F-2B13-4116-B9C5-DDEF76E086F0}"/>
                </a:ext>
              </a:extLst>
            </p:cNvPr>
            <p:cNvGrpSpPr/>
            <p:nvPr/>
          </p:nvGrpSpPr>
          <p:grpSpPr>
            <a:xfrm>
              <a:off x="5829536" y="3916679"/>
              <a:ext cx="188896" cy="171251"/>
              <a:chOff x="3579183" y="2510669"/>
              <a:chExt cx="389136" cy="369332"/>
            </a:xfrm>
          </p:grpSpPr>
          <p:sp>
            <p:nvSpPr>
              <p:cNvPr id="33" name="流程圖: 接點 32">
                <a:extLst>
                  <a:ext uri="{FF2B5EF4-FFF2-40B4-BE49-F238E27FC236}">
                    <a16:creationId xmlns:a16="http://schemas.microsoft.com/office/drawing/2014/main" id="{CA78F6D1-35D3-4B2E-9194-F7B403756441}"/>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34" name="直線接點 33">
                <a:extLst>
                  <a:ext uri="{FF2B5EF4-FFF2-40B4-BE49-F238E27FC236}">
                    <a16:creationId xmlns:a16="http://schemas.microsoft.com/office/drawing/2014/main" id="{2F5B11D7-D9A0-465D-869F-B74FA45B6C7E}"/>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4A7C11F8-D8C6-4F0C-9845-9729F0A17AF6}"/>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文字方塊 31">
              <a:extLst>
                <a:ext uri="{FF2B5EF4-FFF2-40B4-BE49-F238E27FC236}">
                  <a16:creationId xmlns:a16="http://schemas.microsoft.com/office/drawing/2014/main" id="{33A76950-FE27-42D6-BB64-59E03308087E}"/>
                </a:ext>
              </a:extLst>
            </p:cNvPr>
            <p:cNvSpPr txBox="1"/>
            <p:nvPr/>
          </p:nvSpPr>
          <p:spPr>
            <a:xfrm>
              <a:off x="5997369" y="3859417"/>
              <a:ext cx="1783080" cy="261610"/>
            </a:xfrm>
            <a:prstGeom prst="rect">
              <a:avLst/>
            </a:prstGeom>
            <a:noFill/>
          </p:spPr>
          <p:txBody>
            <a:bodyPr wrap="square" rtlCol="0">
              <a:spAutoFit/>
            </a:bodyPr>
            <a:lstStyle/>
            <a:p>
              <a:r>
                <a:rPr lang="en-US" altLang="zh-TW" sz="1100" dirty="0"/>
                <a:t>element-wise addition</a:t>
              </a:r>
              <a:endParaRPr lang="zh-TW" altLang="en-US" sz="1100" dirty="0"/>
            </a:p>
          </p:txBody>
        </p:sp>
      </p:grpSp>
      <p:grpSp>
        <p:nvGrpSpPr>
          <p:cNvPr id="3" name="群組 2">
            <a:extLst>
              <a:ext uri="{FF2B5EF4-FFF2-40B4-BE49-F238E27FC236}">
                <a16:creationId xmlns:a16="http://schemas.microsoft.com/office/drawing/2014/main" id="{2136B586-F9E5-4F30-A2A4-DB25C6784F78}"/>
              </a:ext>
            </a:extLst>
          </p:cNvPr>
          <p:cNvGrpSpPr/>
          <p:nvPr/>
        </p:nvGrpSpPr>
        <p:grpSpPr>
          <a:xfrm>
            <a:off x="5287095" y="4430917"/>
            <a:ext cx="1927414" cy="273638"/>
            <a:chOff x="5476061" y="4430971"/>
            <a:chExt cx="1927414" cy="273638"/>
          </a:xfrm>
        </p:grpSpPr>
        <p:sp>
          <p:nvSpPr>
            <p:cNvPr id="38" name="文字方塊 37">
              <a:extLst>
                <a:ext uri="{FF2B5EF4-FFF2-40B4-BE49-F238E27FC236}">
                  <a16:creationId xmlns:a16="http://schemas.microsoft.com/office/drawing/2014/main" id="{7568CE0F-B720-44FC-A513-6B82B99234DA}"/>
                </a:ext>
              </a:extLst>
            </p:cNvPr>
            <p:cNvSpPr txBox="1"/>
            <p:nvPr/>
          </p:nvSpPr>
          <p:spPr>
            <a:xfrm>
              <a:off x="5620395" y="4442999"/>
              <a:ext cx="1783080" cy="261610"/>
            </a:xfrm>
            <a:prstGeom prst="rect">
              <a:avLst/>
            </a:prstGeom>
            <a:noFill/>
          </p:spPr>
          <p:txBody>
            <a:bodyPr wrap="square" rtlCol="0">
              <a:spAutoFit/>
            </a:bodyPr>
            <a:lstStyle/>
            <a:p>
              <a:r>
                <a:rPr lang="en-US" altLang="zh-TW" sz="1100" dirty="0"/>
                <a:t>channel-wise concatenation</a:t>
              </a:r>
              <a:endParaRPr lang="zh-TW" altLang="en-US" sz="1100" dirty="0"/>
            </a:p>
          </p:txBody>
        </p:sp>
        <p:grpSp>
          <p:nvGrpSpPr>
            <p:cNvPr id="2" name="群組 1">
              <a:extLst>
                <a:ext uri="{FF2B5EF4-FFF2-40B4-BE49-F238E27FC236}">
                  <a16:creationId xmlns:a16="http://schemas.microsoft.com/office/drawing/2014/main" id="{165BAC51-2847-481C-872C-A9CFE8A470E2}"/>
                </a:ext>
              </a:extLst>
            </p:cNvPr>
            <p:cNvGrpSpPr/>
            <p:nvPr/>
          </p:nvGrpSpPr>
          <p:grpSpPr>
            <a:xfrm>
              <a:off x="5476061" y="4430971"/>
              <a:ext cx="166976" cy="261610"/>
              <a:chOff x="2447634" y="1857685"/>
              <a:chExt cx="286446" cy="406185"/>
            </a:xfrm>
          </p:grpSpPr>
          <p:sp>
            <p:nvSpPr>
              <p:cNvPr id="42" name="流程圖: 接點 41">
                <a:extLst>
                  <a:ext uri="{FF2B5EF4-FFF2-40B4-BE49-F238E27FC236}">
                    <a16:creationId xmlns:a16="http://schemas.microsoft.com/office/drawing/2014/main" id="{25C59112-D03B-4776-B56E-FE1A95A791E8}"/>
                  </a:ext>
                </a:extLst>
              </p:cNvPr>
              <p:cNvSpPr/>
              <p:nvPr/>
            </p:nvSpPr>
            <p:spPr>
              <a:xfrm>
                <a:off x="2455242" y="1940285"/>
                <a:ext cx="278838" cy="264647"/>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sp>
            <p:nvSpPr>
              <p:cNvPr id="43" name="文字方塊 42">
                <a:extLst>
                  <a:ext uri="{FF2B5EF4-FFF2-40B4-BE49-F238E27FC236}">
                    <a16:creationId xmlns:a16="http://schemas.microsoft.com/office/drawing/2014/main" id="{EB2C70F7-E5EB-49C8-A32A-F536F78307AB}"/>
                  </a:ext>
                </a:extLst>
              </p:cNvPr>
              <p:cNvSpPr txBox="1"/>
              <p:nvPr/>
            </p:nvSpPr>
            <p:spPr>
              <a:xfrm>
                <a:off x="2447634" y="1857685"/>
                <a:ext cx="181899" cy="406185"/>
              </a:xfrm>
              <a:prstGeom prst="rect">
                <a:avLst/>
              </a:prstGeom>
              <a:noFill/>
            </p:spPr>
            <p:txBody>
              <a:bodyPr wrap="square" rtlCol="0">
                <a:spAutoFit/>
              </a:bodyPr>
              <a:lstStyle/>
              <a:p>
                <a:r>
                  <a:rPr lang="en-US" altLang="zh-TW" sz="1100" b="1" dirty="0"/>
                  <a:t>C</a:t>
                </a:r>
                <a:endParaRPr lang="zh-TW" altLang="en-US" sz="1100" b="1" dirty="0"/>
              </a:p>
            </p:txBody>
          </p:sp>
        </p:grpSp>
      </p:grpSp>
      <p:sp>
        <p:nvSpPr>
          <p:cNvPr id="36" name="文字方塊 35">
            <a:extLst>
              <a:ext uri="{FF2B5EF4-FFF2-40B4-BE49-F238E27FC236}">
                <a16:creationId xmlns:a16="http://schemas.microsoft.com/office/drawing/2014/main" id="{BFC557A0-799E-4074-A72C-1717C8783777}"/>
              </a:ext>
            </a:extLst>
          </p:cNvPr>
          <p:cNvSpPr txBox="1"/>
          <p:nvPr/>
        </p:nvSpPr>
        <p:spPr>
          <a:xfrm>
            <a:off x="2295684" y="931798"/>
            <a:ext cx="3396343" cy="276999"/>
          </a:xfrm>
          <a:prstGeom prst="rect">
            <a:avLst/>
          </a:prstGeom>
          <a:noFill/>
        </p:spPr>
        <p:txBody>
          <a:bodyPr wrap="square" rtlCol="0">
            <a:spAutoFit/>
          </a:bodyPr>
          <a:lstStyle/>
          <a:p>
            <a:r>
              <a:rPr lang="en-US" altLang="zh-TW" sz="1200" dirty="0">
                <a:latin typeface="Cambria" panose="02040503050406030204" pitchFamily="18" charset="0"/>
                <a:ea typeface="Cambria" panose="02040503050406030204" pitchFamily="18" charset="0"/>
              </a:rPr>
              <a:t>We believe maximally preserves the information</a:t>
            </a:r>
            <a:endParaRPr lang="zh-TW" altLang="en-US" sz="1200" dirty="0">
              <a:latin typeface="Cambria" panose="02040503050406030204" pitchFamily="18" charset="0"/>
            </a:endParaRPr>
          </a:p>
        </p:txBody>
      </p:sp>
      <p:cxnSp>
        <p:nvCxnSpPr>
          <p:cNvPr id="40" name="直線單箭頭接點 39">
            <a:extLst>
              <a:ext uri="{FF2B5EF4-FFF2-40B4-BE49-F238E27FC236}">
                <a16:creationId xmlns:a16="http://schemas.microsoft.com/office/drawing/2014/main" id="{784D12EC-EB5E-41E7-BD56-58B4C6FE43B0}"/>
              </a:ext>
            </a:extLst>
          </p:cNvPr>
          <p:cNvCxnSpPr>
            <a:cxnSpLocks/>
          </p:cNvCxnSpPr>
          <p:nvPr/>
        </p:nvCxnSpPr>
        <p:spPr>
          <a:xfrm flipV="1">
            <a:off x="2581680" y="1218996"/>
            <a:ext cx="274008" cy="403379"/>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284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E33E82-4175-4F8A-8844-FF5E142EEAD3}"/>
              </a:ext>
            </a:extLst>
          </p:cNvPr>
          <p:cNvSpPr/>
          <p:nvPr/>
        </p:nvSpPr>
        <p:spPr bwMode="auto">
          <a:xfrm>
            <a:off x="168540" y="90085"/>
            <a:ext cx="6702160"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Proposed method</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Conditioning Module, method 4 of 4 – Cross Attention (CA) [4]</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6035D934-25D0-0768-3E7D-5BAFA60D442F}"/>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3DDAFC9A-9808-9A9C-F3B1-10E7E11F706E}"/>
              </a:ext>
            </a:extLst>
          </p:cNvPr>
          <p:cNvSpPr>
            <a:spLocks noGrp="1"/>
          </p:cNvSpPr>
          <p:nvPr>
            <p:ph type="sldNum" sz="quarter" idx="12"/>
          </p:nvPr>
        </p:nvSpPr>
        <p:spPr/>
        <p:txBody>
          <a:bodyPr/>
          <a:lstStyle/>
          <a:p>
            <a:fld id="{EE3F9CDB-1F21-4789-A81E-8FEA25CE194B}" type="slidenum">
              <a:rPr lang="zh-CN" altLang="en-US" smtClean="0"/>
              <a:pPr/>
              <a:t>17</a:t>
            </a:fld>
            <a:endParaRPr lang="zh-CN" altLang="en-US" dirty="0"/>
          </a:p>
        </p:txBody>
      </p:sp>
      <p:grpSp>
        <p:nvGrpSpPr>
          <p:cNvPr id="38" name="群組 37">
            <a:extLst>
              <a:ext uri="{FF2B5EF4-FFF2-40B4-BE49-F238E27FC236}">
                <a16:creationId xmlns:a16="http://schemas.microsoft.com/office/drawing/2014/main" id="{114F245A-792E-46E7-9E30-3B172A706E3E}"/>
              </a:ext>
            </a:extLst>
          </p:cNvPr>
          <p:cNvGrpSpPr/>
          <p:nvPr/>
        </p:nvGrpSpPr>
        <p:grpSpPr>
          <a:xfrm>
            <a:off x="232928" y="956696"/>
            <a:ext cx="6381232" cy="2839034"/>
            <a:chOff x="301508" y="1152233"/>
            <a:chExt cx="6381232" cy="2839034"/>
          </a:xfrm>
        </p:grpSpPr>
        <p:grpSp>
          <p:nvGrpSpPr>
            <p:cNvPr id="2" name="群組 1">
              <a:extLst>
                <a:ext uri="{FF2B5EF4-FFF2-40B4-BE49-F238E27FC236}">
                  <a16:creationId xmlns:a16="http://schemas.microsoft.com/office/drawing/2014/main" id="{8F206ED3-49C3-4711-A984-8095C6A33732}"/>
                </a:ext>
              </a:extLst>
            </p:cNvPr>
            <p:cNvGrpSpPr/>
            <p:nvPr/>
          </p:nvGrpSpPr>
          <p:grpSpPr>
            <a:xfrm>
              <a:off x="1565987" y="1152233"/>
              <a:ext cx="5116753" cy="2663100"/>
              <a:chOff x="2202092" y="1317685"/>
              <a:chExt cx="7840625" cy="3665887"/>
            </a:xfrm>
          </p:grpSpPr>
          <p:sp>
            <p:nvSpPr>
              <p:cNvPr id="5" name="立方體 4">
                <a:extLst>
                  <a:ext uri="{FF2B5EF4-FFF2-40B4-BE49-F238E27FC236}">
                    <a16:creationId xmlns:a16="http://schemas.microsoft.com/office/drawing/2014/main" id="{37B9700C-7D44-46F2-B07B-51CF41069301}"/>
                  </a:ext>
                </a:extLst>
              </p:cNvPr>
              <p:cNvSpPr/>
              <p:nvPr/>
            </p:nvSpPr>
            <p:spPr>
              <a:xfrm>
                <a:off x="4413686" y="1543801"/>
                <a:ext cx="1819923" cy="809218"/>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Shallow</a:t>
                </a:r>
              </a:p>
              <a:p>
                <a:pPr algn="ctr"/>
                <a:r>
                  <a:rPr lang="en-US" altLang="zh-TW" sz="1200" dirty="0">
                    <a:solidFill>
                      <a:schemeClr val="tx1"/>
                    </a:solidFill>
                    <a:latin typeface="Cambria Math" panose="02040503050406030204" pitchFamily="18" charset="0"/>
                    <a:ea typeface="Cambria Math" panose="02040503050406030204" pitchFamily="18" charset="0"/>
                  </a:rPr>
                  <a:t>transformer</a:t>
                </a:r>
                <a:endParaRPr lang="zh-TW" altLang="en-US" sz="1200" dirty="0">
                  <a:solidFill>
                    <a:schemeClr val="tx1"/>
                  </a:solidFill>
                  <a:latin typeface="Cambria Math" panose="02040503050406030204" pitchFamily="18" charset="0"/>
                </a:endParaRPr>
              </a:p>
            </p:txBody>
          </p:sp>
          <p:sp>
            <p:nvSpPr>
              <p:cNvPr id="6" name="立方體 5">
                <a:extLst>
                  <a:ext uri="{FF2B5EF4-FFF2-40B4-BE49-F238E27FC236}">
                    <a16:creationId xmlns:a16="http://schemas.microsoft.com/office/drawing/2014/main" id="{98A72CBE-E9F3-48B9-A202-2837F9537CD0}"/>
                  </a:ext>
                </a:extLst>
              </p:cNvPr>
              <p:cNvSpPr/>
              <p:nvPr/>
            </p:nvSpPr>
            <p:spPr>
              <a:xfrm>
                <a:off x="7283242" y="1317685"/>
                <a:ext cx="1819923" cy="1154098"/>
              </a:xfrm>
              <a:prstGeom prst="cub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ea typeface="Cambria Math" panose="02040503050406030204" pitchFamily="18" charset="0"/>
                  </a:rPr>
                  <a:t>ConvBlock2</a:t>
                </a:r>
                <a:endParaRPr lang="zh-TW" altLang="en-US" sz="1200" dirty="0">
                  <a:solidFill>
                    <a:schemeClr val="tx1"/>
                  </a:solidFill>
                  <a:latin typeface="Cambria Math" panose="02040503050406030204" pitchFamily="18" charset="0"/>
                </a:endParaRPr>
              </a:p>
            </p:txBody>
          </p:sp>
          <p:grpSp>
            <p:nvGrpSpPr>
              <p:cNvPr id="7" name="群組 6">
                <a:extLst>
                  <a:ext uri="{FF2B5EF4-FFF2-40B4-BE49-F238E27FC236}">
                    <a16:creationId xmlns:a16="http://schemas.microsoft.com/office/drawing/2014/main" id="{DC57FC0A-824F-41D1-B7C4-1E00ACC2B8B2}"/>
                  </a:ext>
                </a:extLst>
              </p:cNvPr>
              <p:cNvGrpSpPr/>
              <p:nvPr/>
            </p:nvGrpSpPr>
            <p:grpSpPr>
              <a:xfrm>
                <a:off x="3108355" y="1894734"/>
                <a:ext cx="389136" cy="369332"/>
                <a:chOff x="3579183" y="2510669"/>
                <a:chExt cx="389136" cy="369332"/>
              </a:xfrm>
            </p:grpSpPr>
            <p:sp>
              <p:nvSpPr>
                <p:cNvPr id="8" name="流程圖: 接點 7">
                  <a:extLst>
                    <a:ext uri="{FF2B5EF4-FFF2-40B4-BE49-F238E27FC236}">
                      <a16:creationId xmlns:a16="http://schemas.microsoft.com/office/drawing/2014/main" id="{08EBA08D-A647-4EC1-837E-861864F7705C}"/>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9" name="直線接點 8">
                  <a:extLst>
                    <a:ext uri="{FF2B5EF4-FFF2-40B4-BE49-F238E27FC236}">
                      <a16:creationId xmlns:a16="http://schemas.microsoft.com/office/drawing/2014/main" id="{28CDAF09-C0EB-4C46-B97B-88105114B4C7}"/>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57F061EE-2D5F-440B-82FC-49629EE07232}"/>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直線單箭頭接點 13">
                <a:extLst>
                  <a:ext uri="{FF2B5EF4-FFF2-40B4-BE49-F238E27FC236}">
                    <a16:creationId xmlns:a16="http://schemas.microsoft.com/office/drawing/2014/main" id="{33381553-36EE-4974-B741-12395D2FEE4C}"/>
                  </a:ext>
                </a:extLst>
              </p:cNvPr>
              <p:cNvCxnSpPr>
                <a:cxnSpLocks/>
              </p:cNvCxnSpPr>
              <p:nvPr/>
            </p:nvCxnSpPr>
            <p:spPr>
              <a:xfrm flipH="1">
                <a:off x="3497491" y="2079400"/>
                <a:ext cx="916195"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5" name="直線單箭頭接點 14">
                <a:extLst>
                  <a:ext uri="{FF2B5EF4-FFF2-40B4-BE49-F238E27FC236}">
                    <a16:creationId xmlns:a16="http://schemas.microsoft.com/office/drawing/2014/main" id="{94E19C7F-201A-4169-99B0-0188EBA717BB}"/>
                  </a:ext>
                </a:extLst>
              </p:cNvPr>
              <p:cNvCxnSpPr>
                <a:cxnSpLocks/>
              </p:cNvCxnSpPr>
              <p:nvPr/>
            </p:nvCxnSpPr>
            <p:spPr>
              <a:xfrm flipH="1">
                <a:off x="2235808" y="3585709"/>
                <a:ext cx="2985743"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6" name="直線單箭頭接點 15">
                <a:extLst>
                  <a:ext uri="{FF2B5EF4-FFF2-40B4-BE49-F238E27FC236}">
                    <a16:creationId xmlns:a16="http://schemas.microsoft.com/office/drawing/2014/main" id="{E21B79AE-C9A0-4F6E-A356-27C2F9F8ED2E}"/>
                  </a:ext>
                </a:extLst>
              </p:cNvPr>
              <p:cNvCxnSpPr>
                <a:cxnSpLocks/>
              </p:cNvCxnSpPr>
              <p:nvPr/>
            </p:nvCxnSpPr>
            <p:spPr>
              <a:xfrm flipH="1">
                <a:off x="2232374" y="4983572"/>
                <a:ext cx="1070546"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7" name="直線單箭頭接點 16">
                <a:extLst>
                  <a:ext uri="{FF2B5EF4-FFF2-40B4-BE49-F238E27FC236}">
                    <a16:creationId xmlns:a16="http://schemas.microsoft.com/office/drawing/2014/main" id="{26906087-A0AA-4565-80B4-A430530436B4}"/>
                  </a:ext>
                </a:extLst>
              </p:cNvPr>
              <p:cNvCxnSpPr>
                <a:cxnSpLocks/>
              </p:cNvCxnSpPr>
              <p:nvPr/>
            </p:nvCxnSpPr>
            <p:spPr>
              <a:xfrm flipV="1">
                <a:off x="5221551" y="2353020"/>
                <a:ext cx="0" cy="1255876"/>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18" name="直線單箭頭接點 17">
                <a:extLst>
                  <a:ext uri="{FF2B5EF4-FFF2-40B4-BE49-F238E27FC236}">
                    <a16:creationId xmlns:a16="http://schemas.microsoft.com/office/drawing/2014/main" id="{38168850-7E5D-4839-BB5B-8179F3DA60B4}"/>
                  </a:ext>
                </a:extLst>
              </p:cNvPr>
              <p:cNvCxnSpPr>
                <a:cxnSpLocks/>
              </p:cNvCxnSpPr>
              <p:nvPr/>
            </p:nvCxnSpPr>
            <p:spPr>
              <a:xfrm flipV="1">
                <a:off x="3302921" y="2264066"/>
                <a:ext cx="0" cy="2719506"/>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2AAC9CCE-87EC-4011-A623-180A0D8E0F23}"/>
                  </a:ext>
                </a:extLst>
              </p:cNvPr>
              <p:cNvCxnSpPr>
                <a:cxnSpLocks/>
              </p:cNvCxnSpPr>
              <p:nvPr/>
            </p:nvCxnSpPr>
            <p:spPr>
              <a:xfrm>
                <a:off x="2202092" y="2079400"/>
                <a:ext cx="924390"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0" name="直線單箭頭接點 19">
                <a:extLst>
                  <a:ext uri="{FF2B5EF4-FFF2-40B4-BE49-F238E27FC236}">
                    <a16:creationId xmlns:a16="http://schemas.microsoft.com/office/drawing/2014/main" id="{0CA78ADB-8F36-42BF-9A87-8B9FA78CE936}"/>
                  </a:ext>
                </a:extLst>
              </p:cNvPr>
              <p:cNvCxnSpPr>
                <a:cxnSpLocks/>
              </p:cNvCxnSpPr>
              <p:nvPr/>
            </p:nvCxnSpPr>
            <p:spPr>
              <a:xfrm>
                <a:off x="6096000" y="1999576"/>
                <a:ext cx="1187241"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1" name="直線單箭頭接點 20">
                <a:extLst>
                  <a:ext uri="{FF2B5EF4-FFF2-40B4-BE49-F238E27FC236}">
                    <a16:creationId xmlns:a16="http://schemas.microsoft.com/office/drawing/2014/main" id="{35822E92-6CB2-4787-8987-78310FFC609A}"/>
                  </a:ext>
                </a:extLst>
              </p:cNvPr>
              <p:cNvCxnSpPr>
                <a:cxnSpLocks/>
              </p:cNvCxnSpPr>
              <p:nvPr/>
            </p:nvCxnSpPr>
            <p:spPr>
              <a:xfrm>
                <a:off x="8881960" y="1999576"/>
                <a:ext cx="1160757"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B9E3497-4A00-4745-A1E3-E619EB317540}"/>
                    </a:ext>
                  </a:extLst>
                </p:cNvPr>
                <p:cNvSpPr/>
                <p:nvPr/>
              </p:nvSpPr>
              <p:spPr>
                <a:xfrm>
                  <a:off x="755225" y="1431723"/>
                  <a:ext cx="812065" cy="507831"/>
                </a:xfrm>
                <a:prstGeom prst="rect">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Cambria Math" panose="02040503050406030204" pitchFamily="18" charset="0"/>
                      <a:ea typeface="新細明體"/>
                      <a:cs typeface="Calibri"/>
                    </a:rPr>
                    <a:t>Hidden state </a:t>
                  </a:r>
                  <a14:m>
                    <m:oMath xmlns:m="http://schemas.openxmlformats.org/officeDocument/2006/math">
                      <m:r>
                        <a:rPr lang="en-US" altLang="zh-TW" sz="1100" b="0" i="1" smtClean="0">
                          <a:solidFill>
                            <a:schemeClr val="tx1"/>
                          </a:solidFill>
                          <a:latin typeface="Cambria Math" panose="02040503050406030204" pitchFamily="18" charset="0"/>
                          <a:ea typeface="新細明體"/>
                          <a:cs typeface="Calibri"/>
                        </a:rPr>
                        <m:t>h</m:t>
                      </m:r>
                    </m:oMath>
                  </a14:m>
                  <a:r>
                    <a:rPr lang="en-US" altLang="zh-TW" sz="1100" dirty="0">
                      <a:solidFill>
                        <a:schemeClr val="tx1"/>
                      </a:solidFill>
                      <a:latin typeface="Cambria Math" panose="02040503050406030204" pitchFamily="18" charset="0"/>
                      <a:ea typeface="Cambria Math" panose="02040503050406030204" pitchFamily="18" charset="0"/>
                      <a:cs typeface="Calibri"/>
                    </a:rPr>
                    <a:t> </a:t>
                  </a:r>
                  <a:endParaRPr lang="zh-TW" sz="1100" dirty="0">
                    <a:solidFill>
                      <a:schemeClr val="tx1"/>
                    </a:solidFill>
                    <a:latin typeface="Cambria Math" panose="02040503050406030204" pitchFamily="18" charset="0"/>
                  </a:endParaRPr>
                </a:p>
              </p:txBody>
            </p:sp>
          </mc:Choice>
          <mc:Fallback xmlns="">
            <p:sp>
              <p:nvSpPr>
                <p:cNvPr id="22" name="矩形 21">
                  <a:extLst>
                    <a:ext uri="{FF2B5EF4-FFF2-40B4-BE49-F238E27FC236}">
                      <a16:creationId xmlns:a16="http://schemas.microsoft.com/office/drawing/2014/main" id="{2B9E3497-4A00-4745-A1E3-E619EB317540}"/>
                    </a:ext>
                  </a:extLst>
                </p:cNvPr>
                <p:cNvSpPr>
                  <a:spLocks noRot="1" noChangeAspect="1" noMove="1" noResize="1" noEditPoints="1" noAdjustHandles="1" noChangeArrowheads="1" noChangeShapeType="1" noTextEdit="1"/>
                </p:cNvSpPr>
                <p:nvPr/>
              </p:nvSpPr>
              <p:spPr>
                <a:xfrm>
                  <a:off x="755225" y="1431723"/>
                  <a:ext cx="812065" cy="507831"/>
                </a:xfrm>
                <a:prstGeom prst="rect">
                  <a:avLst/>
                </a:prstGeom>
                <a:blipFill>
                  <a:blip r:embed="rId3"/>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A5451CE8-0406-4CE3-8B76-07EC28C5DA39}"/>
                    </a:ext>
                  </a:extLst>
                </p:cNvPr>
                <p:cNvSpPr/>
                <p:nvPr/>
              </p:nvSpPr>
              <p:spPr>
                <a:xfrm>
                  <a:off x="301508" y="2593125"/>
                  <a:ext cx="1287093" cy="351866"/>
                </a:xfrm>
                <a:prstGeom prst="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1100" dirty="0">
                      <a:solidFill>
                        <a:schemeClr val="tx1"/>
                      </a:solidFill>
                      <a:latin typeface="Cambria Math" panose="02040503050406030204" pitchFamily="18" charset="0"/>
                      <a:ea typeface="新細明體"/>
                      <a:cs typeface="Calibri"/>
                    </a:rPr>
                    <a:t>Compositional class embedding </a:t>
                  </a:r>
                  <a14:m>
                    <m:oMath xmlns:m="http://schemas.openxmlformats.org/officeDocument/2006/math">
                      <m:r>
                        <a:rPr lang="en-US" altLang="zh-TW" sz="1100" i="1">
                          <a:solidFill>
                            <a:schemeClr val="tx1"/>
                          </a:solidFill>
                          <a:latin typeface="Cambria Math" panose="02040503050406030204" pitchFamily="18" charset="0"/>
                          <a:ea typeface="新細明體"/>
                          <a:cs typeface="Calibri"/>
                        </a:rPr>
                        <m:t>𝑐</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25" name="矩形 24">
                  <a:extLst>
                    <a:ext uri="{FF2B5EF4-FFF2-40B4-BE49-F238E27FC236}">
                      <a16:creationId xmlns:a16="http://schemas.microsoft.com/office/drawing/2014/main" id="{A5451CE8-0406-4CE3-8B76-07EC28C5DA39}"/>
                    </a:ext>
                  </a:extLst>
                </p:cNvPr>
                <p:cNvSpPr>
                  <a:spLocks noRot="1" noChangeAspect="1" noMove="1" noResize="1" noEditPoints="1" noAdjustHandles="1" noChangeArrowheads="1" noChangeShapeType="1" noTextEdit="1"/>
                </p:cNvSpPr>
                <p:nvPr/>
              </p:nvSpPr>
              <p:spPr>
                <a:xfrm>
                  <a:off x="301508" y="2593125"/>
                  <a:ext cx="1287093" cy="351866"/>
                </a:xfrm>
                <a:prstGeom prst="rect">
                  <a:avLst/>
                </a:prstGeom>
                <a:blipFill>
                  <a:blip r:embed="rId4"/>
                  <a:stretch>
                    <a:fillRect t="-10000" b="-20000"/>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CCA8FEC2-817E-489B-9CB4-465F1B645855}"/>
                    </a:ext>
                  </a:extLst>
                </p:cNvPr>
                <p:cNvSpPr/>
                <p:nvPr/>
              </p:nvSpPr>
              <p:spPr>
                <a:xfrm>
                  <a:off x="301508" y="3639400"/>
                  <a:ext cx="1287093" cy="35186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Cambria Math" panose="02040503050406030204" pitchFamily="18" charset="0"/>
                      <a:ea typeface="新細明體"/>
                      <a:cs typeface="Calibri"/>
                    </a:rPr>
                    <a:t>Timestep embedding </a:t>
                  </a:r>
                  <a14:m>
                    <m:oMath xmlns:m="http://schemas.openxmlformats.org/officeDocument/2006/math">
                      <m:r>
                        <a:rPr lang="zh-TW" altLang="en-US" sz="1100" i="1" dirty="0" smtClean="0">
                          <a:solidFill>
                            <a:schemeClr val="tx1"/>
                          </a:solidFill>
                          <a:latin typeface="Cambria Math" panose="02040503050406030204" pitchFamily="18" charset="0"/>
                        </a:rPr>
                        <m:t>𝑡</m:t>
                      </m:r>
                    </m:oMath>
                  </a14:m>
                  <a:endParaRPr lang="zh-TW" altLang="en-US" sz="1100" dirty="0">
                    <a:solidFill>
                      <a:schemeClr val="tx1"/>
                    </a:solidFill>
                    <a:latin typeface="Cambria Math" panose="02040503050406030204" pitchFamily="18" charset="0"/>
                    <a:ea typeface="新細明體"/>
                    <a:cs typeface="Calibri"/>
                  </a:endParaRPr>
                </a:p>
              </p:txBody>
            </p:sp>
          </mc:Choice>
          <mc:Fallback xmlns="">
            <p:sp>
              <p:nvSpPr>
                <p:cNvPr id="26" name="矩形 25">
                  <a:extLst>
                    <a:ext uri="{FF2B5EF4-FFF2-40B4-BE49-F238E27FC236}">
                      <a16:creationId xmlns:a16="http://schemas.microsoft.com/office/drawing/2014/main" id="{CCA8FEC2-817E-489B-9CB4-465F1B645855}"/>
                    </a:ext>
                  </a:extLst>
                </p:cNvPr>
                <p:cNvSpPr>
                  <a:spLocks noRot="1" noChangeAspect="1" noMove="1" noResize="1" noEditPoints="1" noAdjustHandles="1" noChangeArrowheads="1" noChangeShapeType="1" noTextEdit="1"/>
                </p:cNvSpPr>
                <p:nvPr/>
              </p:nvSpPr>
              <p:spPr>
                <a:xfrm>
                  <a:off x="301508" y="3639400"/>
                  <a:ext cx="1287093" cy="351867"/>
                </a:xfrm>
                <a:prstGeom prst="rect">
                  <a:avLst/>
                </a:prstGeom>
                <a:blipFill>
                  <a:blip r:embed="rId5"/>
                  <a:stretch>
                    <a:fillRect t="-10000" b="-20000"/>
                  </a:stretch>
                </a:blipFill>
              </p:spPr>
              <p:txBody>
                <a:bodyPr/>
                <a:lstStyle/>
                <a:p>
                  <a:r>
                    <a:rPr lang="zh-TW" altLang="en-US">
                      <a:noFill/>
                    </a:rPr>
                    <a:t> </a:t>
                  </a:r>
                </a:p>
              </p:txBody>
            </p:sp>
          </mc:Fallback>
        </mc:AlternateContent>
      </p:grpSp>
      <p:grpSp>
        <p:nvGrpSpPr>
          <p:cNvPr id="23" name="群組 22">
            <a:extLst>
              <a:ext uri="{FF2B5EF4-FFF2-40B4-BE49-F238E27FC236}">
                <a16:creationId xmlns:a16="http://schemas.microsoft.com/office/drawing/2014/main" id="{D7E20813-2391-4FB7-8743-C3ADD2C032CD}"/>
              </a:ext>
            </a:extLst>
          </p:cNvPr>
          <p:cNvGrpSpPr/>
          <p:nvPr/>
        </p:nvGrpSpPr>
        <p:grpSpPr>
          <a:xfrm>
            <a:off x="2453196" y="4508475"/>
            <a:ext cx="1950913" cy="261610"/>
            <a:chOff x="5829536" y="3859417"/>
            <a:chExt cx="1950913" cy="261610"/>
          </a:xfrm>
        </p:grpSpPr>
        <p:grpSp>
          <p:nvGrpSpPr>
            <p:cNvPr id="24" name="群組 23">
              <a:extLst>
                <a:ext uri="{FF2B5EF4-FFF2-40B4-BE49-F238E27FC236}">
                  <a16:creationId xmlns:a16="http://schemas.microsoft.com/office/drawing/2014/main" id="{24520FA8-5B36-4B9D-9D63-1A6C792A7CA0}"/>
                </a:ext>
              </a:extLst>
            </p:cNvPr>
            <p:cNvGrpSpPr/>
            <p:nvPr/>
          </p:nvGrpSpPr>
          <p:grpSpPr>
            <a:xfrm>
              <a:off x="5829536" y="3916679"/>
              <a:ext cx="188896" cy="171251"/>
              <a:chOff x="3579183" y="2510669"/>
              <a:chExt cx="389136" cy="369332"/>
            </a:xfrm>
          </p:grpSpPr>
          <p:sp>
            <p:nvSpPr>
              <p:cNvPr id="28" name="流程圖: 接點 27">
                <a:extLst>
                  <a:ext uri="{FF2B5EF4-FFF2-40B4-BE49-F238E27FC236}">
                    <a16:creationId xmlns:a16="http://schemas.microsoft.com/office/drawing/2014/main" id="{151FCF3F-4FB2-4E52-9E89-0BE15DF5AA5D}"/>
                  </a:ext>
                </a:extLst>
              </p:cNvPr>
              <p:cNvSpPr/>
              <p:nvPr/>
            </p:nvSpPr>
            <p:spPr>
              <a:xfrm>
                <a:off x="3579183" y="2510669"/>
                <a:ext cx="389136" cy="369332"/>
              </a:xfrm>
              <a:prstGeom prst="flowChartConnec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cxnSp>
            <p:nvCxnSpPr>
              <p:cNvPr id="29" name="直線接點 28">
                <a:extLst>
                  <a:ext uri="{FF2B5EF4-FFF2-40B4-BE49-F238E27FC236}">
                    <a16:creationId xmlns:a16="http://schemas.microsoft.com/office/drawing/2014/main" id="{B3DC5DF1-863A-435E-A243-798EFB8A883E}"/>
                  </a:ext>
                </a:extLst>
              </p:cNvPr>
              <p:cNvCxnSpPr/>
              <p:nvPr/>
            </p:nvCxnSpPr>
            <p:spPr>
              <a:xfrm>
                <a:off x="3774120" y="2589913"/>
                <a:ext cx="0" cy="210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1BE89E6F-8895-46B2-8608-8E16BD7DAA42}"/>
                  </a:ext>
                </a:extLst>
              </p:cNvPr>
              <p:cNvCxnSpPr>
                <a:cxnSpLocks/>
              </p:cNvCxnSpPr>
              <p:nvPr/>
            </p:nvCxnSpPr>
            <p:spPr>
              <a:xfrm>
                <a:off x="3666848" y="2695335"/>
                <a:ext cx="2138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文字方塊 26">
              <a:extLst>
                <a:ext uri="{FF2B5EF4-FFF2-40B4-BE49-F238E27FC236}">
                  <a16:creationId xmlns:a16="http://schemas.microsoft.com/office/drawing/2014/main" id="{C7398792-C79D-4A39-8CBE-35D64D0DCC06}"/>
                </a:ext>
              </a:extLst>
            </p:cNvPr>
            <p:cNvSpPr txBox="1"/>
            <p:nvPr/>
          </p:nvSpPr>
          <p:spPr>
            <a:xfrm>
              <a:off x="5997369" y="3859417"/>
              <a:ext cx="1783080" cy="261610"/>
            </a:xfrm>
            <a:prstGeom prst="rect">
              <a:avLst/>
            </a:prstGeom>
            <a:noFill/>
          </p:spPr>
          <p:txBody>
            <a:bodyPr wrap="square" rtlCol="0">
              <a:spAutoFit/>
            </a:bodyPr>
            <a:lstStyle/>
            <a:p>
              <a:r>
                <a:rPr lang="en-US" altLang="zh-TW" sz="1100" dirty="0"/>
                <a:t>element-wise addition</a:t>
              </a:r>
              <a:endParaRPr lang="zh-TW" altLang="en-US" sz="1100" dirty="0"/>
            </a:p>
          </p:txBody>
        </p:sp>
      </p:grpSp>
      <p:pic>
        <p:nvPicPr>
          <p:cNvPr id="31" name="圖片 30">
            <a:extLst>
              <a:ext uri="{FF2B5EF4-FFF2-40B4-BE49-F238E27FC236}">
                <a16:creationId xmlns:a16="http://schemas.microsoft.com/office/drawing/2014/main" id="{A1EF8DE8-3670-4691-AC19-B4D0C75243B5}"/>
              </a:ext>
            </a:extLst>
          </p:cNvPr>
          <p:cNvPicPr>
            <a:picLocks noChangeAspect="1"/>
          </p:cNvPicPr>
          <p:nvPr/>
        </p:nvPicPr>
        <p:blipFill>
          <a:blip r:embed="rId6"/>
          <a:stretch>
            <a:fillRect/>
          </a:stretch>
        </p:blipFill>
        <p:spPr>
          <a:xfrm>
            <a:off x="4184984" y="1865255"/>
            <a:ext cx="4312670" cy="2918970"/>
          </a:xfrm>
          <a:prstGeom prst="rect">
            <a:avLst/>
          </a:prstGeom>
        </p:spPr>
      </p:pic>
      <p:sp>
        <p:nvSpPr>
          <p:cNvPr id="3" name="矩形: 圓角 2">
            <a:extLst>
              <a:ext uri="{FF2B5EF4-FFF2-40B4-BE49-F238E27FC236}">
                <a16:creationId xmlns:a16="http://schemas.microsoft.com/office/drawing/2014/main" id="{F753CDFD-EF56-4F20-A8AC-479568E37AF9}"/>
              </a:ext>
            </a:extLst>
          </p:cNvPr>
          <p:cNvSpPr/>
          <p:nvPr/>
        </p:nvSpPr>
        <p:spPr>
          <a:xfrm flipV="1">
            <a:off x="6995160" y="2948940"/>
            <a:ext cx="670560" cy="2894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9632F342-A156-44CD-B9FC-D1F940B6A36F}"/>
              </a:ext>
            </a:extLst>
          </p:cNvPr>
          <p:cNvSpPr txBox="1"/>
          <p:nvPr/>
        </p:nvSpPr>
        <p:spPr>
          <a:xfrm>
            <a:off x="7905188" y="4350293"/>
            <a:ext cx="235899" cy="215444"/>
          </a:xfrm>
          <a:prstGeom prst="rect">
            <a:avLst/>
          </a:prstGeom>
          <a:noFill/>
        </p:spPr>
        <p:txBody>
          <a:bodyPr wrap="square" rtlCol="0">
            <a:spAutoFit/>
          </a:bodyPr>
          <a:lstStyle/>
          <a:p>
            <a:r>
              <a:rPr lang="en-US" altLang="zh-TW" sz="800" dirty="0">
                <a:latin typeface="Cambria" panose="02040503050406030204" pitchFamily="18" charset="0"/>
                <a:ea typeface="Cambria" panose="02040503050406030204" pitchFamily="18" charset="0"/>
              </a:rPr>
              <a:t>K           </a:t>
            </a:r>
            <a:endParaRPr lang="zh-TW" altLang="en-US" sz="800" dirty="0">
              <a:latin typeface="Cambria" panose="02040503050406030204" pitchFamily="18" charset="0"/>
            </a:endParaRPr>
          </a:p>
        </p:txBody>
      </p:sp>
      <p:sp>
        <p:nvSpPr>
          <p:cNvPr id="34" name="文字方塊 33">
            <a:extLst>
              <a:ext uri="{FF2B5EF4-FFF2-40B4-BE49-F238E27FC236}">
                <a16:creationId xmlns:a16="http://schemas.microsoft.com/office/drawing/2014/main" id="{A4E030BD-82C2-4A81-A7F3-3D1A74481D0A}"/>
              </a:ext>
            </a:extLst>
          </p:cNvPr>
          <p:cNvSpPr txBox="1"/>
          <p:nvPr/>
        </p:nvSpPr>
        <p:spPr>
          <a:xfrm>
            <a:off x="8141088" y="4350293"/>
            <a:ext cx="235900" cy="215444"/>
          </a:xfrm>
          <a:prstGeom prst="rect">
            <a:avLst/>
          </a:prstGeom>
          <a:noFill/>
        </p:spPr>
        <p:txBody>
          <a:bodyPr wrap="square" rtlCol="0">
            <a:spAutoFit/>
          </a:bodyPr>
          <a:lstStyle/>
          <a:p>
            <a:r>
              <a:rPr lang="en-US" altLang="zh-TW" sz="800" dirty="0">
                <a:latin typeface="Cambria" panose="02040503050406030204" pitchFamily="18" charset="0"/>
                <a:ea typeface="Cambria" panose="02040503050406030204" pitchFamily="18" charset="0"/>
              </a:rPr>
              <a:t>V                                 </a:t>
            </a:r>
            <a:endParaRPr lang="zh-TW" altLang="en-US" sz="800" dirty="0">
              <a:latin typeface="Cambria" panose="02040503050406030204" pitchFamily="18" charset="0"/>
            </a:endParaRPr>
          </a:p>
        </p:txBody>
      </p:sp>
      <p:cxnSp>
        <p:nvCxnSpPr>
          <p:cNvPr id="33" name="直線單箭頭接點 32">
            <a:extLst>
              <a:ext uri="{FF2B5EF4-FFF2-40B4-BE49-F238E27FC236}">
                <a16:creationId xmlns:a16="http://schemas.microsoft.com/office/drawing/2014/main" id="{CC124E6B-BB76-4F2A-A693-AC5F6C780171}"/>
              </a:ext>
            </a:extLst>
          </p:cNvPr>
          <p:cNvCxnSpPr>
            <a:cxnSpLocks/>
          </p:cNvCxnSpPr>
          <p:nvPr/>
        </p:nvCxnSpPr>
        <p:spPr>
          <a:xfrm>
            <a:off x="3977430" y="1721762"/>
            <a:ext cx="1033354" cy="400252"/>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8331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0" presetClass="path" presetSubtype="0" accel="50000" decel="50000" fill="hold" grpId="0" nodeType="withEffect">
                                  <p:stCondLst>
                                    <p:cond delay="0"/>
                                  </p:stCondLst>
                                  <p:childTnLst>
                                    <p:animMotion origin="layout" path="M -0.00035 -0.02223 L -0.00035 -0.24321 L -0.025 -0.24321 " pathEditMode="relative" ptsTypes="AAA">
                                      <p:cBhvr>
                                        <p:cTn id="28" dur="2000" fill="hold"/>
                                        <p:tgtEl>
                                          <p:spTgt spid="11"/>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5E-6 -0.02223 L -0.00138 -0.28395 L -0.05105 -0.28365 " pathEditMode="relative" rAng="0" ptsTypes="AAA">
                                      <p:cBhvr>
                                        <p:cTn id="30" dur="2000" fill="hold"/>
                                        <p:tgtEl>
                                          <p:spTgt spid="34"/>
                                        </p:tgtEl>
                                        <p:attrNameLst>
                                          <p:attrName>ppt_x</p:attrName>
                                          <p:attrName>ppt_y</p:attrName>
                                        </p:attrNameLst>
                                      </p:cBhvr>
                                      <p:rCtr x="-2552" y="-130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1" grpId="1"/>
      <p:bldP spid="34" grpId="0"/>
      <p:bldP spid="3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E33E82-4175-4F8A-8844-FF5E142EEAD3}"/>
              </a:ext>
            </a:extLst>
          </p:cNvPr>
          <p:cNvSpPr/>
          <p:nvPr/>
        </p:nvSpPr>
        <p:spPr bwMode="auto">
          <a:xfrm>
            <a:off x="168540" y="90085"/>
            <a:ext cx="6702160" cy="507831"/>
          </a:xfrm>
          <a:prstGeom prst="rect">
            <a:avLst/>
          </a:prstGeom>
          <a:noFill/>
        </p:spPr>
        <p:txBody>
          <a:bodyPr wrap="squar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Proposed method</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Image selector on unseen composition</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6035D934-25D0-0768-3E7D-5BAFA60D442F}"/>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3DDAFC9A-9808-9A9C-F3B1-10E7E11F706E}"/>
              </a:ext>
            </a:extLst>
          </p:cNvPr>
          <p:cNvSpPr>
            <a:spLocks noGrp="1"/>
          </p:cNvSpPr>
          <p:nvPr>
            <p:ph type="sldNum" sz="quarter" idx="12"/>
          </p:nvPr>
        </p:nvSpPr>
        <p:spPr/>
        <p:txBody>
          <a:bodyPr/>
          <a:lstStyle/>
          <a:p>
            <a:fld id="{EE3F9CDB-1F21-4789-A81E-8FEA25CE194B}" type="slidenum">
              <a:rPr lang="zh-CN" altLang="en-US" smtClean="0"/>
              <a:pPr/>
              <a:t>18</a:t>
            </a:fld>
            <a:endParaRPr lang="zh-CN" altLang="en-US" dirty="0"/>
          </a:p>
        </p:txBody>
      </p:sp>
      <p:sp>
        <p:nvSpPr>
          <p:cNvPr id="2" name="文字方塊 1">
            <a:extLst>
              <a:ext uri="{FF2B5EF4-FFF2-40B4-BE49-F238E27FC236}">
                <a16:creationId xmlns:a16="http://schemas.microsoft.com/office/drawing/2014/main" id="{3D244D27-3F7C-495E-901C-FD4F835B62E0}"/>
              </a:ext>
            </a:extLst>
          </p:cNvPr>
          <p:cNvSpPr txBox="1"/>
          <p:nvPr/>
        </p:nvSpPr>
        <p:spPr>
          <a:xfrm>
            <a:off x="314590" y="946199"/>
            <a:ext cx="1296202" cy="246221"/>
          </a:xfrm>
          <a:prstGeom prst="rect">
            <a:avLst/>
          </a:prstGeom>
          <a:noFill/>
          <a:ln>
            <a:solidFill>
              <a:schemeClr val="tx1"/>
            </a:solidFill>
          </a:ln>
        </p:spPr>
        <p:txBody>
          <a:bodyPr wrap="square" rtlCol="0">
            <a:spAutoFit/>
          </a:bodyPr>
          <a:lstStyle/>
          <a:p>
            <a:pPr algn="ctr"/>
            <a:r>
              <a:rPr lang="en-US" altLang="zh-TW" sz="1000" dirty="0"/>
              <a:t>&lt;</a:t>
            </a:r>
            <a:r>
              <a:rPr lang="en-US" altLang="zh-TW" sz="1000" b="1" dirty="0"/>
              <a:t>Attribute</a:t>
            </a:r>
            <a:r>
              <a:rPr lang="en-US" altLang="zh-TW" sz="1000" dirty="0"/>
              <a:t>, </a:t>
            </a:r>
            <a:r>
              <a:rPr lang="en-US" altLang="zh-TW" sz="1000" b="1" dirty="0"/>
              <a:t>Object</a:t>
            </a:r>
            <a:r>
              <a:rPr lang="en-US" altLang="zh-TW" sz="1000" dirty="0"/>
              <a:t>&gt;</a:t>
            </a:r>
            <a:endParaRPr lang="zh-TW" altLang="en-US" sz="1000" dirty="0"/>
          </a:p>
        </p:txBody>
      </p:sp>
      <p:sp>
        <p:nvSpPr>
          <p:cNvPr id="6" name="矩形 28">
            <a:extLst>
              <a:ext uri="{FF2B5EF4-FFF2-40B4-BE49-F238E27FC236}">
                <a16:creationId xmlns:a16="http://schemas.microsoft.com/office/drawing/2014/main" id="{78617566-A6D3-4F22-84CC-DBE5649A9E78}"/>
              </a:ext>
            </a:extLst>
          </p:cNvPr>
          <p:cNvSpPr/>
          <p:nvPr/>
        </p:nvSpPr>
        <p:spPr>
          <a:xfrm rot="5400000">
            <a:off x="400365" y="1809287"/>
            <a:ext cx="1124650" cy="696751"/>
          </a:xfrm>
          <a:prstGeom prst="cube">
            <a:avLst/>
          </a:prstGeom>
          <a:solidFill>
            <a:schemeClr val="accent5"/>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b="1" dirty="0">
                <a:solidFill>
                  <a:schemeClr val="tx1"/>
                </a:solidFill>
                <a:latin typeface="Cambria Math" panose="02040503050406030204" pitchFamily="18" charset="0"/>
                <a:ea typeface="Cambria Math" panose="02040503050406030204" pitchFamily="18" charset="0"/>
                <a:cs typeface="+mn-lt"/>
              </a:rPr>
              <a:t>CCDM</a:t>
            </a:r>
            <a:endParaRPr lang="zh-TW" sz="1000" b="1" dirty="0">
              <a:solidFill>
                <a:schemeClr val="tx1"/>
              </a:solidFill>
              <a:latin typeface="Cambria Math" panose="02040503050406030204" pitchFamily="18" charset="0"/>
              <a:ea typeface="新細明體"/>
              <a:cs typeface="+mn-lt"/>
            </a:endParaRPr>
          </a:p>
        </p:txBody>
      </p:sp>
      <p:sp>
        <p:nvSpPr>
          <p:cNvPr id="3" name="矩形 2">
            <a:extLst>
              <a:ext uri="{FF2B5EF4-FFF2-40B4-BE49-F238E27FC236}">
                <a16:creationId xmlns:a16="http://schemas.microsoft.com/office/drawing/2014/main" id="{9D05D60E-A3EB-4F88-97E4-7501EF309241}"/>
              </a:ext>
            </a:extLst>
          </p:cNvPr>
          <p:cNvSpPr/>
          <p:nvPr/>
        </p:nvSpPr>
        <p:spPr>
          <a:xfrm>
            <a:off x="555416" y="3122314"/>
            <a:ext cx="755650" cy="566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latin typeface="Cambria Math" panose="02040503050406030204" pitchFamily="18" charset="0"/>
                <a:ea typeface="Cambria Math" panose="02040503050406030204" pitchFamily="18" charset="0"/>
              </a:rPr>
              <a:t>Generated image</a:t>
            </a:r>
            <a:endParaRPr lang="zh-TW" altLang="en-US" sz="1000" dirty="0">
              <a:latin typeface="Cambria Math" panose="02040503050406030204" pitchFamily="18" charset="0"/>
            </a:endParaRPr>
          </a:p>
        </p:txBody>
      </p:sp>
      <p:sp>
        <p:nvSpPr>
          <p:cNvPr id="10" name="矩形 28">
            <a:extLst>
              <a:ext uri="{FF2B5EF4-FFF2-40B4-BE49-F238E27FC236}">
                <a16:creationId xmlns:a16="http://schemas.microsoft.com/office/drawing/2014/main" id="{920EA37A-A4AF-4772-9CC2-74FC618432AF}"/>
              </a:ext>
            </a:extLst>
          </p:cNvPr>
          <p:cNvSpPr/>
          <p:nvPr/>
        </p:nvSpPr>
        <p:spPr>
          <a:xfrm>
            <a:off x="2431596" y="2319779"/>
            <a:ext cx="1016700" cy="633250"/>
          </a:xfrm>
          <a:prstGeom prst="cube">
            <a:avLst/>
          </a:prstGeom>
          <a:solidFill>
            <a:schemeClr val="accent5"/>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solidFill>
                  <a:schemeClr val="tx1"/>
                </a:solidFill>
                <a:latin typeface="Cambria Math" panose="02040503050406030204" pitchFamily="18" charset="0"/>
                <a:ea typeface="新細明體"/>
                <a:cs typeface="+mn-lt"/>
              </a:rPr>
              <a:t>Attribute</a:t>
            </a:r>
          </a:p>
          <a:p>
            <a:pPr algn="ctr"/>
            <a:r>
              <a:rPr lang="en-US" altLang="zh-TW" sz="1000" dirty="0">
                <a:solidFill>
                  <a:schemeClr val="tx1"/>
                </a:solidFill>
                <a:latin typeface="Cambria Math" panose="02040503050406030204" pitchFamily="18" charset="0"/>
                <a:ea typeface="新細明體"/>
                <a:cs typeface="+mn-lt"/>
              </a:rPr>
              <a:t>classifier</a:t>
            </a:r>
            <a:endParaRPr lang="zh-TW" sz="1000" dirty="0">
              <a:solidFill>
                <a:schemeClr val="tx1"/>
              </a:solidFill>
              <a:latin typeface="Cambria Math" panose="02040503050406030204" pitchFamily="18" charset="0"/>
              <a:ea typeface="新細明體"/>
              <a:cs typeface="+mn-lt"/>
            </a:endParaRPr>
          </a:p>
        </p:txBody>
      </p:sp>
      <p:sp>
        <p:nvSpPr>
          <p:cNvPr id="11" name="矩形 28">
            <a:extLst>
              <a:ext uri="{FF2B5EF4-FFF2-40B4-BE49-F238E27FC236}">
                <a16:creationId xmlns:a16="http://schemas.microsoft.com/office/drawing/2014/main" id="{EFBEE7CE-EAC7-483F-8451-22079D6F59CB}"/>
              </a:ext>
            </a:extLst>
          </p:cNvPr>
          <p:cNvSpPr/>
          <p:nvPr/>
        </p:nvSpPr>
        <p:spPr>
          <a:xfrm>
            <a:off x="2431596" y="3577976"/>
            <a:ext cx="1016700" cy="633250"/>
          </a:xfrm>
          <a:prstGeom prst="cube">
            <a:avLst/>
          </a:prstGeom>
          <a:solidFill>
            <a:schemeClr val="accent5"/>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solidFill>
                  <a:schemeClr val="tx1"/>
                </a:solidFill>
                <a:latin typeface="Cambria Math" panose="02040503050406030204" pitchFamily="18" charset="0"/>
                <a:ea typeface="Cambria Math" panose="02040503050406030204" pitchFamily="18" charset="0"/>
                <a:cs typeface="+mn-lt"/>
              </a:rPr>
              <a:t>Object</a:t>
            </a:r>
          </a:p>
          <a:p>
            <a:pPr algn="ctr"/>
            <a:r>
              <a:rPr lang="en-US" altLang="zh-TW" sz="1000" dirty="0">
                <a:solidFill>
                  <a:schemeClr val="tx1"/>
                </a:solidFill>
                <a:latin typeface="Cambria Math" panose="02040503050406030204" pitchFamily="18" charset="0"/>
                <a:ea typeface="Cambria Math" panose="02040503050406030204" pitchFamily="18" charset="0"/>
                <a:cs typeface="+mn-lt"/>
              </a:rPr>
              <a:t>classifier</a:t>
            </a:r>
            <a:endParaRPr lang="zh-TW" sz="1000" dirty="0">
              <a:solidFill>
                <a:schemeClr val="tx1"/>
              </a:solidFill>
              <a:latin typeface="Cambria Math" panose="02040503050406030204" pitchFamily="18" charset="0"/>
              <a:ea typeface="新細明體"/>
              <a:cs typeface="+mn-lt"/>
            </a:endParaRPr>
          </a:p>
        </p:txBody>
      </p:sp>
      <p:sp>
        <p:nvSpPr>
          <p:cNvPr id="5" name="菱形 4">
            <a:extLst>
              <a:ext uri="{FF2B5EF4-FFF2-40B4-BE49-F238E27FC236}">
                <a16:creationId xmlns:a16="http://schemas.microsoft.com/office/drawing/2014/main" id="{A81AB81B-479F-4690-A80A-853F83E58728}"/>
              </a:ext>
            </a:extLst>
          </p:cNvPr>
          <p:cNvSpPr/>
          <p:nvPr/>
        </p:nvSpPr>
        <p:spPr>
          <a:xfrm>
            <a:off x="3927022" y="2204335"/>
            <a:ext cx="1149348" cy="864137"/>
          </a:xfrm>
          <a:prstGeom prst="diamon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Matching attribute?</a:t>
            </a:r>
            <a:endParaRPr lang="zh-TW" altLang="en-US" sz="800" dirty="0">
              <a:solidFill>
                <a:schemeClr val="tx1"/>
              </a:solidFill>
            </a:endParaRPr>
          </a:p>
        </p:txBody>
      </p:sp>
      <p:sp>
        <p:nvSpPr>
          <p:cNvPr id="14" name="菱形 13">
            <a:extLst>
              <a:ext uri="{FF2B5EF4-FFF2-40B4-BE49-F238E27FC236}">
                <a16:creationId xmlns:a16="http://schemas.microsoft.com/office/drawing/2014/main" id="{9D0D146E-5A8D-4AE0-87E5-9A17F75D8A88}"/>
              </a:ext>
            </a:extLst>
          </p:cNvPr>
          <p:cNvSpPr/>
          <p:nvPr/>
        </p:nvSpPr>
        <p:spPr>
          <a:xfrm>
            <a:off x="3927022" y="3462532"/>
            <a:ext cx="1149348" cy="864137"/>
          </a:xfrm>
          <a:prstGeom prst="diamon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 dirty="0">
                <a:solidFill>
                  <a:schemeClr val="tx1"/>
                </a:solidFill>
              </a:rPr>
              <a:t>Matching object?</a:t>
            </a:r>
            <a:endParaRPr lang="zh-TW" altLang="en-US" sz="800" dirty="0">
              <a:solidFill>
                <a:schemeClr val="tx1"/>
              </a:solidFill>
            </a:endParaRPr>
          </a:p>
        </p:txBody>
      </p:sp>
      <p:sp>
        <p:nvSpPr>
          <p:cNvPr id="15" name="矩形: 圓角 14">
            <a:extLst>
              <a:ext uri="{FF2B5EF4-FFF2-40B4-BE49-F238E27FC236}">
                <a16:creationId xmlns:a16="http://schemas.microsoft.com/office/drawing/2014/main" id="{CA9938D3-CB81-403E-8AAB-60B650F92D00}"/>
              </a:ext>
            </a:extLst>
          </p:cNvPr>
          <p:cNvSpPr/>
          <p:nvPr/>
        </p:nvSpPr>
        <p:spPr>
          <a:xfrm>
            <a:off x="5440448" y="3132532"/>
            <a:ext cx="943716" cy="330000"/>
          </a:xfrm>
          <a:prstGeom prst="roundRect">
            <a:avLst/>
          </a:prstGeom>
          <a:solidFill>
            <a:srgbClr val="92D05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solidFill>
                  <a:schemeClr val="tx1"/>
                </a:solidFill>
              </a:rPr>
              <a:t>Intersection</a:t>
            </a:r>
            <a:endParaRPr lang="zh-TW" altLang="en-US" sz="1000" dirty="0">
              <a:solidFill>
                <a:schemeClr val="tx1"/>
              </a:solidFill>
            </a:endParaRPr>
          </a:p>
        </p:txBody>
      </p:sp>
      <p:cxnSp>
        <p:nvCxnSpPr>
          <p:cNvPr id="16" name="直線單箭頭接點 15">
            <a:extLst>
              <a:ext uri="{FF2B5EF4-FFF2-40B4-BE49-F238E27FC236}">
                <a16:creationId xmlns:a16="http://schemas.microsoft.com/office/drawing/2014/main" id="{E36333F6-5E50-4D49-BF4C-929BCB2D32A0}"/>
              </a:ext>
            </a:extLst>
          </p:cNvPr>
          <p:cNvCxnSpPr>
            <a:cxnSpLocks/>
          </p:cNvCxnSpPr>
          <p:nvPr/>
        </p:nvCxnSpPr>
        <p:spPr>
          <a:xfrm flipV="1">
            <a:off x="888546" y="1192597"/>
            <a:ext cx="0" cy="40274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18" name="直線單箭頭接點 17">
            <a:extLst>
              <a:ext uri="{FF2B5EF4-FFF2-40B4-BE49-F238E27FC236}">
                <a16:creationId xmlns:a16="http://schemas.microsoft.com/office/drawing/2014/main" id="{325897E2-18D7-49B4-9D23-30B4827B484A}"/>
              </a:ext>
            </a:extLst>
          </p:cNvPr>
          <p:cNvCxnSpPr>
            <a:cxnSpLocks/>
          </p:cNvCxnSpPr>
          <p:nvPr/>
        </p:nvCxnSpPr>
        <p:spPr>
          <a:xfrm>
            <a:off x="938313" y="2658269"/>
            <a:ext cx="0" cy="46621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0" name="直線單箭頭接點 19">
            <a:extLst>
              <a:ext uri="{FF2B5EF4-FFF2-40B4-BE49-F238E27FC236}">
                <a16:creationId xmlns:a16="http://schemas.microsoft.com/office/drawing/2014/main" id="{B1E61D2B-50D4-47A4-AB6B-4955E547A8F5}"/>
              </a:ext>
            </a:extLst>
          </p:cNvPr>
          <p:cNvCxnSpPr>
            <a:cxnSpLocks/>
            <a:stCxn id="3" idx="3"/>
          </p:cNvCxnSpPr>
          <p:nvPr/>
        </p:nvCxnSpPr>
        <p:spPr>
          <a:xfrm flipV="1">
            <a:off x="1311066" y="2716760"/>
            <a:ext cx="1120530" cy="688844"/>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3" name="直線單箭頭接點 22">
            <a:extLst>
              <a:ext uri="{FF2B5EF4-FFF2-40B4-BE49-F238E27FC236}">
                <a16:creationId xmlns:a16="http://schemas.microsoft.com/office/drawing/2014/main" id="{6DDE2ABA-7F0E-430C-968F-43F0185B602E}"/>
              </a:ext>
            </a:extLst>
          </p:cNvPr>
          <p:cNvCxnSpPr>
            <a:cxnSpLocks/>
            <a:stCxn id="3" idx="3"/>
            <a:endCxn id="11" idx="2"/>
          </p:cNvCxnSpPr>
          <p:nvPr/>
        </p:nvCxnSpPr>
        <p:spPr>
          <a:xfrm>
            <a:off x="1311066" y="3405604"/>
            <a:ext cx="1120530" cy="568153"/>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6" name="直線單箭頭接點 25">
            <a:extLst>
              <a:ext uri="{FF2B5EF4-FFF2-40B4-BE49-F238E27FC236}">
                <a16:creationId xmlns:a16="http://schemas.microsoft.com/office/drawing/2014/main" id="{00593A76-06B1-4EBD-AEDE-9F41FCA0A490}"/>
              </a:ext>
            </a:extLst>
          </p:cNvPr>
          <p:cNvCxnSpPr>
            <a:cxnSpLocks/>
            <a:endCxn id="5" idx="1"/>
          </p:cNvCxnSpPr>
          <p:nvPr/>
        </p:nvCxnSpPr>
        <p:spPr>
          <a:xfrm>
            <a:off x="3334119" y="2632486"/>
            <a:ext cx="592903" cy="391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33" name="直線單箭頭接點 32">
            <a:extLst>
              <a:ext uri="{FF2B5EF4-FFF2-40B4-BE49-F238E27FC236}">
                <a16:creationId xmlns:a16="http://schemas.microsoft.com/office/drawing/2014/main" id="{2568EE59-2A61-45D7-93B1-82E4E7D08D18}"/>
              </a:ext>
            </a:extLst>
          </p:cNvPr>
          <p:cNvCxnSpPr>
            <a:cxnSpLocks/>
          </p:cNvCxnSpPr>
          <p:nvPr/>
        </p:nvCxnSpPr>
        <p:spPr>
          <a:xfrm>
            <a:off x="3334119" y="3890682"/>
            <a:ext cx="592903" cy="391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45" name="文字方塊 44">
            <a:extLst>
              <a:ext uri="{FF2B5EF4-FFF2-40B4-BE49-F238E27FC236}">
                <a16:creationId xmlns:a16="http://schemas.microsoft.com/office/drawing/2014/main" id="{2F54B490-19ED-402F-8B49-EF7B8284168E}"/>
              </a:ext>
            </a:extLst>
          </p:cNvPr>
          <p:cNvSpPr txBox="1"/>
          <p:nvPr/>
        </p:nvSpPr>
        <p:spPr>
          <a:xfrm>
            <a:off x="5046748" y="2373706"/>
            <a:ext cx="393700" cy="246221"/>
          </a:xfrm>
          <a:prstGeom prst="rect">
            <a:avLst/>
          </a:prstGeom>
          <a:noFill/>
        </p:spPr>
        <p:txBody>
          <a:bodyPr wrap="square" rtlCol="0">
            <a:spAutoFit/>
          </a:bodyPr>
          <a:lstStyle/>
          <a:p>
            <a:r>
              <a:rPr lang="en-US" altLang="zh-TW" sz="1000" dirty="0"/>
              <a:t>Yes</a:t>
            </a:r>
            <a:endParaRPr lang="zh-TW" altLang="en-US" sz="1000" dirty="0"/>
          </a:p>
        </p:txBody>
      </p:sp>
      <p:sp>
        <p:nvSpPr>
          <p:cNvPr id="46" name="文字方塊 45">
            <a:extLst>
              <a:ext uri="{FF2B5EF4-FFF2-40B4-BE49-F238E27FC236}">
                <a16:creationId xmlns:a16="http://schemas.microsoft.com/office/drawing/2014/main" id="{83B15CD0-F0AA-4E91-86EA-75784580094D}"/>
              </a:ext>
            </a:extLst>
          </p:cNvPr>
          <p:cNvSpPr txBox="1"/>
          <p:nvPr/>
        </p:nvSpPr>
        <p:spPr>
          <a:xfrm>
            <a:off x="5046748" y="3611146"/>
            <a:ext cx="393700" cy="246221"/>
          </a:xfrm>
          <a:prstGeom prst="rect">
            <a:avLst/>
          </a:prstGeom>
          <a:noFill/>
        </p:spPr>
        <p:txBody>
          <a:bodyPr wrap="square" rtlCol="0">
            <a:spAutoFit/>
          </a:bodyPr>
          <a:lstStyle/>
          <a:p>
            <a:r>
              <a:rPr lang="en-US" altLang="zh-TW" sz="1000" dirty="0"/>
              <a:t>Yes</a:t>
            </a:r>
            <a:endParaRPr lang="zh-TW" altLang="en-US" sz="1000" dirty="0"/>
          </a:p>
        </p:txBody>
      </p:sp>
      <p:sp>
        <p:nvSpPr>
          <p:cNvPr id="58" name="矩形: 圓角 57">
            <a:extLst>
              <a:ext uri="{FF2B5EF4-FFF2-40B4-BE49-F238E27FC236}">
                <a16:creationId xmlns:a16="http://schemas.microsoft.com/office/drawing/2014/main" id="{D81969A3-680C-45B9-97FB-71DE1117A9AE}"/>
              </a:ext>
            </a:extLst>
          </p:cNvPr>
          <p:cNvSpPr/>
          <p:nvPr/>
        </p:nvSpPr>
        <p:spPr>
          <a:xfrm>
            <a:off x="4161972" y="4559374"/>
            <a:ext cx="679448" cy="322710"/>
          </a:xfrm>
          <a:prstGeom prst="roundRect">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solidFill>
                  <a:schemeClr val="tx1"/>
                </a:solidFill>
              </a:rPr>
              <a:t>Drop</a:t>
            </a:r>
            <a:endParaRPr lang="zh-TW" altLang="en-US" sz="1000" dirty="0">
              <a:solidFill>
                <a:schemeClr val="tx1"/>
              </a:solidFill>
            </a:endParaRPr>
          </a:p>
        </p:txBody>
      </p:sp>
      <p:sp>
        <p:nvSpPr>
          <p:cNvPr id="59" name="矩形: 圓角 58">
            <a:extLst>
              <a:ext uri="{FF2B5EF4-FFF2-40B4-BE49-F238E27FC236}">
                <a16:creationId xmlns:a16="http://schemas.microsoft.com/office/drawing/2014/main" id="{41DA3A2C-76EE-4203-B43D-75CAA4604BBC}"/>
              </a:ext>
            </a:extLst>
          </p:cNvPr>
          <p:cNvSpPr/>
          <p:nvPr/>
        </p:nvSpPr>
        <p:spPr>
          <a:xfrm>
            <a:off x="4161972" y="1648920"/>
            <a:ext cx="679448" cy="322710"/>
          </a:xfrm>
          <a:prstGeom prst="roundRect">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solidFill>
                  <a:schemeClr val="tx1"/>
                </a:solidFill>
              </a:rPr>
              <a:t>Drop</a:t>
            </a:r>
            <a:endParaRPr lang="zh-TW" altLang="en-US" sz="1000" dirty="0">
              <a:solidFill>
                <a:schemeClr val="tx1"/>
              </a:solidFill>
            </a:endParaRPr>
          </a:p>
        </p:txBody>
      </p:sp>
      <p:sp>
        <p:nvSpPr>
          <p:cNvPr id="24" name="文字方塊 23">
            <a:extLst>
              <a:ext uri="{FF2B5EF4-FFF2-40B4-BE49-F238E27FC236}">
                <a16:creationId xmlns:a16="http://schemas.microsoft.com/office/drawing/2014/main" id="{7AD133B2-2A72-440B-8D9C-4D6BA53C2F6A}"/>
              </a:ext>
            </a:extLst>
          </p:cNvPr>
          <p:cNvSpPr txBox="1"/>
          <p:nvPr/>
        </p:nvSpPr>
        <p:spPr>
          <a:xfrm>
            <a:off x="4501696" y="1971630"/>
            <a:ext cx="393700" cy="246221"/>
          </a:xfrm>
          <a:prstGeom prst="rect">
            <a:avLst/>
          </a:prstGeom>
          <a:noFill/>
        </p:spPr>
        <p:txBody>
          <a:bodyPr wrap="square" rtlCol="0">
            <a:spAutoFit/>
          </a:bodyPr>
          <a:lstStyle/>
          <a:p>
            <a:r>
              <a:rPr lang="en-US" altLang="zh-TW" sz="1000" dirty="0"/>
              <a:t>No</a:t>
            </a:r>
            <a:endParaRPr lang="zh-TW" altLang="en-US" sz="1000" dirty="0"/>
          </a:p>
        </p:txBody>
      </p:sp>
      <p:sp>
        <p:nvSpPr>
          <p:cNvPr id="25" name="文字方塊 24">
            <a:extLst>
              <a:ext uri="{FF2B5EF4-FFF2-40B4-BE49-F238E27FC236}">
                <a16:creationId xmlns:a16="http://schemas.microsoft.com/office/drawing/2014/main" id="{73C46510-99E9-4FB7-8914-C402BEA93E23}"/>
              </a:ext>
            </a:extLst>
          </p:cNvPr>
          <p:cNvSpPr txBox="1"/>
          <p:nvPr/>
        </p:nvSpPr>
        <p:spPr>
          <a:xfrm>
            <a:off x="4501696" y="4276680"/>
            <a:ext cx="393700" cy="246221"/>
          </a:xfrm>
          <a:prstGeom prst="rect">
            <a:avLst/>
          </a:prstGeom>
          <a:noFill/>
        </p:spPr>
        <p:txBody>
          <a:bodyPr wrap="square" rtlCol="0">
            <a:spAutoFit/>
          </a:bodyPr>
          <a:lstStyle/>
          <a:p>
            <a:r>
              <a:rPr lang="en-US" altLang="zh-TW" sz="1000" dirty="0"/>
              <a:t>No</a:t>
            </a:r>
            <a:endParaRPr lang="zh-TW" altLang="en-US" sz="1000" dirty="0"/>
          </a:p>
        </p:txBody>
      </p:sp>
      <p:cxnSp>
        <p:nvCxnSpPr>
          <p:cNvPr id="27" name="直線單箭頭接點 26">
            <a:extLst>
              <a:ext uri="{FF2B5EF4-FFF2-40B4-BE49-F238E27FC236}">
                <a16:creationId xmlns:a16="http://schemas.microsoft.com/office/drawing/2014/main" id="{4D722693-80C0-40AD-9428-4D8E7E911F12}"/>
              </a:ext>
            </a:extLst>
          </p:cNvPr>
          <p:cNvCxnSpPr>
            <a:cxnSpLocks/>
          </p:cNvCxnSpPr>
          <p:nvPr/>
        </p:nvCxnSpPr>
        <p:spPr>
          <a:xfrm flipV="1">
            <a:off x="4501696" y="1970857"/>
            <a:ext cx="0" cy="23347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8" name="直線單箭頭接點 27">
            <a:extLst>
              <a:ext uri="{FF2B5EF4-FFF2-40B4-BE49-F238E27FC236}">
                <a16:creationId xmlns:a16="http://schemas.microsoft.com/office/drawing/2014/main" id="{6B9419D3-855A-4160-8205-68E28C31B99A}"/>
              </a:ext>
            </a:extLst>
          </p:cNvPr>
          <p:cNvCxnSpPr>
            <a:cxnSpLocks/>
            <a:endCxn id="58" idx="0"/>
          </p:cNvCxnSpPr>
          <p:nvPr/>
        </p:nvCxnSpPr>
        <p:spPr>
          <a:xfrm>
            <a:off x="4501242" y="4315562"/>
            <a:ext cx="454" cy="243812"/>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19" name="文字方塊 18">
            <a:extLst>
              <a:ext uri="{FF2B5EF4-FFF2-40B4-BE49-F238E27FC236}">
                <a16:creationId xmlns:a16="http://schemas.microsoft.com/office/drawing/2014/main" id="{00483D83-6F8C-4519-9ED0-F6C98D08D8C1}"/>
              </a:ext>
            </a:extLst>
          </p:cNvPr>
          <p:cNvSpPr txBox="1"/>
          <p:nvPr/>
        </p:nvSpPr>
        <p:spPr>
          <a:xfrm>
            <a:off x="2216519" y="942390"/>
            <a:ext cx="1296199" cy="246221"/>
          </a:xfrm>
          <a:prstGeom prst="rect">
            <a:avLst/>
          </a:prstGeom>
          <a:noFill/>
        </p:spPr>
        <p:txBody>
          <a:bodyPr wrap="square" rtlCol="0">
            <a:spAutoFit/>
          </a:bodyPr>
          <a:lstStyle/>
          <a:p>
            <a:r>
              <a:rPr lang="en-US" altLang="zh-TW" sz="1000" b="1" dirty="0">
                <a:solidFill>
                  <a:srgbClr val="FF0000"/>
                </a:solidFill>
              </a:rPr>
              <a:t>“Unseen composition”</a:t>
            </a:r>
            <a:endParaRPr lang="zh-TW" altLang="en-US" sz="1000" b="1" dirty="0">
              <a:solidFill>
                <a:srgbClr val="FF0000"/>
              </a:solidFill>
            </a:endParaRPr>
          </a:p>
        </p:txBody>
      </p:sp>
      <p:cxnSp>
        <p:nvCxnSpPr>
          <p:cNvPr id="32" name="直線單箭頭接點 31">
            <a:extLst>
              <a:ext uri="{FF2B5EF4-FFF2-40B4-BE49-F238E27FC236}">
                <a16:creationId xmlns:a16="http://schemas.microsoft.com/office/drawing/2014/main" id="{021805D4-2747-43CD-BEE8-F0C5F186AA2D}"/>
              </a:ext>
            </a:extLst>
          </p:cNvPr>
          <p:cNvCxnSpPr>
            <a:cxnSpLocks/>
          </p:cNvCxnSpPr>
          <p:nvPr/>
        </p:nvCxnSpPr>
        <p:spPr>
          <a:xfrm flipH="1">
            <a:off x="1682596" y="1069309"/>
            <a:ext cx="533923" cy="0"/>
          </a:xfrm>
          <a:prstGeom prst="straightConnector1">
            <a:avLst/>
          </a:prstGeom>
          <a:ln w="127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4" name="矩形: 圓角 33">
            <a:extLst>
              <a:ext uri="{FF2B5EF4-FFF2-40B4-BE49-F238E27FC236}">
                <a16:creationId xmlns:a16="http://schemas.microsoft.com/office/drawing/2014/main" id="{9DA1D340-EFD3-446C-9D08-5FE23130B01C}"/>
              </a:ext>
            </a:extLst>
          </p:cNvPr>
          <p:cNvSpPr/>
          <p:nvPr/>
        </p:nvSpPr>
        <p:spPr>
          <a:xfrm>
            <a:off x="6870700" y="3139822"/>
            <a:ext cx="679448" cy="322710"/>
          </a:xfrm>
          <a:prstGeom prst="roundRect">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a:solidFill>
                  <a:schemeClr val="tx1"/>
                </a:solidFill>
              </a:rPr>
              <a:t>Keep</a:t>
            </a:r>
            <a:endParaRPr lang="zh-TW" altLang="en-US" sz="1000" dirty="0">
              <a:solidFill>
                <a:schemeClr val="tx1"/>
              </a:solidFill>
            </a:endParaRPr>
          </a:p>
        </p:txBody>
      </p:sp>
      <p:cxnSp>
        <p:nvCxnSpPr>
          <p:cNvPr id="35" name="直線單箭頭接點 34">
            <a:extLst>
              <a:ext uri="{FF2B5EF4-FFF2-40B4-BE49-F238E27FC236}">
                <a16:creationId xmlns:a16="http://schemas.microsoft.com/office/drawing/2014/main" id="{5B683A97-5AC8-4459-89CA-3B7248B02C7C}"/>
              </a:ext>
            </a:extLst>
          </p:cNvPr>
          <p:cNvCxnSpPr>
            <a:cxnSpLocks/>
          </p:cNvCxnSpPr>
          <p:nvPr/>
        </p:nvCxnSpPr>
        <p:spPr>
          <a:xfrm>
            <a:off x="5076370" y="2632486"/>
            <a:ext cx="835936"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38" name="直線單箭頭接點 37">
            <a:extLst>
              <a:ext uri="{FF2B5EF4-FFF2-40B4-BE49-F238E27FC236}">
                <a16:creationId xmlns:a16="http://schemas.microsoft.com/office/drawing/2014/main" id="{B1D03987-6DB4-4BBF-80BA-51A14179676A}"/>
              </a:ext>
            </a:extLst>
          </p:cNvPr>
          <p:cNvCxnSpPr>
            <a:cxnSpLocks/>
          </p:cNvCxnSpPr>
          <p:nvPr/>
        </p:nvCxnSpPr>
        <p:spPr>
          <a:xfrm>
            <a:off x="5912306" y="2632486"/>
            <a:ext cx="0" cy="48982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4" name="直線單箭頭接點 43">
            <a:extLst>
              <a:ext uri="{FF2B5EF4-FFF2-40B4-BE49-F238E27FC236}">
                <a16:creationId xmlns:a16="http://schemas.microsoft.com/office/drawing/2014/main" id="{DF6B0C6C-0526-4550-90C6-A8514DF64984}"/>
              </a:ext>
            </a:extLst>
          </p:cNvPr>
          <p:cNvCxnSpPr>
            <a:cxnSpLocks/>
          </p:cNvCxnSpPr>
          <p:nvPr/>
        </p:nvCxnSpPr>
        <p:spPr>
          <a:xfrm>
            <a:off x="5076370" y="3890682"/>
            <a:ext cx="835936" cy="0"/>
          </a:xfrm>
          <a:prstGeom prst="straightConnector1">
            <a:avLst/>
          </a:prstGeom>
          <a:ln w="12700"/>
        </p:spPr>
        <p:style>
          <a:lnRef idx="3">
            <a:schemeClr val="dk1"/>
          </a:lnRef>
          <a:fillRef idx="0">
            <a:schemeClr val="dk1"/>
          </a:fillRef>
          <a:effectRef idx="2">
            <a:schemeClr val="dk1"/>
          </a:effectRef>
          <a:fontRef idx="minor">
            <a:schemeClr val="tx1"/>
          </a:fontRef>
        </p:style>
      </p:cxnSp>
      <p:cxnSp>
        <p:nvCxnSpPr>
          <p:cNvPr id="47" name="直線單箭頭接點 46">
            <a:extLst>
              <a:ext uri="{FF2B5EF4-FFF2-40B4-BE49-F238E27FC236}">
                <a16:creationId xmlns:a16="http://schemas.microsoft.com/office/drawing/2014/main" id="{9E407692-8067-4426-AC2A-9AF0D38BEEEE}"/>
              </a:ext>
            </a:extLst>
          </p:cNvPr>
          <p:cNvCxnSpPr>
            <a:cxnSpLocks/>
            <a:endCxn id="15" idx="2"/>
          </p:cNvCxnSpPr>
          <p:nvPr/>
        </p:nvCxnSpPr>
        <p:spPr>
          <a:xfrm flipV="1">
            <a:off x="5912306" y="3462532"/>
            <a:ext cx="0" cy="44043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50" name="語音泡泡: 圓角矩形 49">
            <a:extLst>
              <a:ext uri="{FF2B5EF4-FFF2-40B4-BE49-F238E27FC236}">
                <a16:creationId xmlns:a16="http://schemas.microsoft.com/office/drawing/2014/main" id="{000B0EF5-B872-4EF7-B45B-B93AA37A42A8}"/>
              </a:ext>
            </a:extLst>
          </p:cNvPr>
          <p:cNvSpPr/>
          <p:nvPr/>
        </p:nvSpPr>
        <p:spPr>
          <a:xfrm>
            <a:off x="6478635" y="1393975"/>
            <a:ext cx="2246265" cy="1238511"/>
          </a:xfrm>
          <a:prstGeom prst="wedgeRoundRectCallout">
            <a:avLst>
              <a:gd name="adj1" fmla="val -53651"/>
              <a:gd name="adj2" fmla="val 8655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流程圖: 接點 50">
            <a:extLst>
              <a:ext uri="{FF2B5EF4-FFF2-40B4-BE49-F238E27FC236}">
                <a16:creationId xmlns:a16="http://schemas.microsoft.com/office/drawing/2014/main" id="{48D16B08-EF54-47C6-A582-66C2165247EF}"/>
              </a:ext>
            </a:extLst>
          </p:cNvPr>
          <p:cNvSpPr/>
          <p:nvPr/>
        </p:nvSpPr>
        <p:spPr>
          <a:xfrm>
            <a:off x="6735757" y="1642320"/>
            <a:ext cx="1019191" cy="9110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4" name="流程圖: 接點 53">
            <a:extLst>
              <a:ext uri="{FF2B5EF4-FFF2-40B4-BE49-F238E27FC236}">
                <a16:creationId xmlns:a16="http://schemas.microsoft.com/office/drawing/2014/main" id="{429516DF-946F-4B4D-959C-5FC985E5864B}"/>
              </a:ext>
            </a:extLst>
          </p:cNvPr>
          <p:cNvSpPr/>
          <p:nvPr/>
        </p:nvSpPr>
        <p:spPr>
          <a:xfrm>
            <a:off x="7505698" y="1621382"/>
            <a:ext cx="1019191" cy="9110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2618D8B0-4AAC-4ABA-8F80-9CC484337717}"/>
              </a:ext>
            </a:extLst>
          </p:cNvPr>
          <p:cNvSpPr txBox="1"/>
          <p:nvPr/>
        </p:nvSpPr>
        <p:spPr>
          <a:xfrm>
            <a:off x="6775749" y="1876864"/>
            <a:ext cx="939206" cy="400110"/>
          </a:xfrm>
          <a:prstGeom prst="rect">
            <a:avLst/>
          </a:prstGeom>
          <a:noFill/>
        </p:spPr>
        <p:txBody>
          <a:bodyPr wrap="square" rtlCol="0">
            <a:spAutoFit/>
          </a:bodyPr>
          <a:lstStyle/>
          <a:p>
            <a:pPr algn="ctr"/>
            <a:r>
              <a:rPr lang="en-US" altLang="zh-TW" sz="1000" dirty="0"/>
              <a:t>Match</a:t>
            </a:r>
          </a:p>
          <a:p>
            <a:pPr algn="ctr"/>
            <a:r>
              <a:rPr lang="en-US" altLang="zh-TW" sz="1000" dirty="0"/>
              <a:t>attribute</a:t>
            </a:r>
            <a:endParaRPr lang="zh-TW" altLang="en-US" sz="1000" dirty="0"/>
          </a:p>
        </p:txBody>
      </p:sp>
      <p:sp>
        <p:nvSpPr>
          <p:cNvPr id="56" name="文字方塊 55">
            <a:extLst>
              <a:ext uri="{FF2B5EF4-FFF2-40B4-BE49-F238E27FC236}">
                <a16:creationId xmlns:a16="http://schemas.microsoft.com/office/drawing/2014/main" id="{989E9A9A-0E31-4970-BF88-2FCA620B8832}"/>
              </a:ext>
            </a:extLst>
          </p:cNvPr>
          <p:cNvSpPr txBox="1"/>
          <p:nvPr/>
        </p:nvSpPr>
        <p:spPr>
          <a:xfrm>
            <a:off x="7545690" y="1876864"/>
            <a:ext cx="939206" cy="400110"/>
          </a:xfrm>
          <a:prstGeom prst="rect">
            <a:avLst/>
          </a:prstGeom>
          <a:noFill/>
        </p:spPr>
        <p:txBody>
          <a:bodyPr wrap="square" rtlCol="0">
            <a:spAutoFit/>
          </a:bodyPr>
          <a:lstStyle/>
          <a:p>
            <a:pPr algn="ctr"/>
            <a:r>
              <a:rPr lang="en-US" altLang="zh-TW" sz="1000" dirty="0"/>
              <a:t>Match</a:t>
            </a:r>
          </a:p>
          <a:p>
            <a:pPr algn="ctr"/>
            <a:r>
              <a:rPr lang="en-US" altLang="zh-TW" sz="1000" dirty="0"/>
              <a:t>object</a:t>
            </a:r>
          </a:p>
        </p:txBody>
      </p:sp>
      <p:sp>
        <p:nvSpPr>
          <p:cNvPr id="57" name="文字方塊 56">
            <a:extLst>
              <a:ext uri="{FF2B5EF4-FFF2-40B4-BE49-F238E27FC236}">
                <a16:creationId xmlns:a16="http://schemas.microsoft.com/office/drawing/2014/main" id="{4451ED0E-3654-4C5C-A2A4-7E96A1393151}"/>
              </a:ext>
            </a:extLst>
          </p:cNvPr>
          <p:cNvSpPr txBox="1"/>
          <p:nvPr/>
        </p:nvSpPr>
        <p:spPr>
          <a:xfrm>
            <a:off x="6988172" y="2767000"/>
            <a:ext cx="1296199" cy="246221"/>
          </a:xfrm>
          <a:prstGeom prst="rect">
            <a:avLst/>
          </a:prstGeom>
          <a:noFill/>
        </p:spPr>
        <p:txBody>
          <a:bodyPr wrap="square" rtlCol="0">
            <a:spAutoFit/>
          </a:bodyPr>
          <a:lstStyle/>
          <a:p>
            <a:pPr algn="ctr"/>
            <a:r>
              <a:rPr lang="en-US" altLang="zh-TW" sz="1000" b="1" dirty="0">
                <a:solidFill>
                  <a:srgbClr val="FF0000"/>
                </a:solidFill>
              </a:rPr>
              <a:t>“All match”</a:t>
            </a:r>
            <a:endParaRPr lang="zh-TW" altLang="en-US" sz="1000" b="1" dirty="0">
              <a:solidFill>
                <a:srgbClr val="FF0000"/>
              </a:solidFill>
            </a:endParaRPr>
          </a:p>
        </p:txBody>
      </p:sp>
      <p:sp>
        <p:nvSpPr>
          <p:cNvPr id="62" name="文字方塊 61">
            <a:extLst>
              <a:ext uri="{FF2B5EF4-FFF2-40B4-BE49-F238E27FC236}">
                <a16:creationId xmlns:a16="http://schemas.microsoft.com/office/drawing/2014/main" id="{CF840123-D8CB-4C95-A986-54604D7487FA}"/>
              </a:ext>
            </a:extLst>
          </p:cNvPr>
          <p:cNvSpPr txBox="1"/>
          <p:nvPr/>
        </p:nvSpPr>
        <p:spPr>
          <a:xfrm>
            <a:off x="7023653" y="1370241"/>
            <a:ext cx="1156225"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Sampled images</a:t>
            </a:r>
            <a:endParaRPr lang="zh-TW" altLang="en-US" sz="1100" dirty="0">
              <a:latin typeface="Cambria" panose="02040503050406030204" pitchFamily="18" charset="0"/>
            </a:endParaRPr>
          </a:p>
        </p:txBody>
      </p:sp>
      <p:cxnSp>
        <p:nvCxnSpPr>
          <p:cNvPr id="63" name="直線單箭頭接點 62">
            <a:extLst>
              <a:ext uri="{FF2B5EF4-FFF2-40B4-BE49-F238E27FC236}">
                <a16:creationId xmlns:a16="http://schemas.microsoft.com/office/drawing/2014/main" id="{88DD794E-29D3-4547-AF59-176209592E4F}"/>
              </a:ext>
            </a:extLst>
          </p:cNvPr>
          <p:cNvCxnSpPr>
            <a:cxnSpLocks/>
            <a:stCxn id="15" idx="3"/>
            <a:endCxn id="34" idx="1"/>
          </p:cNvCxnSpPr>
          <p:nvPr/>
        </p:nvCxnSpPr>
        <p:spPr>
          <a:xfrm>
            <a:off x="6384164" y="3297532"/>
            <a:ext cx="486536" cy="364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66" name="橢圓 65">
            <a:extLst>
              <a:ext uri="{FF2B5EF4-FFF2-40B4-BE49-F238E27FC236}">
                <a16:creationId xmlns:a16="http://schemas.microsoft.com/office/drawing/2014/main" id="{6F4D0DE0-63C0-4A4F-BFDE-42D3308FB3D0}"/>
              </a:ext>
            </a:extLst>
          </p:cNvPr>
          <p:cNvSpPr/>
          <p:nvPr/>
        </p:nvSpPr>
        <p:spPr>
          <a:xfrm>
            <a:off x="7505689" y="1805975"/>
            <a:ext cx="242910" cy="566644"/>
          </a:xfrm>
          <a:custGeom>
            <a:avLst/>
            <a:gdLst>
              <a:gd name="connsiteX0" fmla="*/ 0 w 249250"/>
              <a:gd name="connsiteY0" fmla="*/ 235697 h 471393"/>
              <a:gd name="connsiteX1" fmla="*/ 124625 w 249250"/>
              <a:gd name="connsiteY1" fmla="*/ 0 h 471393"/>
              <a:gd name="connsiteX2" fmla="*/ 249250 w 249250"/>
              <a:gd name="connsiteY2" fmla="*/ 235697 h 471393"/>
              <a:gd name="connsiteX3" fmla="*/ 124625 w 249250"/>
              <a:gd name="connsiteY3" fmla="*/ 471394 h 471393"/>
              <a:gd name="connsiteX4" fmla="*/ 0 w 249250"/>
              <a:gd name="connsiteY4" fmla="*/ 235697 h 471393"/>
              <a:gd name="connsiteX0" fmla="*/ 16 w 249266"/>
              <a:gd name="connsiteY0" fmla="*/ 292847 h 528544"/>
              <a:gd name="connsiteX1" fmla="*/ 118291 w 249266"/>
              <a:gd name="connsiteY1" fmla="*/ 0 h 528544"/>
              <a:gd name="connsiteX2" fmla="*/ 249266 w 249266"/>
              <a:gd name="connsiteY2" fmla="*/ 292847 h 528544"/>
              <a:gd name="connsiteX3" fmla="*/ 124641 w 249266"/>
              <a:gd name="connsiteY3" fmla="*/ 528544 h 528544"/>
              <a:gd name="connsiteX4" fmla="*/ 16 w 249266"/>
              <a:gd name="connsiteY4" fmla="*/ 292847 h 528544"/>
              <a:gd name="connsiteX0" fmla="*/ 16 w 249266"/>
              <a:gd name="connsiteY0" fmla="*/ 292847 h 585694"/>
              <a:gd name="connsiteX1" fmla="*/ 118291 w 249266"/>
              <a:gd name="connsiteY1" fmla="*/ 0 h 585694"/>
              <a:gd name="connsiteX2" fmla="*/ 249266 w 249266"/>
              <a:gd name="connsiteY2" fmla="*/ 292847 h 585694"/>
              <a:gd name="connsiteX3" fmla="*/ 124641 w 249266"/>
              <a:gd name="connsiteY3" fmla="*/ 585694 h 585694"/>
              <a:gd name="connsiteX4" fmla="*/ 16 w 249266"/>
              <a:gd name="connsiteY4" fmla="*/ 292847 h 585694"/>
              <a:gd name="connsiteX0" fmla="*/ 11 w 242911"/>
              <a:gd name="connsiteY0" fmla="*/ 292852 h 585703"/>
              <a:gd name="connsiteX1" fmla="*/ 118286 w 242911"/>
              <a:gd name="connsiteY1" fmla="*/ 5 h 585703"/>
              <a:gd name="connsiteX2" fmla="*/ 242911 w 242911"/>
              <a:gd name="connsiteY2" fmla="*/ 286502 h 585703"/>
              <a:gd name="connsiteX3" fmla="*/ 124636 w 242911"/>
              <a:gd name="connsiteY3" fmla="*/ 585699 h 585703"/>
              <a:gd name="connsiteX4" fmla="*/ 11 w 242911"/>
              <a:gd name="connsiteY4" fmla="*/ 292852 h 585703"/>
              <a:gd name="connsiteX0" fmla="*/ 12 w 236562"/>
              <a:gd name="connsiteY0" fmla="*/ 292852 h 585703"/>
              <a:gd name="connsiteX1" fmla="*/ 111937 w 236562"/>
              <a:gd name="connsiteY1" fmla="*/ 5 h 585703"/>
              <a:gd name="connsiteX2" fmla="*/ 236562 w 236562"/>
              <a:gd name="connsiteY2" fmla="*/ 286502 h 585703"/>
              <a:gd name="connsiteX3" fmla="*/ 118287 w 236562"/>
              <a:gd name="connsiteY3" fmla="*/ 585699 h 585703"/>
              <a:gd name="connsiteX4" fmla="*/ 12 w 236562"/>
              <a:gd name="connsiteY4" fmla="*/ 292852 h 585703"/>
              <a:gd name="connsiteX0" fmla="*/ 44 w 236594"/>
              <a:gd name="connsiteY0" fmla="*/ 292852 h 579353"/>
              <a:gd name="connsiteX1" fmla="*/ 111969 w 236594"/>
              <a:gd name="connsiteY1" fmla="*/ 5 h 579353"/>
              <a:gd name="connsiteX2" fmla="*/ 236594 w 236594"/>
              <a:gd name="connsiteY2" fmla="*/ 286502 h 579353"/>
              <a:gd name="connsiteX3" fmla="*/ 124669 w 236594"/>
              <a:gd name="connsiteY3" fmla="*/ 579349 h 579353"/>
              <a:gd name="connsiteX4" fmla="*/ 44 w 236594"/>
              <a:gd name="connsiteY4" fmla="*/ 292852 h 579353"/>
              <a:gd name="connsiteX0" fmla="*/ 44 w 236594"/>
              <a:gd name="connsiteY0" fmla="*/ 292852 h 573003"/>
              <a:gd name="connsiteX1" fmla="*/ 111969 w 236594"/>
              <a:gd name="connsiteY1" fmla="*/ 5 h 573003"/>
              <a:gd name="connsiteX2" fmla="*/ 236594 w 236594"/>
              <a:gd name="connsiteY2" fmla="*/ 286502 h 573003"/>
              <a:gd name="connsiteX3" fmla="*/ 124669 w 236594"/>
              <a:gd name="connsiteY3" fmla="*/ 572999 h 573003"/>
              <a:gd name="connsiteX4" fmla="*/ 44 w 236594"/>
              <a:gd name="connsiteY4" fmla="*/ 292852 h 573003"/>
              <a:gd name="connsiteX0" fmla="*/ 11 w 236561"/>
              <a:gd name="connsiteY0" fmla="*/ 235706 h 515857"/>
              <a:gd name="connsiteX1" fmla="*/ 118286 w 236561"/>
              <a:gd name="connsiteY1" fmla="*/ 9 h 515857"/>
              <a:gd name="connsiteX2" fmla="*/ 236561 w 236561"/>
              <a:gd name="connsiteY2" fmla="*/ 229356 h 515857"/>
              <a:gd name="connsiteX3" fmla="*/ 124636 w 236561"/>
              <a:gd name="connsiteY3" fmla="*/ 515853 h 515857"/>
              <a:gd name="connsiteX4" fmla="*/ 11 w 236561"/>
              <a:gd name="connsiteY4" fmla="*/ 235706 h 515857"/>
              <a:gd name="connsiteX0" fmla="*/ 10 w 236560"/>
              <a:gd name="connsiteY0" fmla="*/ 235706 h 515857"/>
              <a:gd name="connsiteX1" fmla="*/ 118285 w 236560"/>
              <a:gd name="connsiteY1" fmla="*/ 9 h 515857"/>
              <a:gd name="connsiteX2" fmla="*/ 236560 w 236560"/>
              <a:gd name="connsiteY2" fmla="*/ 229356 h 515857"/>
              <a:gd name="connsiteX3" fmla="*/ 124635 w 236560"/>
              <a:gd name="connsiteY3" fmla="*/ 515853 h 515857"/>
              <a:gd name="connsiteX4" fmla="*/ 10 w 236560"/>
              <a:gd name="connsiteY4" fmla="*/ 235706 h 515857"/>
              <a:gd name="connsiteX0" fmla="*/ 10 w 236560"/>
              <a:gd name="connsiteY0" fmla="*/ 286502 h 566653"/>
              <a:gd name="connsiteX1" fmla="*/ 118285 w 236560"/>
              <a:gd name="connsiteY1" fmla="*/ 5 h 566653"/>
              <a:gd name="connsiteX2" fmla="*/ 236560 w 236560"/>
              <a:gd name="connsiteY2" fmla="*/ 280152 h 566653"/>
              <a:gd name="connsiteX3" fmla="*/ 124635 w 236560"/>
              <a:gd name="connsiteY3" fmla="*/ 566649 h 566653"/>
              <a:gd name="connsiteX4" fmla="*/ 10 w 236560"/>
              <a:gd name="connsiteY4" fmla="*/ 286502 h 566653"/>
              <a:gd name="connsiteX0" fmla="*/ 8 w 255608"/>
              <a:gd name="connsiteY0" fmla="*/ 286502 h 566653"/>
              <a:gd name="connsiteX1" fmla="*/ 137333 w 255608"/>
              <a:gd name="connsiteY1" fmla="*/ 5 h 566653"/>
              <a:gd name="connsiteX2" fmla="*/ 255608 w 255608"/>
              <a:gd name="connsiteY2" fmla="*/ 280152 h 566653"/>
              <a:gd name="connsiteX3" fmla="*/ 143683 w 255608"/>
              <a:gd name="connsiteY3" fmla="*/ 566649 h 566653"/>
              <a:gd name="connsiteX4" fmla="*/ 8 w 255608"/>
              <a:gd name="connsiteY4" fmla="*/ 286502 h 566653"/>
              <a:gd name="connsiteX0" fmla="*/ 10 w 242910"/>
              <a:gd name="connsiteY0" fmla="*/ 280147 h 566644"/>
              <a:gd name="connsiteX1" fmla="*/ 124635 w 242910"/>
              <a:gd name="connsiteY1" fmla="*/ 0 h 566644"/>
              <a:gd name="connsiteX2" fmla="*/ 242910 w 242910"/>
              <a:gd name="connsiteY2" fmla="*/ 280147 h 566644"/>
              <a:gd name="connsiteX3" fmla="*/ 130985 w 242910"/>
              <a:gd name="connsiteY3" fmla="*/ 566644 h 566644"/>
              <a:gd name="connsiteX4" fmla="*/ 10 w 242910"/>
              <a:gd name="connsiteY4" fmla="*/ 280147 h 566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910" h="566644">
                <a:moveTo>
                  <a:pt x="10" y="280147"/>
                </a:moveTo>
                <a:cubicBezTo>
                  <a:pt x="-1048" y="185706"/>
                  <a:pt x="84152" y="0"/>
                  <a:pt x="124635" y="0"/>
                </a:cubicBezTo>
                <a:cubicBezTo>
                  <a:pt x="165118" y="0"/>
                  <a:pt x="242910" y="149975"/>
                  <a:pt x="242910" y="280147"/>
                </a:cubicBezTo>
                <a:cubicBezTo>
                  <a:pt x="242910" y="410319"/>
                  <a:pt x="171468" y="566644"/>
                  <a:pt x="130985" y="566644"/>
                </a:cubicBezTo>
                <a:cubicBezTo>
                  <a:pt x="90502" y="566644"/>
                  <a:pt x="1068" y="374588"/>
                  <a:pt x="10" y="280147"/>
                </a:cubicBezTo>
                <a:close/>
              </a:path>
            </a:pathLst>
          </a:cu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0" name="直線單箭頭接點 59">
            <a:extLst>
              <a:ext uri="{FF2B5EF4-FFF2-40B4-BE49-F238E27FC236}">
                <a16:creationId xmlns:a16="http://schemas.microsoft.com/office/drawing/2014/main" id="{138AB096-70DA-46CA-82AA-704BFF8BC228}"/>
              </a:ext>
            </a:extLst>
          </p:cNvPr>
          <p:cNvCxnSpPr>
            <a:cxnSpLocks/>
          </p:cNvCxnSpPr>
          <p:nvPr/>
        </p:nvCxnSpPr>
        <p:spPr>
          <a:xfrm>
            <a:off x="7636272" y="2076919"/>
            <a:ext cx="0" cy="707594"/>
          </a:xfrm>
          <a:prstGeom prst="straightConnector1">
            <a:avLst/>
          </a:prstGeom>
          <a:ln w="127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9618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4" y="1086634"/>
            <a:ext cx="882535" cy="769790"/>
            <a:chOff x="4675188" y="2882900"/>
            <a:chExt cx="360362" cy="314325"/>
          </a:xfrm>
          <a:solidFill>
            <a:schemeClr val="tx2">
              <a:lumMod val="50000"/>
            </a:schemeClr>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2792770" y="2267424"/>
            <a:ext cx="3558475" cy="523220"/>
          </a:xfrm>
          <a:prstGeom prst="rect">
            <a:avLst/>
          </a:prstGeom>
        </p:spPr>
        <p:txBody>
          <a:bodyPr wrap="none">
            <a:spAutoFit/>
          </a:bodyPr>
          <a:lstStyle/>
          <a:p>
            <a:pPr algn="ctr">
              <a:defRPr/>
            </a:pPr>
            <a:r>
              <a:rPr lang="en-US"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Experiment results</a:t>
            </a:r>
          </a:p>
        </p:txBody>
      </p:sp>
      <p:cxnSp>
        <p:nvCxnSpPr>
          <p:cNvPr id="32" name="直接连接符 31"/>
          <p:cNvCxnSpPr/>
          <p:nvPr/>
        </p:nvCxnSpPr>
        <p:spPr>
          <a:xfrm>
            <a:off x="4170706"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9"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THREE</a:t>
            </a:r>
            <a:endParaRPr lang="zh-CN" altLang="en-US" sz="1400" dirty="0">
              <a:solidFill>
                <a:schemeClr val="bg1"/>
              </a:solidFill>
              <a:latin typeface="+mj-lt"/>
            </a:endParaRPr>
          </a:p>
        </p:txBody>
      </p:sp>
    </p:spTree>
    <p:extLst>
      <p:ext uri="{BB962C8B-B14F-4D97-AF65-F5344CB8AC3E}">
        <p14:creationId xmlns:p14="http://schemas.microsoft.com/office/powerpoint/2010/main" val="346300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4015"/>
            <a:ext cx="9144001" cy="99741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345169" y="254489"/>
            <a:ext cx="1859280" cy="460375"/>
          </a:xfrm>
          <a:prstGeom prst="rect">
            <a:avLst/>
          </a:prstGeom>
        </p:spPr>
        <p:txBody>
          <a:bodyPr wrap="none">
            <a:spAutoFit/>
          </a:bodyPr>
          <a:lstStyle/>
          <a:p>
            <a:pPr>
              <a:defRPr/>
            </a:pPr>
            <a:r>
              <a:rPr lang="en-US" altLang="zh-CN" sz="2400" b="1" kern="100" dirty="0">
                <a:solidFill>
                  <a:schemeClr val="bg1"/>
                </a:solidFill>
                <a:latin typeface="+mj-lt"/>
                <a:ea typeface="微软雅黑" panose="020B0503020204020204" pitchFamily="34" charset="-122"/>
                <a:cs typeface="Times New Roman" panose="02020603050405020304" pitchFamily="18" charset="0"/>
              </a:rPr>
              <a:t>CONTENTS</a:t>
            </a:r>
          </a:p>
        </p:txBody>
      </p:sp>
      <p:sp>
        <p:nvSpPr>
          <p:cNvPr id="3" name="椭圆 2"/>
          <p:cNvSpPr/>
          <p:nvPr/>
        </p:nvSpPr>
        <p:spPr>
          <a:xfrm>
            <a:off x="574826" y="1460770"/>
            <a:ext cx="871292" cy="87129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01</a:t>
            </a:r>
            <a:endParaRPr lang="zh-CN" altLang="en-US" sz="2400">
              <a:latin typeface="+mj-lt"/>
            </a:endParaRPr>
          </a:p>
        </p:txBody>
      </p:sp>
      <p:sp>
        <p:nvSpPr>
          <p:cNvPr id="19" name="文本框 6"/>
          <p:cNvSpPr txBox="1">
            <a:spLocks noChangeArrowheads="1"/>
          </p:cNvSpPr>
          <p:nvPr/>
        </p:nvSpPr>
        <p:spPr bwMode="auto">
          <a:xfrm>
            <a:off x="6299467" y="1712573"/>
            <a:ext cx="21803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800" dirty="0">
                <a:solidFill>
                  <a:schemeClr val="accent1"/>
                </a:solidFill>
                <a:latin typeface="+mj-ea"/>
                <a:ea typeface="+mj-ea"/>
              </a:rPr>
              <a:t>Proposed method</a:t>
            </a:r>
          </a:p>
        </p:txBody>
      </p:sp>
      <p:sp>
        <p:nvSpPr>
          <p:cNvPr id="20" name="文本框 6"/>
          <p:cNvSpPr txBox="1">
            <a:spLocks noChangeArrowheads="1"/>
          </p:cNvSpPr>
          <p:nvPr/>
        </p:nvSpPr>
        <p:spPr bwMode="auto">
          <a:xfrm>
            <a:off x="1507016" y="3355682"/>
            <a:ext cx="29554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1800" dirty="0">
                <a:solidFill>
                  <a:schemeClr val="accent1"/>
                </a:solidFill>
                <a:latin typeface="+mj-ea"/>
                <a:ea typeface="+mj-ea"/>
              </a:rPr>
              <a:t>Experiment results</a:t>
            </a:r>
            <a:endParaRPr lang="en-US" altLang="zh-CN" sz="1800" dirty="0">
              <a:solidFill>
                <a:schemeClr val="accent1"/>
              </a:solidFill>
              <a:latin typeface="+mj-ea"/>
              <a:ea typeface="+mj-ea"/>
            </a:endParaRPr>
          </a:p>
        </p:txBody>
      </p:sp>
      <p:sp>
        <p:nvSpPr>
          <p:cNvPr id="21" name="文本框 6"/>
          <p:cNvSpPr txBox="1">
            <a:spLocks noChangeArrowheads="1"/>
          </p:cNvSpPr>
          <p:nvPr/>
        </p:nvSpPr>
        <p:spPr bwMode="auto">
          <a:xfrm>
            <a:off x="6299200" y="3355977"/>
            <a:ext cx="22096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dirty="0">
                <a:solidFill>
                  <a:schemeClr val="accent1"/>
                </a:solidFill>
                <a:latin typeface="+mj-ea"/>
                <a:ea typeface="+mj-ea"/>
              </a:rPr>
              <a:t>Conclusion</a:t>
            </a:r>
          </a:p>
        </p:txBody>
      </p:sp>
      <p:sp>
        <p:nvSpPr>
          <p:cNvPr id="22" name="文本框 6"/>
          <p:cNvSpPr txBox="1">
            <a:spLocks noChangeArrowheads="1"/>
          </p:cNvSpPr>
          <p:nvPr/>
        </p:nvSpPr>
        <p:spPr bwMode="auto">
          <a:xfrm>
            <a:off x="1507016" y="1711750"/>
            <a:ext cx="1556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TW" sz="1800" dirty="0">
                <a:solidFill>
                  <a:schemeClr val="accent1"/>
                </a:solidFill>
                <a:latin typeface="+mj-ea"/>
                <a:ea typeface="+mj-ea"/>
                <a:sym typeface="+mn-ea"/>
              </a:rPr>
              <a:t>Introduction</a:t>
            </a:r>
          </a:p>
        </p:txBody>
      </p:sp>
      <p:sp>
        <p:nvSpPr>
          <p:cNvPr id="23" name="椭圆 22"/>
          <p:cNvSpPr/>
          <p:nvPr/>
        </p:nvSpPr>
        <p:spPr>
          <a:xfrm>
            <a:off x="5367010" y="1472339"/>
            <a:ext cx="871292" cy="87129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02</a:t>
            </a:r>
            <a:endParaRPr lang="zh-CN" altLang="en-US" sz="2400">
              <a:latin typeface="+mj-lt"/>
            </a:endParaRPr>
          </a:p>
        </p:txBody>
      </p:sp>
      <p:sp>
        <p:nvSpPr>
          <p:cNvPr id="24" name="椭圆 23"/>
          <p:cNvSpPr/>
          <p:nvPr/>
        </p:nvSpPr>
        <p:spPr>
          <a:xfrm>
            <a:off x="574826" y="3104702"/>
            <a:ext cx="871292" cy="87129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03</a:t>
            </a:r>
            <a:endParaRPr lang="zh-CN" altLang="en-US" sz="2400">
              <a:latin typeface="+mj-lt"/>
            </a:endParaRPr>
          </a:p>
        </p:txBody>
      </p:sp>
      <p:sp>
        <p:nvSpPr>
          <p:cNvPr id="25" name="椭圆 24"/>
          <p:cNvSpPr/>
          <p:nvPr/>
        </p:nvSpPr>
        <p:spPr>
          <a:xfrm>
            <a:off x="5367010" y="3104702"/>
            <a:ext cx="871292" cy="87129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04</a:t>
            </a:r>
            <a:endParaRPr lang="zh-CN" altLang="en-US" sz="2400">
              <a:latin typeface="+mj-lt"/>
            </a:endParaRPr>
          </a:p>
        </p:txBody>
      </p:sp>
      <p:sp>
        <p:nvSpPr>
          <p:cNvPr id="5" name="文字方塊 4">
            <a:extLst>
              <a:ext uri="{FF2B5EF4-FFF2-40B4-BE49-F238E27FC236}">
                <a16:creationId xmlns:a16="http://schemas.microsoft.com/office/drawing/2014/main" id="{E90741D6-2F2A-9A70-2AAC-0548D3217E7E}"/>
              </a:ext>
            </a:extLst>
          </p:cNvPr>
          <p:cNvSpPr txBox="1"/>
          <p:nvPr/>
        </p:nvSpPr>
        <p:spPr>
          <a:xfrm>
            <a:off x="1595067" y="2198333"/>
            <a:ext cx="1389651" cy="261610"/>
          </a:xfrm>
          <a:prstGeom prst="rect">
            <a:avLst/>
          </a:prstGeom>
          <a:noFill/>
        </p:spPr>
        <p:txBody>
          <a:bodyPr wrap="square" rtlCol="0">
            <a:spAutoFit/>
          </a:bodyPr>
          <a:lstStyle/>
          <a:p>
            <a:r>
              <a:rPr lang="en-US" altLang="zh-TW" sz="1100" dirty="0">
                <a:solidFill>
                  <a:schemeClr val="accent1"/>
                </a:solidFill>
                <a:latin typeface="+mj-ea"/>
                <a:ea typeface="+mj-ea"/>
              </a:rPr>
              <a:t>Page 3 ~ Page 10</a:t>
            </a:r>
            <a:endParaRPr lang="zh-TW" altLang="en-US" sz="1100" dirty="0">
              <a:solidFill>
                <a:schemeClr val="accent1"/>
              </a:solidFill>
              <a:latin typeface="+mj-ea"/>
              <a:ea typeface="+mj-ea"/>
            </a:endParaRPr>
          </a:p>
        </p:txBody>
      </p:sp>
      <p:sp>
        <p:nvSpPr>
          <p:cNvPr id="6" name="文字方塊 5">
            <a:extLst>
              <a:ext uri="{FF2B5EF4-FFF2-40B4-BE49-F238E27FC236}">
                <a16:creationId xmlns:a16="http://schemas.microsoft.com/office/drawing/2014/main" id="{6D8D7DF7-51F4-D6A0-4A7A-2F48A32C654F}"/>
              </a:ext>
            </a:extLst>
          </p:cNvPr>
          <p:cNvSpPr txBox="1"/>
          <p:nvPr/>
        </p:nvSpPr>
        <p:spPr>
          <a:xfrm>
            <a:off x="6470425" y="2201257"/>
            <a:ext cx="1540789" cy="261610"/>
          </a:xfrm>
          <a:prstGeom prst="rect">
            <a:avLst/>
          </a:prstGeom>
          <a:noFill/>
        </p:spPr>
        <p:txBody>
          <a:bodyPr wrap="square" rtlCol="0">
            <a:spAutoFit/>
          </a:bodyPr>
          <a:lstStyle/>
          <a:p>
            <a:r>
              <a:rPr lang="en-US" altLang="zh-TW" sz="1100" dirty="0">
                <a:solidFill>
                  <a:schemeClr val="accent1"/>
                </a:solidFill>
                <a:latin typeface="+mj-ea"/>
                <a:ea typeface="+mj-ea"/>
              </a:rPr>
              <a:t>Page 11 ~ Page 18</a:t>
            </a:r>
            <a:endParaRPr lang="zh-TW" altLang="en-US" sz="1100" dirty="0">
              <a:solidFill>
                <a:schemeClr val="accent1"/>
              </a:solidFill>
              <a:latin typeface="+mj-ea"/>
              <a:ea typeface="+mj-ea"/>
            </a:endParaRPr>
          </a:p>
        </p:txBody>
      </p:sp>
      <p:sp>
        <p:nvSpPr>
          <p:cNvPr id="7" name="文字方塊 6">
            <a:extLst>
              <a:ext uri="{FF2B5EF4-FFF2-40B4-BE49-F238E27FC236}">
                <a16:creationId xmlns:a16="http://schemas.microsoft.com/office/drawing/2014/main" id="{956514FF-15FF-E09E-B09D-0A069878C097}"/>
              </a:ext>
            </a:extLst>
          </p:cNvPr>
          <p:cNvSpPr txBox="1"/>
          <p:nvPr/>
        </p:nvSpPr>
        <p:spPr>
          <a:xfrm>
            <a:off x="1678242" y="3845189"/>
            <a:ext cx="1540789" cy="261610"/>
          </a:xfrm>
          <a:prstGeom prst="rect">
            <a:avLst/>
          </a:prstGeom>
          <a:noFill/>
        </p:spPr>
        <p:txBody>
          <a:bodyPr wrap="square" rtlCol="0">
            <a:spAutoFit/>
          </a:bodyPr>
          <a:lstStyle/>
          <a:p>
            <a:r>
              <a:rPr lang="en-US" altLang="zh-TW" sz="1100" dirty="0">
                <a:solidFill>
                  <a:schemeClr val="accent1"/>
                </a:solidFill>
                <a:latin typeface="+mj-ea"/>
                <a:ea typeface="+mj-ea"/>
              </a:rPr>
              <a:t>Page 19 ~ Page 24</a:t>
            </a:r>
            <a:endParaRPr lang="zh-TW" altLang="en-US" sz="1100" dirty="0">
              <a:solidFill>
                <a:schemeClr val="accent1"/>
              </a:solidFill>
              <a:latin typeface="+mj-ea"/>
              <a:ea typeface="+mj-ea"/>
            </a:endParaRPr>
          </a:p>
        </p:txBody>
      </p:sp>
      <p:sp>
        <p:nvSpPr>
          <p:cNvPr id="8" name="文字方塊 7">
            <a:extLst>
              <a:ext uri="{FF2B5EF4-FFF2-40B4-BE49-F238E27FC236}">
                <a16:creationId xmlns:a16="http://schemas.microsoft.com/office/drawing/2014/main" id="{3ECE108C-088B-D865-07A2-4A990FF103EB}"/>
              </a:ext>
            </a:extLst>
          </p:cNvPr>
          <p:cNvSpPr txBox="1"/>
          <p:nvPr/>
        </p:nvSpPr>
        <p:spPr>
          <a:xfrm>
            <a:off x="6470426" y="3845189"/>
            <a:ext cx="1540789" cy="261610"/>
          </a:xfrm>
          <a:prstGeom prst="rect">
            <a:avLst/>
          </a:prstGeom>
          <a:noFill/>
        </p:spPr>
        <p:txBody>
          <a:bodyPr wrap="square" rtlCol="0">
            <a:spAutoFit/>
          </a:bodyPr>
          <a:lstStyle/>
          <a:p>
            <a:r>
              <a:rPr lang="en-US" altLang="zh-TW" sz="1100" dirty="0">
                <a:solidFill>
                  <a:schemeClr val="accent1"/>
                </a:solidFill>
                <a:latin typeface="+mj-ea"/>
                <a:ea typeface="+mj-ea"/>
              </a:rPr>
              <a:t>Page 25 ~ Page 26</a:t>
            </a:r>
            <a:endParaRPr lang="zh-TW" altLang="en-US" sz="1100" dirty="0">
              <a:solidFill>
                <a:schemeClr val="accent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2695418"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 results</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err="1">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CelebFace</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Attributes Dataset</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20</a:t>
            </a:fld>
            <a:endParaRPr lang="zh-CN" altLang="en-US" dirty="0"/>
          </a:p>
        </p:txBody>
      </p:sp>
      <p:sp>
        <p:nvSpPr>
          <p:cNvPr id="3" name="文字方塊 2">
            <a:extLst>
              <a:ext uri="{FF2B5EF4-FFF2-40B4-BE49-F238E27FC236}">
                <a16:creationId xmlns:a16="http://schemas.microsoft.com/office/drawing/2014/main" id="{854639F4-F8DB-48AD-8DDE-828EED54D31A}"/>
              </a:ext>
            </a:extLst>
          </p:cNvPr>
          <p:cNvSpPr txBox="1"/>
          <p:nvPr/>
        </p:nvSpPr>
        <p:spPr>
          <a:xfrm>
            <a:off x="222250" y="899696"/>
            <a:ext cx="3721100"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b="1" dirty="0">
                <a:latin typeface="Cambria Math" panose="02040503050406030204" pitchFamily="18" charset="0"/>
                <a:ea typeface="Cambria Math" panose="02040503050406030204" pitchFamily="18" charset="0"/>
              </a:rPr>
              <a:t>Two condition setting</a:t>
            </a:r>
            <a:endParaRPr lang="zh-TW" altLang="en-US" sz="1600" b="1" dirty="0">
              <a:latin typeface="Cambria Math" panose="02040503050406030204" pitchFamily="18" charset="0"/>
            </a:endParaRPr>
          </a:p>
        </p:txBody>
      </p:sp>
      <p:graphicFrame>
        <p:nvGraphicFramePr>
          <p:cNvPr id="8" name="表格 4">
            <a:extLst>
              <a:ext uri="{FF2B5EF4-FFF2-40B4-BE49-F238E27FC236}">
                <a16:creationId xmlns:a16="http://schemas.microsoft.com/office/drawing/2014/main" id="{EDE17A2E-63E7-45F4-B7E7-2D66A0C538C4}"/>
              </a:ext>
            </a:extLst>
          </p:cNvPr>
          <p:cNvGraphicFramePr>
            <a:graphicFrameLocks noGrp="1"/>
          </p:cNvGraphicFramePr>
          <p:nvPr>
            <p:extLst>
              <p:ext uri="{D42A27DB-BD31-4B8C-83A1-F6EECF244321}">
                <p14:modId xmlns:p14="http://schemas.microsoft.com/office/powerpoint/2010/main" val="1269390219"/>
              </p:ext>
            </p:extLst>
          </p:nvPr>
        </p:nvGraphicFramePr>
        <p:xfrm>
          <a:off x="520922" y="1419750"/>
          <a:ext cx="4203438" cy="1468120"/>
        </p:xfrm>
        <a:graphic>
          <a:graphicData uri="http://schemas.openxmlformats.org/drawingml/2006/table">
            <a:tbl>
              <a:tblPr firstRow="1" bandRow="1">
                <a:tableStyleId>{5C22544A-7EE6-4342-B048-85BDC9FD1C3A}</a:tableStyleId>
              </a:tblPr>
              <a:tblGrid>
                <a:gridCol w="1087004">
                  <a:extLst>
                    <a:ext uri="{9D8B030D-6E8A-4147-A177-3AD203B41FA5}">
                      <a16:colId xmlns:a16="http://schemas.microsoft.com/office/drawing/2014/main" val="3874128487"/>
                    </a:ext>
                  </a:extLst>
                </a:gridCol>
                <a:gridCol w="1580007">
                  <a:extLst>
                    <a:ext uri="{9D8B030D-6E8A-4147-A177-3AD203B41FA5}">
                      <a16:colId xmlns:a16="http://schemas.microsoft.com/office/drawing/2014/main" val="2155080940"/>
                    </a:ext>
                  </a:extLst>
                </a:gridCol>
                <a:gridCol w="1536427">
                  <a:extLst>
                    <a:ext uri="{9D8B030D-6E8A-4147-A177-3AD203B41FA5}">
                      <a16:colId xmlns:a16="http://schemas.microsoft.com/office/drawing/2014/main" val="1800161340"/>
                    </a:ext>
                  </a:extLst>
                </a:gridCol>
              </a:tblGrid>
              <a:tr h="370840">
                <a:tc>
                  <a:txBody>
                    <a:bodyPr/>
                    <a:lstStyle/>
                    <a:p>
                      <a:pPr algn="ctr"/>
                      <a:endParaRPr lang="zh-TW" altLang="en-US" sz="1200" dirty="0">
                        <a:solidFill>
                          <a:schemeClr val="tx1"/>
                        </a:solidFill>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1</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(Hair color)</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2</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(Gender)</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530383"/>
                  </a:ext>
                </a:extLst>
              </a:tr>
              <a:tr h="370840">
                <a:tc>
                  <a:txBody>
                    <a:bodyPr/>
                    <a:lstStyle/>
                    <a:p>
                      <a:pPr algn="ctr"/>
                      <a:r>
                        <a:rPr lang="en-US" altLang="zh-TW" sz="1200" dirty="0">
                          <a:latin typeface="Cambria" panose="02040503050406030204" pitchFamily="18" charset="0"/>
                          <a:ea typeface="Cambria" panose="02040503050406030204" pitchFamily="18" charset="0"/>
                        </a:rPr>
                        <a:t>Labels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Black hair, Gray hair, </a:t>
                      </a:r>
                    </a:p>
                    <a:p>
                      <a:pPr algn="ctr"/>
                      <a:r>
                        <a:rPr lang="en-US" altLang="zh-TW" sz="1200" dirty="0">
                          <a:latin typeface="Cambria" panose="02040503050406030204" pitchFamily="18" charset="0"/>
                          <a:ea typeface="Cambria" panose="02040503050406030204" pitchFamily="18" charset="0"/>
                        </a:rPr>
                        <a:t>Blond hair, Brown hair</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Male, Female</a:t>
                      </a:r>
                      <a:endParaRPr lang="zh-TW" altLang="en-US"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32249"/>
                  </a:ext>
                </a:extLst>
              </a:tr>
              <a:tr h="370840">
                <a:tc>
                  <a:txBody>
                    <a:bodyPr/>
                    <a:lstStyle/>
                    <a:p>
                      <a:pPr algn="ctr"/>
                      <a:r>
                        <a:rPr lang="en-US" altLang="zh-TW" sz="1200" dirty="0">
                          <a:latin typeface="Cambria" panose="02040503050406030204" pitchFamily="18" charset="0"/>
                          <a:ea typeface="Cambria" panose="02040503050406030204" pitchFamily="18" charset="0"/>
                        </a:rPr>
                        <a:t>Compositions</a:t>
                      </a:r>
                      <a:endParaRPr lang="zh-TW" altLang="en-US" sz="1200" dirty="0">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altLang="zh-TW" sz="1200" dirty="0">
                          <a:latin typeface="Cambria" panose="02040503050406030204" pitchFamily="18" charset="0"/>
                          <a:ea typeface="Cambria" panose="02040503050406030204" pitchFamily="18" charset="0"/>
                        </a:rPr>
                        <a:t>4 x 2 = 8</a:t>
                      </a:r>
                      <a:endParaRPr lang="zh-TW" altLang="en-US"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3528790"/>
                  </a:ext>
                </a:extLst>
              </a:tr>
            </a:tbl>
          </a:graphicData>
        </a:graphic>
      </p:graphicFrame>
      <p:sp>
        <p:nvSpPr>
          <p:cNvPr id="9" name="文字方塊 8">
            <a:extLst>
              <a:ext uri="{FF2B5EF4-FFF2-40B4-BE49-F238E27FC236}">
                <a16:creationId xmlns:a16="http://schemas.microsoft.com/office/drawing/2014/main" id="{0155A0EE-DE58-4B94-8680-967471D5EDDE}"/>
              </a:ext>
            </a:extLst>
          </p:cNvPr>
          <p:cNvSpPr txBox="1"/>
          <p:nvPr/>
        </p:nvSpPr>
        <p:spPr>
          <a:xfrm>
            <a:off x="222250" y="3008151"/>
            <a:ext cx="2508250"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b="1" dirty="0">
                <a:latin typeface="Cambria Math" panose="02040503050406030204" pitchFamily="18" charset="0"/>
                <a:ea typeface="Cambria Math" panose="02040503050406030204" pitchFamily="18" charset="0"/>
              </a:rPr>
              <a:t>Three condition setting</a:t>
            </a:r>
            <a:endParaRPr lang="zh-TW" altLang="en-US" sz="1600" b="1" dirty="0">
              <a:latin typeface="Cambria Math" panose="02040503050406030204" pitchFamily="18" charset="0"/>
            </a:endParaRPr>
          </a:p>
        </p:txBody>
      </p:sp>
      <p:graphicFrame>
        <p:nvGraphicFramePr>
          <p:cNvPr id="11" name="表格 4">
            <a:extLst>
              <a:ext uri="{FF2B5EF4-FFF2-40B4-BE49-F238E27FC236}">
                <a16:creationId xmlns:a16="http://schemas.microsoft.com/office/drawing/2014/main" id="{C20BD044-22C7-4375-92AF-7F601FEE8770}"/>
              </a:ext>
            </a:extLst>
          </p:cNvPr>
          <p:cNvGraphicFramePr>
            <a:graphicFrameLocks noGrp="1"/>
          </p:cNvGraphicFramePr>
          <p:nvPr>
            <p:extLst>
              <p:ext uri="{D42A27DB-BD31-4B8C-83A1-F6EECF244321}">
                <p14:modId xmlns:p14="http://schemas.microsoft.com/office/powerpoint/2010/main" val="2033263365"/>
              </p:ext>
            </p:extLst>
          </p:nvPr>
        </p:nvGraphicFramePr>
        <p:xfrm>
          <a:off x="520922" y="3528205"/>
          <a:ext cx="6565679" cy="1285240"/>
        </p:xfrm>
        <a:graphic>
          <a:graphicData uri="http://schemas.openxmlformats.org/drawingml/2006/table">
            <a:tbl>
              <a:tblPr firstRow="1" bandRow="1">
                <a:tableStyleId>{5C22544A-7EE6-4342-B048-85BDC9FD1C3A}</a:tableStyleId>
              </a:tblPr>
              <a:tblGrid>
                <a:gridCol w="1190796">
                  <a:extLst>
                    <a:ext uri="{9D8B030D-6E8A-4147-A177-3AD203B41FA5}">
                      <a16:colId xmlns:a16="http://schemas.microsoft.com/office/drawing/2014/main" val="3874128487"/>
                    </a:ext>
                  </a:extLst>
                </a:gridCol>
                <a:gridCol w="1920449">
                  <a:extLst>
                    <a:ext uri="{9D8B030D-6E8A-4147-A177-3AD203B41FA5}">
                      <a16:colId xmlns:a16="http://schemas.microsoft.com/office/drawing/2014/main" val="2155080940"/>
                    </a:ext>
                  </a:extLst>
                </a:gridCol>
                <a:gridCol w="1727217">
                  <a:extLst>
                    <a:ext uri="{9D8B030D-6E8A-4147-A177-3AD203B41FA5}">
                      <a16:colId xmlns:a16="http://schemas.microsoft.com/office/drawing/2014/main" val="1800161340"/>
                    </a:ext>
                  </a:extLst>
                </a:gridCol>
                <a:gridCol w="1727217">
                  <a:extLst>
                    <a:ext uri="{9D8B030D-6E8A-4147-A177-3AD203B41FA5}">
                      <a16:colId xmlns:a16="http://schemas.microsoft.com/office/drawing/2014/main" val="453984749"/>
                    </a:ext>
                  </a:extLst>
                </a:gridCol>
              </a:tblGrid>
              <a:tr h="370840">
                <a:tc>
                  <a:txBody>
                    <a:bodyPr/>
                    <a:lstStyle/>
                    <a:p>
                      <a:pPr algn="ctr"/>
                      <a:endParaRPr lang="zh-TW" altLang="en-US" sz="1200" dirty="0">
                        <a:solidFill>
                          <a:schemeClr val="tx1"/>
                        </a:solidFill>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1</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(Hair style)</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2</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(Hair color)</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3</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(Gender)</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530383"/>
                  </a:ext>
                </a:extLst>
              </a:tr>
              <a:tr h="370840">
                <a:tc>
                  <a:txBody>
                    <a:bodyPr/>
                    <a:lstStyle/>
                    <a:p>
                      <a:pPr algn="ctr"/>
                      <a:r>
                        <a:rPr lang="en-US" altLang="zh-TW" sz="1200" dirty="0">
                          <a:latin typeface="Cambria" panose="02040503050406030204" pitchFamily="18" charset="0"/>
                          <a:ea typeface="Cambria" panose="02040503050406030204" pitchFamily="18" charset="0"/>
                        </a:rPr>
                        <a:t>Labels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Straight hair, Wavy hair</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Black hair, Gray hair, </a:t>
                      </a:r>
                    </a:p>
                    <a:p>
                      <a:pPr algn="ctr"/>
                      <a:r>
                        <a:rPr lang="en-US" altLang="zh-TW" sz="1200" dirty="0">
                          <a:latin typeface="Cambria" panose="02040503050406030204" pitchFamily="18" charset="0"/>
                          <a:ea typeface="Cambria" panose="02040503050406030204" pitchFamily="18" charset="0"/>
                        </a:rPr>
                        <a:t>Blond hair, Brown hair</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Male, Female</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32249"/>
                  </a:ext>
                </a:extLst>
              </a:tr>
              <a:tr h="370840">
                <a:tc>
                  <a:txBody>
                    <a:bodyPr/>
                    <a:lstStyle/>
                    <a:p>
                      <a:pPr algn="ctr"/>
                      <a:r>
                        <a:rPr lang="en-US" altLang="zh-TW" sz="1200" dirty="0">
                          <a:latin typeface="Cambria" panose="02040503050406030204" pitchFamily="18" charset="0"/>
                          <a:ea typeface="Cambria" panose="02040503050406030204" pitchFamily="18" charset="0"/>
                        </a:rPr>
                        <a:t>Compositions</a:t>
                      </a:r>
                      <a:endParaRPr lang="zh-TW" altLang="en-US" sz="1200" dirty="0">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a:r>
                        <a:rPr lang="en-US" altLang="zh-TW" sz="1200" dirty="0">
                          <a:latin typeface="Cambria" panose="02040503050406030204" pitchFamily="18" charset="0"/>
                          <a:ea typeface="Cambria" panose="02040503050406030204" pitchFamily="18" charset="0"/>
                        </a:rPr>
                        <a:t>2 x 4 x 2 = 16</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TW" alt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3528790"/>
                  </a:ext>
                </a:extLst>
              </a:tr>
            </a:tbl>
          </a:graphicData>
        </a:graphic>
      </p:graphicFrame>
    </p:spTree>
    <p:extLst>
      <p:ext uri="{BB962C8B-B14F-4D97-AF65-F5344CB8AC3E}">
        <p14:creationId xmlns:p14="http://schemas.microsoft.com/office/powerpoint/2010/main" val="164081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3556551"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 results</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 (Sampled result on </a:t>
            </a:r>
            <a:r>
              <a:rPr lang="en-US" altLang="zh-TW" kern="100" dirty="0" err="1">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CelebA</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21</a:t>
            </a:fld>
            <a:endParaRPr lang="zh-CN" altLang="en-US" dirty="0"/>
          </a:p>
        </p:txBody>
      </p:sp>
      <p:sp>
        <p:nvSpPr>
          <p:cNvPr id="4" name="文字方塊 3">
            <a:extLst>
              <a:ext uri="{FF2B5EF4-FFF2-40B4-BE49-F238E27FC236}">
                <a16:creationId xmlns:a16="http://schemas.microsoft.com/office/drawing/2014/main" id="{BE9A1EE4-ED4D-492B-A388-95B5DD702B49}"/>
              </a:ext>
            </a:extLst>
          </p:cNvPr>
          <p:cNvSpPr txBox="1"/>
          <p:nvPr/>
        </p:nvSpPr>
        <p:spPr>
          <a:xfrm>
            <a:off x="331097" y="821221"/>
            <a:ext cx="4240903" cy="338554"/>
          </a:xfrm>
          <a:prstGeom prst="rect">
            <a:avLst/>
          </a:prstGeom>
          <a:noFill/>
        </p:spPr>
        <p:txBody>
          <a:bodyPr wrap="square" rtlCol="0">
            <a:spAutoFit/>
          </a:bodyPr>
          <a:lstStyle/>
          <a:p>
            <a:r>
              <a:rPr lang="en-US" altLang="zh-TW" sz="1600" dirty="0">
                <a:latin typeface="Cambria" panose="02040503050406030204" pitchFamily="18" charset="0"/>
                <a:ea typeface="Cambria" panose="02040503050406030204" pitchFamily="18" charset="0"/>
              </a:rPr>
              <a:t>Unseen composition: </a:t>
            </a:r>
            <a:r>
              <a:rPr lang="en-US" altLang="zh-TW" sz="1600" dirty="0">
                <a:solidFill>
                  <a:srgbClr val="FF0000"/>
                </a:solidFill>
                <a:latin typeface="Cambria" panose="02040503050406030204" pitchFamily="18" charset="0"/>
                <a:ea typeface="Cambria" panose="02040503050406030204" pitchFamily="18" charset="0"/>
              </a:rPr>
              <a:t>&lt;Gray hair, Female</a:t>
            </a:r>
            <a:r>
              <a:rPr lang="en-US" altLang="zh-TW" sz="1600" b="1" dirty="0">
                <a:solidFill>
                  <a:srgbClr val="FF0000"/>
                </a:solidFill>
                <a:latin typeface="Cambria" panose="02040503050406030204" pitchFamily="18" charset="0"/>
                <a:ea typeface="Cambria" panose="02040503050406030204" pitchFamily="18" charset="0"/>
              </a:rPr>
              <a:t>&gt;</a:t>
            </a:r>
            <a:endParaRPr lang="zh-TW" altLang="en-US" sz="1600" b="1" dirty="0">
              <a:solidFill>
                <a:srgbClr val="FF0000"/>
              </a:solidFill>
              <a:latin typeface="Cambria" panose="02040503050406030204" pitchFamily="18" charset="0"/>
            </a:endParaRPr>
          </a:p>
        </p:txBody>
      </p:sp>
      <p:sp>
        <p:nvSpPr>
          <p:cNvPr id="265" name="文字方塊 264">
            <a:extLst>
              <a:ext uri="{FF2B5EF4-FFF2-40B4-BE49-F238E27FC236}">
                <a16:creationId xmlns:a16="http://schemas.microsoft.com/office/drawing/2014/main" id="{D739475D-73D5-4E3C-AE4C-780E2EF0566F}"/>
              </a:ext>
            </a:extLst>
          </p:cNvPr>
          <p:cNvSpPr txBox="1"/>
          <p:nvPr/>
        </p:nvSpPr>
        <p:spPr>
          <a:xfrm>
            <a:off x="4303246" y="817135"/>
            <a:ext cx="5133450" cy="338554"/>
          </a:xfrm>
          <a:prstGeom prst="rect">
            <a:avLst/>
          </a:prstGeom>
          <a:noFill/>
        </p:spPr>
        <p:txBody>
          <a:bodyPr wrap="square" rtlCol="0">
            <a:spAutoFit/>
          </a:bodyPr>
          <a:lstStyle/>
          <a:p>
            <a:r>
              <a:rPr lang="en-US" altLang="zh-TW" sz="1600" dirty="0">
                <a:latin typeface="Cambria" panose="02040503050406030204" pitchFamily="18" charset="0"/>
                <a:ea typeface="Cambria" panose="02040503050406030204" pitchFamily="18" charset="0"/>
              </a:rPr>
              <a:t>Unseen composition: </a:t>
            </a:r>
            <a:r>
              <a:rPr lang="en-US" altLang="zh-TW" sz="1600" dirty="0">
                <a:solidFill>
                  <a:srgbClr val="FF0000"/>
                </a:solidFill>
                <a:latin typeface="Cambria" panose="02040503050406030204" pitchFamily="18" charset="0"/>
                <a:ea typeface="Cambria" panose="02040503050406030204" pitchFamily="18" charset="0"/>
              </a:rPr>
              <a:t>&lt;Straight hair, Black hair, Male</a:t>
            </a:r>
            <a:r>
              <a:rPr lang="en-US" altLang="zh-TW" sz="1600" b="1" dirty="0">
                <a:solidFill>
                  <a:srgbClr val="FF0000"/>
                </a:solidFill>
                <a:latin typeface="Cambria" panose="02040503050406030204" pitchFamily="18" charset="0"/>
                <a:ea typeface="Cambria" panose="02040503050406030204" pitchFamily="18" charset="0"/>
              </a:rPr>
              <a:t>&gt;</a:t>
            </a:r>
            <a:endParaRPr lang="zh-TW" altLang="en-US" sz="1600" b="1" dirty="0">
              <a:solidFill>
                <a:srgbClr val="FF0000"/>
              </a:solidFill>
              <a:latin typeface="Cambria" panose="02040503050406030204" pitchFamily="18" charset="0"/>
            </a:endParaRPr>
          </a:p>
        </p:txBody>
      </p:sp>
      <p:grpSp>
        <p:nvGrpSpPr>
          <p:cNvPr id="3" name="群組 2">
            <a:extLst>
              <a:ext uri="{FF2B5EF4-FFF2-40B4-BE49-F238E27FC236}">
                <a16:creationId xmlns:a16="http://schemas.microsoft.com/office/drawing/2014/main" id="{A66101BB-6CD9-42AB-969A-4EB07F9E0D2B}"/>
              </a:ext>
            </a:extLst>
          </p:cNvPr>
          <p:cNvGrpSpPr/>
          <p:nvPr/>
        </p:nvGrpSpPr>
        <p:grpSpPr>
          <a:xfrm>
            <a:off x="119454" y="1240797"/>
            <a:ext cx="8605448" cy="3596231"/>
            <a:chOff x="119454" y="1240797"/>
            <a:chExt cx="8605448" cy="3596231"/>
          </a:xfrm>
        </p:grpSpPr>
        <p:sp>
          <p:nvSpPr>
            <p:cNvPr id="148" name="文字方塊 147">
              <a:extLst>
                <a:ext uri="{FF2B5EF4-FFF2-40B4-BE49-F238E27FC236}">
                  <a16:creationId xmlns:a16="http://schemas.microsoft.com/office/drawing/2014/main" id="{7E07191A-F222-4159-A2B1-BB8C61E2EE0A}"/>
                </a:ext>
              </a:extLst>
            </p:cNvPr>
            <p:cNvSpPr txBox="1"/>
            <p:nvPr/>
          </p:nvSpPr>
          <p:spPr>
            <a:xfrm>
              <a:off x="123849" y="1590614"/>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&lt;Blond hair, Male&gt;</a:t>
              </a:r>
              <a:endParaRPr lang="zh-TW" altLang="en-US" sz="1100" dirty="0">
                <a:latin typeface="Cambria" panose="02040503050406030204" pitchFamily="18" charset="0"/>
              </a:endParaRPr>
            </a:p>
          </p:txBody>
        </p:sp>
        <p:sp>
          <p:nvSpPr>
            <p:cNvPr id="149" name="文字方塊 148">
              <a:extLst>
                <a:ext uri="{FF2B5EF4-FFF2-40B4-BE49-F238E27FC236}">
                  <a16:creationId xmlns:a16="http://schemas.microsoft.com/office/drawing/2014/main" id="{8E4B26A7-138B-4ECC-8C00-6E70EACC6A6A}"/>
                </a:ext>
              </a:extLst>
            </p:cNvPr>
            <p:cNvSpPr txBox="1"/>
            <p:nvPr/>
          </p:nvSpPr>
          <p:spPr>
            <a:xfrm>
              <a:off x="123849" y="2052748"/>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&lt;Brown hair,</a:t>
              </a:r>
            </a:p>
            <a:p>
              <a:pPr algn="ctr"/>
              <a:r>
                <a:rPr lang="en-US" altLang="zh-TW" sz="1100" dirty="0">
                  <a:latin typeface="Cambria" panose="02040503050406030204" pitchFamily="18" charset="0"/>
                  <a:ea typeface="Cambria" panose="02040503050406030204" pitchFamily="18" charset="0"/>
                </a:rPr>
                <a:t>Male&gt;</a:t>
              </a:r>
              <a:endParaRPr lang="zh-TW" altLang="en-US" sz="1100" dirty="0">
                <a:latin typeface="Cambria" panose="02040503050406030204" pitchFamily="18" charset="0"/>
              </a:endParaRPr>
            </a:p>
          </p:txBody>
        </p:sp>
        <p:sp>
          <p:nvSpPr>
            <p:cNvPr id="150" name="文字方塊 149">
              <a:extLst>
                <a:ext uri="{FF2B5EF4-FFF2-40B4-BE49-F238E27FC236}">
                  <a16:creationId xmlns:a16="http://schemas.microsoft.com/office/drawing/2014/main" id="{9E23E91C-8AE9-4847-9EFD-910BF7827CF4}"/>
                </a:ext>
              </a:extLst>
            </p:cNvPr>
            <p:cNvSpPr txBox="1"/>
            <p:nvPr/>
          </p:nvSpPr>
          <p:spPr>
            <a:xfrm>
              <a:off x="119454" y="2491932"/>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&lt;Black hair,</a:t>
              </a:r>
            </a:p>
            <a:p>
              <a:pPr algn="ctr"/>
              <a:r>
                <a:rPr lang="en-US" altLang="zh-TW" sz="1100" dirty="0">
                  <a:latin typeface="Cambria" panose="02040503050406030204" pitchFamily="18" charset="0"/>
                  <a:ea typeface="Cambria" panose="02040503050406030204" pitchFamily="18" charset="0"/>
                </a:rPr>
                <a:t>Male&gt;</a:t>
              </a:r>
              <a:endParaRPr lang="zh-TW" altLang="en-US" sz="1100" dirty="0">
                <a:latin typeface="Cambria" panose="02040503050406030204" pitchFamily="18" charset="0"/>
              </a:endParaRPr>
            </a:p>
          </p:txBody>
        </p:sp>
        <p:sp>
          <p:nvSpPr>
            <p:cNvPr id="151" name="文字方塊 150">
              <a:extLst>
                <a:ext uri="{FF2B5EF4-FFF2-40B4-BE49-F238E27FC236}">
                  <a16:creationId xmlns:a16="http://schemas.microsoft.com/office/drawing/2014/main" id="{D7B8919F-70C5-44ED-B810-361E9E3A4328}"/>
                </a:ext>
              </a:extLst>
            </p:cNvPr>
            <p:cNvSpPr txBox="1"/>
            <p:nvPr/>
          </p:nvSpPr>
          <p:spPr>
            <a:xfrm>
              <a:off x="128836" y="2940737"/>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&lt;Gray hair,</a:t>
              </a:r>
            </a:p>
            <a:p>
              <a:pPr algn="ctr"/>
              <a:r>
                <a:rPr lang="en-US" altLang="zh-TW" sz="1100" dirty="0">
                  <a:latin typeface="Cambria" panose="02040503050406030204" pitchFamily="18" charset="0"/>
                  <a:ea typeface="Cambria" panose="02040503050406030204" pitchFamily="18" charset="0"/>
                </a:rPr>
                <a:t>Male&gt;</a:t>
              </a:r>
              <a:endParaRPr lang="zh-TW" altLang="en-US" sz="1100" dirty="0">
                <a:latin typeface="Cambria" panose="02040503050406030204" pitchFamily="18" charset="0"/>
              </a:endParaRPr>
            </a:p>
          </p:txBody>
        </p:sp>
        <p:sp>
          <p:nvSpPr>
            <p:cNvPr id="152" name="文字方塊 151">
              <a:extLst>
                <a:ext uri="{FF2B5EF4-FFF2-40B4-BE49-F238E27FC236}">
                  <a16:creationId xmlns:a16="http://schemas.microsoft.com/office/drawing/2014/main" id="{41952BB6-84E9-49E6-A48C-856E5191C8D6}"/>
                </a:ext>
              </a:extLst>
            </p:cNvPr>
            <p:cNvSpPr txBox="1"/>
            <p:nvPr/>
          </p:nvSpPr>
          <p:spPr>
            <a:xfrm>
              <a:off x="129344" y="3396417"/>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&lt;Blond hair,</a:t>
              </a:r>
            </a:p>
            <a:p>
              <a:pPr algn="ctr"/>
              <a:r>
                <a:rPr lang="en-US" altLang="zh-TW" sz="1100" dirty="0">
                  <a:latin typeface="Cambria" panose="02040503050406030204" pitchFamily="18" charset="0"/>
                  <a:ea typeface="Cambria" panose="02040503050406030204" pitchFamily="18" charset="0"/>
                </a:rPr>
                <a:t>Female&gt;</a:t>
              </a:r>
              <a:endParaRPr lang="zh-TW" altLang="en-US" sz="1100" dirty="0">
                <a:latin typeface="Cambria" panose="02040503050406030204" pitchFamily="18" charset="0"/>
              </a:endParaRPr>
            </a:p>
          </p:txBody>
        </p:sp>
        <p:sp>
          <p:nvSpPr>
            <p:cNvPr id="153" name="文字方塊 152">
              <a:extLst>
                <a:ext uri="{FF2B5EF4-FFF2-40B4-BE49-F238E27FC236}">
                  <a16:creationId xmlns:a16="http://schemas.microsoft.com/office/drawing/2014/main" id="{03D691DA-7502-4426-941F-93566428982B}"/>
                </a:ext>
              </a:extLst>
            </p:cNvPr>
            <p:cNvSpPr txBox="1"/>
            <p:nvPr/>
          </p:nvSpPr>
          <p:spPr>
            <a:xfrm>
              <a:off x="129164" y="3867430"/>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&lt;Brown hair,</a:t>
              </a:r>
            </a:p>
            <a:p>
              <a:pPr algn="ctr"/>
              <a:r>
                <a:rPr lang="en-US" altLang="zh-TW" sz="1100" dirty="0">
                  <a:latin typeface="Cambria" panose="02040503050406030204" pitchFamily="18" charset="0"/>
                  <a:ea typeface="Cambria" panose="02040503050406030204" pitchFamily="18" charset="0"/>
                </a:rPr>
                <a:t>Female&gt;</a:t>
              </a:r>
              <a:endParaRPr lang="zh-TW" altLang="en-US" sz="1100" dirty="0">
                <a:latin typeface="Cambria" panose="02040503050406030204" pitchFamily="18" charset="0"/>
              </a:endParaRPr>
            </a:p>
          </p:txBody>
        </p:sp>
        <p:sp>
          <p:nvSpPr>
            <p:cNvPr id="154" name="文字方塊 153">
              <a:extLst>
                <a:ext uri="{FF2B5EF4-FFF2-40B4-BE49-F238E27FC236}">
                  <a16:creationId xmlns:a16="http://schemas.microsoft.com/office/drawing/2014/main" id="{F0CC613D-8B62-4E0D-9408-7D9D1F9CAA1D}"/>
                </a:ext>
              </a:extLst>
            </p:cNvPr>
            <p:cNvSpPr txBox="1"/>
            <p:nvPr/>
          </p:nvSpPr>
          <p:spPr>
            <a:xfrm>
              <a:off x="123007" y="4373605"/>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&lt;Black hair,</a:t>
              </a:r>
            </a:p>
            <a:p>
              <a:pPr algn="ctr"/>
              <a:r>
                <a:rPr lang="en-US" altLang="zh-TW" sz="1100" dirty="0">
                  <a:latin typeface="Cambria" panose="02040503050406030204" pitchFamily="18" charset="0"/>
                  <a:ea typeface="Cambria" panose="02040503050406030204" pitchFamily="18" charset="0"/>
                </a:rPr>
                <a:t>Female&gt;</a:t>
              </a:r>
              <a:endParaRPr lang="zh-TW" altLang="en-US" sz="1100" dirty="0">
                <a:latin typeface="Cambria" panose="02040503050406030204" pitchFamily="18" charset="0"/>
              </a:endParaRPr>
            </a:p>
          </p:txBody>
        </p:sp>
        <p:pic>
          <p:nvPicPr>
            <p:cNvPr id="155" name="圖片 154">
              <a:extLst>
                <a:ext uri="{FF2B5EF4-FFF2-40B4-BE49-F238E27FC236}">
                  <a16:creationId xmlns:a16="http://schemas.microsoft.com/office/drawing/2014/main" id="{62ACDE49-9F9D-4A1B-9A4A-5C8181F85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683" y="4355105"/>
              <a:ext cx="356400" cy="356400"/>
            </a:xfrm>
            <a:prstGeom prst="rect">
              <a:avLst/>
            </a:prstGeom>
          </p:spPr>
        </p:pic>
        <p:pic>
          <p:nvPicPr>
            <p:cNvPr id="156" name="圖片 155">
              <a:extLst>
                <a:ext uri="{FF2B5EF4-FFF2-40B4-BE49-F238E27FC236}">
                  <a16:creationId xmlns:a16="http://schemas.microsoft.com/office/drawing/2014/main" id="{E22529D5-E65C-4FAF-A7FF-173E7B439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9118" y="2555843"/>
              <a:ext cx="356400" cy="356400"/>
            </a:xfrm>
            <a:prstGeom prst="rect">
              <a:avLst/>
            </a:prstGeom>
          </p:spPr>
        </p:pic>
        <p:pic>
          <p:nvPicPr>
            <p:cNvPr id="157" name="圖片 156">
              <a:extLst>
                <a:ext uri="{FF2B5EF4-FFF2-40B4-BE49-F238E27FC236}">
                  <a16:creationId xmlns:a16="http://schemas.microsoft.com/office/drawing/2014/main" id="{D4ABBF03-DDAC-48E8-B090-E36362EC2A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9683" y="2962638"/>
              <a:ext cx="356400" cy="356400"/>
            </a:xfrm>
            <a:prstGeom prst="rect">
              <a:avLst/>
            </a:prstGeom>
          </p:spPr>
        </p:pic>
        <p:pic>
          <p:nvPicPr>
            <p:cNvPr id="158" name="圖片 157">
              <a:extLst>
                <a:ext uri="{FF2B5EF4-FFF2-40B4-BE49-F238E27FC236}">
                  <a16:creationId xmlns:a16="http://schemas.microsoft.com/office/drawing/2014/main" id="{A36D2485-C73D-4907-AB0A-CADA5C3DB0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2529" y="3452404"/>
              <a:ext cx="356400" cy="356400"/>
            </a:xfrm>
            <a:prstGeom prst="rect">
              <a:avLst/>
            </a:prstGeom>
          </p:spPr>
        </p:pic>
        <p:pic>
          <p:nvPicPr>
            <p:cNvPr id="159" name="圖片 158">
              <a:extLst>
                <a:ext uri="{FF2B5EF4-FFF2-40B4-BE49-F238E27FC236}">
                  <a16:creationId xmlns:a16="http://schemas.microsoft.com/office/drawing/2014/main" id="{5EF6ACAC-A9A7-48B1-9788-99FBBF6030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2529" y="1659379"/>
              <a:ext cx="356400" cy="356400"/>
            </a:xfrm>
            <a:prstGeom prst="rect">
              <a:avLst/>
            </a:prstGeom>
          </p:spPr>
        </p:pic>
        <p:pic>
          <p:nvPicPr>
            <p:cNvPr id="160" name="圖片 159">
              <a:extLst>
                <a:ext uri="{FF2B5EF4-FFF2-40B4-BE49-F238E27FC236}">
                  <a16:creationId xmlns:a16="http://schemas.microsoft.com/office/drawing/2014/main" id="{B37D8DCE-BBF5-4D61-A9A8-074310518D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9118" y="3901654"/>
              <a:ext cx="356400" cy="356400"/>
            </a:xfrm>
            <a:prstGeom prst="rect">
              <a:avLst/>
            </a:prstGeom>
          </p:spPr>
        </p:pic>
        <p:pic>
          <p:nvPicPr>
            <p:cNvPr id="161" name="圖片 160">
              <a:extLst>
                <a:ext uri="{FF2B5EF4-FFF2-40B4-BE49-F238E27FC236}">
                  <a16:creationId xmlns:a16="http://schemas.microsoft.com/office/drawing/2014/main" id="{0486E1AC-FB04-4A2C-8BFE-80FB89C879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2529" y="2106651"/>
              <a:ext cx="356400" cy="356400"/>
            </a:xfrm>
            <a:prstGeom prst="rect">
              <a:avLst/>
            </a:prstGeom>
          </p:spPr>
        </p:pic>
        <p:pic>
          <p:nvPicPr>
            <p:cNvPr id="162" name="圖片 161">
              <a:extLst>
                <a:ext uri="{FF2B5EF4-FFF2-40B4-BE49-F238E27FC236}">
                  <a16:creationId xmlns:a16="http://schemas.microsoft.com/office/drawing/2014/main" id="{0E5D36EF-4D87-4DA9-8EDB-DE6FB31DF45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2529" y="4355105"/>
              <a:ext cx="356400" cy="356400"/>
            </a:xfrm>
            <a:prstGeom prst="rect">
              <a:avLst/>
            </a:prstGeom>
          </p:spPr>
        </p:pic>
        <p:pic>
          <p:nvPicPr>
            <p:cNvPr id="163" name="圖片 162">
              <a:extLst>
                <a:ext uri="{FF2B5EF4-FFF2-40B4-BE49-F238E27FC236}">
                  <a16:creationId xmlns:a16="http://schemas.microsoft.com/office/drawing/2014/main" id="{21EA7040-82A7-480E-9757-B1F6E7E7BBD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2529" y="2555123"/>
              <a:ext cx="356400" cy="356400"/>
            </a:xfrm>
            <a:prstGeom prst="rect">
              <a:avLst/>
            </a:prstGeom>
          </p:spPr>
        </p:pic>
        <p:pic>
          <p:nvPicPr>
            <p:cNvPr id="164" name="圖片 163">
              <a:extLst>
                <a:ext uri="{FF2B5EF4-FFF2-40B4-BE49-F238E27FC236}">
                  <a16:creationId xmlns:a16="http://schemas.microsoft.com/office/drawing/2014/main" id="{C872F8BC-6D27-4753-8493-A10B858A799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2529" y="2962638"/>
              <a:ext cx="356400" cy="356400"/>
            </a:xfrm>
            <a:prstGeom prst="rect">
              <a:avLst/>
            </a:prstGeom>
          </p:spPr>
        </p:pic>
        <p:pic>
          <p:nvPicPr>
            <p:cNvPr id="165" name="圖片 164">
              <a:extLst>
                <a:ext uri="{FF2B5EF4-FFF2-40B4-BE49-F238E27FC236}">
                  <a16:creationId xmlns:a16="http://schemas.microsoft.com/office/drawing/2014/main" id="{FDB8E7B4-739B-487E-9DA5-59B1435265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79683" y="3452404"/>
              <a:ext cx="356400" cy="356400"/>
            </a:xfrm>
            <a:prstGeom prst="rect">
              <a:avLst/>
            </a:prstGeom>
          </p:spPr>
        </p:pic>
        <p:pic>
          <p:nvPicPr>
            <p:cNvPr id="166" name="圖片 165">
              <a:extLst>
                <a:ext uri="{FF2B5EF4-FFF2-40B4-BE49-F238E27FC236}">
                  <a16:creationId xmlns:a16="http://schemas.microsoft.com/office/drawing/2014/main" id="{2D0AEE17-D5A9-4818-B7D1-3D9E8632C25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79683" y="1659379"/>
              <a:ext cx="356400" cy="356400"/>
            </a:xfrm>
            <a:prstGeom prst="rect">
              <a:avLst/>
            </a:prstGeom>
          </p:spPr>
        </p:pic>
        <p:pic>
          <p:nvPicPr>
            <p:cNvPr id="167" name="圖片 166">
              <a:extLst>
                <a:ext uri="{FF2B5EF4-FFF2-40B4-BE49-F238E27FC236}">
                  <a16:creationId xmlns:a16="http://schemas.microsoft.com/office/drawing/2014/main" id="{4A549406-3343-414A-A8B6-44F15ED00D6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79683" y="3901654"/>
              <a:ext cx="356400" cy="356400"/>
            </a:xfrm>
            <a:prstGeom prst="rect">
              <a:avLst/>
            </a:prstGeom>
          </p:spPr>
        </p:pic>
        <p:pic>
          <p:nvPicPr>
            <p:cNvPr id="168" name="圖片 167">
              <a:extLst>
                <a:ext uri="{FF2B5EF4-FFF2-40B4-BE49-F238E27FC236}">
                  <a16:creationId xmlns:a16="http://schemas.microsoft.com/office/drawing/2014/main" id="{B915B560-AA0F-42D8-A8CF-8445C7193DD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29118" y="2106651"/>
              <a:ext cx="356400" cy="356400"/>
            </a:xfrm>
            <a:prstGeom prst="rect">
              <a:avLst/>
            </a:prstGeom>
          </p:spPr>
        </p:pic>
        <p:pic>
          <p:nvPicPr>
            <p:cNvPr id="169" name="圖片 168">
              <a:extLst>
                <a:ext uri="{FF2B5EF4-FFF2-40B4-BE49-F238E27FC236}">
                  <a16:creationId xmlns:a16="http://schemas.microsoft.com/office/drawing/2014/main" id="{E5A77636-A99C-4A50-A2AD-B6C99B924A6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29118" y="4355105"/>
              <a:ext cx="356400" cy="356400"/>
            </a:xfrm>
            <a:prstGeom prst="rect">
              <a:avLst/>
            </a:prstGeom>
          </p:spPr>
        </p:pic>
        <p:pic>
          <p:nvPicPr>
            <p:cNvPr id="170" name="圖片 169">
              <a:extLst>
                <a:ext uri="{FF2B5EF4-FFF2-40B4-BE49-F238E27FC236}">
                  <a16:creationId xmlns:a16="http://schemas.microsoft.com/office/drawing/2014/main" id="{CD25E51F-EEC5-4E0E-BD1C-A17650D77C5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79683" y="2555843"/>
              <a:ext cx="356400" cy="356400"/>
            </a:xfrm>
            <a:prstGeom prst="rect">
              <a:avLst/>
            </a:prstGeom>
          </p:spPr>
        </p:pic>
        <p:pic>
          <p:nvPicPr>
            <p:cNvPr id="171" name="圖片 170">
              <a:extLst>
                <a:ext uri="{FF2B5EF4-FFF2-40B4-BE49-F238E27FC236}">
                  <a16:creationId xmlns:a16="http://schemas.microsoft.com/office/drawing/2014/main" id="{0989D73B-2171-4BD9-AFD7-4D71BD580FE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29118" y="2962638"/>
              <a:ext cx="356400" cy="356400"/>
            </a:xfrm>
            <a:prstGeom prst="rect">
              <a:avLst/>
            </a:prstGeom>
          </p:spPr>
        </p:pic>
        <p:pic>
          <p:nvPicPr>
            <p:cNvPr id="172" name="圖片 171">
              <a:extLst>
                <a:ext uri="{FF2B5EF4-FFF2-40B4-BE49-F238E27FC236}">
                  <a16:creationId xmlns:a16="http://schemas.microsoft.com/office/drawing/2014/main" id="{FBE55F13-3E6D-47B8-9A37-8BD2ACDDC92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9118" y="3452404"/>
              <a:ext cx="356400" cy="356400"/>
            </a:xfrm>
            <a:prstGeom prst="rect">
              <a:avLst/>
            </a:prstGeom>
          </p:spPr>
        </p:pic>
        <p:pic>
          <p:nvPicPr>
            <p:cNvPr id="173" name="圖片 172">
              <a:extLst>
                <a:ext uri="{FF2B5EF4-FFF2-40B4-BE49-F238E27FC236}">
                  <a16:creationId xmlns:a16="http://schemas.microsoft.com/office/drawing/2014/main" id="{BAC3998A-7460-49DF-9DF1-8016A2CEB710}"/>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29118" y="1659379"/>
              <a:ext cx="356400" cy="356400"/>
            </a:xfrm>
            <a:prstGeom prst="rect">
              <a:avLst/>
            </a:prstGeom>
          </p:spPr>
        </p:pic>
        <p:pic>
          <p:nvPicPr>
            <p:cNvPr id="174" name="圖片 173">
              <a:extLst>
                <a:ext uri="{FF2B5EF4-FFF2-40B4-BE49-F238E27FC236}">
                  <a16:creationId xmlns:a16="http://schemas.microsoft.com/office/drawing/2014/main" id="{538E59F6-C2BB-49FC-9964-22CB8A20D0E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02529" y="3901654"/>
              <a:ext cx="356400" cy="356400"/>
            </a:xfrm>
            <a:prstGeom prst="rect">
              <a:avLst/>
            </a:prstGeom>
          </p:spPr>
        </p:pic>
        <p:pic>
          <p:nvPicPr>
            <p:cNvPr id="175" name="圖片 174">
              <a:extLst>
                <a:ext uri="{FF2B5EF4-FFF2-40B4-BE49-F238E27FC236}">
                  <a16:creationId xmlns:a16="http://schemas.microsoft.com/office/drawing/2014/main" id="{FA49F882-A378-4912-8BA6-581F784C861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79683" y="2106651"/>
              <a:ext cx="356400" cy="356400"/>
            </a:xfrm>
            <a:prstGeom prst="rect">
              <a:avLst/>
            </a:prstGeom>
          </p:spPr>
        </p:pic>
        <p:pic>
          <p:nvPicPr>
            <p:cNvPr id="176" name="圖片 175">
              <a:extLst>
                <a:ext uri="{FF2B5EF4-FFF2-40B4-BE49-F238E27FC236}">
                  <a16:creationId xmlns:a16="http://schemas.microsoft.com/office/drawing/2014/main" id="{73EE6692-B049-411C-A9E2-242511DBE423}"/>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17510" y="1659379"/>
              <a:ext cx="356400" cy="356400"/>
            </a:xfrm>
            <a:prstGeom prst="rect">
              <a:avLst/>
            </a:prstGeom>
          </p:spPr>
        </p:pic>
        <p:pic>
          <p:nvPicPr>
            <p:cNvPr id="177" name="圖片 176">
              <a:extLst>
                <a:ext uri="{FF2B5EF4-FFF2-40B4-BE49-F238E27FC236}">
                  <a16:creationId xmlns:a16="http://schemas.microsoft.com/office/drawing/2014/main" id="{562608A4-06ED-486E-B3EC-83BB3576B1D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64511" y="1659379"/>
              <a:ext cx="356400" cy="356400"/>
            </a:xfrm>
            <a:prstGeom prst="rect">
              <a:avLst/>
            </a:prstGeom>
          </p:spPr>
        </p:pic>
        <p:pic>
          <p:nvPicPr>
            <p:cNvPr id="178" name="圖片 177">
              <a:extLst>
                <a:ext uri="{FF2B5EF4-FFF2-40B4-BE49-F238E27FC236}">
                  <a16:creationId xmlns:a16="http://schemas.microsoft.com/office/drawing/2014/main" id="{9DDEE1BA-F41E-473C-9D28-09BD3D1C269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917510" y="2108570"/>
              <a:ext cx="356400" cy="356400"/>
            </a:xfrm>
            <a:prstGeom prst="rect">
              <a:avLst/>
            </a:prstGeom>
          </p:spPr>
        </p:pic>
        <p:pic>
          <p:nvPicPr>
            <p:cNvPr id="179" name="圖片 178">
              <a:extLst>
                <a:ext uri="{FF2B5EF4-FFF2-40B4-BE49-F238E27FC236}">
                  <a16:creationId xmlns:a16="http://schemas.microsoft.com/office/drawing/2014/main" id="{5623591F-DDF4-4B7D-9FA9-E85A13235285}"/>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821070" y="1659379"/>
              <a:ext cx="356400" cy="356400"/>
            </a:xfrm>
            <a:prstGeom prst="rect">
              <a:avLst/>
            </a:prstGeom>
          </p:spPr>
        </p:pic>
        <p:pic>
          <p:nvPicPr>
            <p:cNvPr id="180" name="圖片 179">
              <a:extLst>
                <a:ext uri="{FF2B5EF4-FFF2-40B4-BE49-F238E27FC236}">
                  <a16:creationId xmlns:a16="http://schemas.microsoft.com/office/drawing/2014/main" id="{C145D0D9-E403-4391-BACE-687E003FB1E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364511" y="2108570"/>
              <a:ext cx="356400" cy="356400"/>
            </a:xfrm>
            <a:prstGeom prst="rect">
              <a:avLst/>
            </a:prstGeom>
          </p:spPr>
        </p:pic>
        <p:pic>
          <p:nvPicPr>
            <p:cNvPr id="181" name="圖片 180">
              <a:extLst>
                <a:ext uri="{FF2B5EF4-FFF2-40B4-BE49-F238E27FC236}">
                  <a16:creationId xmlns:a16="http://schemas.microsoft.com/office/drawing/2014/main" id="{7F914E6C-9BB5-49D9-A501-638C012553E9}"/>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821070" y="2108570"/>
              <a:ext cx="356400" cy="356400"/>
            </a:xfrm>
            <a:prstGeom prst="rect">
              <a:avLst/>
            </a:prstGeom>
          </p:spPr>
        </p:pic>
        <p:pic>
          <p:nvPicPr>
            <p:cNvPr id="182" name="圖片 181">
              <a:extLst>
                <a:ext uri="{FF2B5EF4-FFF2-40B4-BE49-F238E27FC236}">
                  <a16:creationId xmlns:a16="http://schemas.microsoft.com/office/drawing/2014/main" id="{4268003A-80C4-4464-A934-55B40872A2E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917510" y="2550844"/>
              <a:ext cx="356400" cy="356400"/>
            </a:xfrm>
            <a:prstGeom prst="rect">
              <a:avLst/>
            </a:prstGeom>
          </p:spPr>
        </p:pic>
        <p:pic>
          <p:nvPicPr>
            <p:cNvPr id="183" name="圖片 182">
              <a:extLst>
                <a:ext uri="{FF2B5EF4-FFF2-40B4-BE49-F238E27FC236}">
                  <a16:creationId xmlns:a16="http://schemas.microsoft.com/office/drawing/2014/main" id="{DD203A29-C63B-4AC9-A223-F998CC5AFE70}"/>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364511" y="2552455"/>
              <a:ext cx="356400" cy="356400"/>
            </a:xfrm>
            <a:prstGeom prst="rect">
              <a:avLst/>
            </a:prstGeom>
          </p:spPr>
        </p:pic>
        <p:pic>
          <p:nvPicPr>
            <p:cNvPr id="184" name="圖片 183">
              <a:extLst>
                <a:ext uri="{FF2B5EF4-FFF2-40B4-BE49-F238E27FC236}">
                  <a16:creationId xmlns:a16="http://schemas.microsoft.com/office/drawing/2014/main" id="{092709EF-FE2F-484A-B3AD-602767CA80A5}"/>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917510" y="2975856"/>
              <a:ext cx="356400" cy="356400"/>
            </a:xfrm>
            <a:prstGeom prst="rect">
              <a:avLst/>
            </a:prstGeom>
          </p:spPr>
        </p:pic>
        <p:pic>
          <p:nvPicPr>
            <p:cNvPr id="185" name="圖片 184">
              <a:extLst>
                <a:ext uri="{FF2B5EF4-FFF2-40B4-BE49-F238E27FC236}">
                  <a16:creationId xmlns:a16="http://schemas.microsoft.com/office/drawing/2014/main" id="{83796A35-46C1-4DA5-B67A-B0EBBF4B70C9}"/>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21070" y="2550844"/>
              <a:ext cx="356400" cy="356400"/>
            </a:xfrm>
            <a:prstGeom prst="rect">
              <a:avLst/>
            </a:prstGeom>
          </p:spPr>
        </p:pic>
        <p:pic>
          <p:nvPicPr>
            <p:cNvPr id="186" name="圖片 185">
              <a:extLst>
                <a:ext uri="{FF2B5EF4-FFF2-40B4-BE49-F238E27FC236}">
                  <a16:creationId xmlns:a16="http://schemas.microsoft.com/office/drawing/2014/main" id="{ABCE7D4B-A08E-4B16-8FBA-D61E6EE21DE1}"/>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364511" y="3444507"/>
              <a:ext cx="356400" cy="356400"/>
            </a:xfrm>
            <a:prstGeom prst="rect">
              <a:avLst/>
            </a:prstGeom>
          </p:spPr>
        </p:pic>
        <p:pic>
          <p:nvPicPr>
            <p:cNvPr id="187" name="圖片 186">
              <a:extLst>
                <a:ext uri="{FF2B5EF4-FFF2-40B4-BE49-F238E27FC236}">
                  <a16:creationId xmlns:a16="http://schemas.microsoft.com/office/drawing/2014/main" id="{C643CDEC-1777-4640-A0A1-8BC3FA16591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917510" y="3452404"/>
              <a:ext cx="356400" cy="356400"/>
            </a:xfrm>
            <a:prstGeom prst="rect">
              <a:avLst/>
            </a:prstGeom>
          </p:spPr>
        </p:pic>
        <p:pic>
          <p:nvPicPr>
            <p:cNvPr id="188" name="圖片 187">
              <a:extLst>
                <a:ext uri="{FF2B5EF4-FFF2-40B4-BE49-F238E27FC236}">
                  <a16:creationId xmlns:a16="http://schemas.microsoft.com/office/drawing/2014/main" id="{CD2D07E8-0AA5-4CDC-8B98-F5BD89F36C9A}"/>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364511" y="2975856"/>
              <a:ext cx="356400" cy="356400"/>
            </a:xfrm>
            <a:prstGeom prst="rect">
              <a:avLst/>
            </a:prstGeom>
          </p:spPr>
        </p:pic>
        <p:pic>
          <p:nvPicPr>
            <p:cNvPr id="189" name="圖片 188">
              <a:extLst>
                <a:ext uri="{FF2B5EF4-FFF2-40B4-BE49-F238E27FC236}">
                  <a16:creationId xmlns:a16="http://schemas.microsoft.com/office/drawing/2014/main" id="{2B4348C9-2181-4641-ABF4-A66CC34327EF}"/>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821070" y="2975856"/>
              <a:ext cx="356400" cy="356400"/>
            </a:xfrm>
            <a:prstGeom prst="rect">
              <a:avLst/>
            </a:prstGeom>
          </p:spPr>
        </p:pic>
        <p:pic>
          <p:nvPicPr>
            <p:cNvPr id="190" name="圖片 189">
              <a:extLst>
                <a:ext uri="{FF2B5EF4-FFF2-40B4-BE49-F238E27FC236}">
                  <a16:creationId xmlns:a16="http://schemas.microsoft.com/office/drawing/2014/main" id="{B0B6AE39-DFC9-45B0-AF2E-7BD82867C8EC}"/>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821070" y="3445486"/>
              <a:ext cx="356400" cy="356400"/>
            </a:xfrm>
            <a:prstGeom prst="rect">
              <a:avLst/>
            </a:prstGeom>
          </p:spPr>
        </p:pic>
        <p:pic>
          <p:nvPicPr>
            <p:cNvPr id="191" name="圖片 190">
              <a:extLst>
                <a:ext uri="{FF2B5EF4-FFF2-40B4-BE49-F238E27FC236}">
                  <a16:creationId xmlns:a16="http://schemas.microsoft.com/office/drawing/2014/main" id="{CD96DE05-F7ED-4264-8B58-1DFBD3F5DF56}"/>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17510" y="3899952"/>
              <a:ext cx="356400" cy="356400"/>
            </a:xfrm>
            <a:prstGeom prst="rect">
              <a:avLst/>
            </a:prstGeom>
          </p:spPr>
        </p:pic>
        <p:pic>
          <p:nvPicPr>
            <p:cNvPr id="192" name="圖片 191">
              <a:extLst>
                <a:ext uri="{FF2B5EF4-FFF2-40B4-BE49-F238E27FC236}">
                  <a16:creationId xmlns:a16="http://schemas.microsoft.com/office/drawing/2014/main" id="{95A6F672-4530-4FAC-B1E7-AF5D51D1544D}"/>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364511" y="3899952"/>
              <a:ext cx="356400" cy="356400"/>
            </a:xfrm>
            <a:prstGeom prst="rect">
              <a:avLst/>
            </a:prstGeom>
          </p:spPr>
        </p:pic>
        <p:pic>
          <p:nvPicPr>
            <p:cNvPr id="193" name="圖片 192">
              <a:extLst>
                <a:ext uri="{FF2B5EF4-FFF2-40B4-BE49-F238E27FC236}">
                  <a16:creationId xmlns:a16="http://schemas.microsoft.com/office/drawing/2014/main" id="{358F0034-D905-4798-B7A3-92927958CE3B}"/>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917510" y="4355910"/>
              <a:ext cx="356400" cy="356400"/>
            </a:xfrm>
            <a:prstGeom prst="rect">
              <a:avLst/>
            </a:prstGeom>
          </p:spPr>
        </p:pic>
        <p:pic>
          <p:nvPicPr>
            <p:cNvPr id="194" name="圖片 193">
              <a:extLst>
                <a:ext uri="{FF2B5EF4-FFF2-40B4-BE49-F238E27FC236}">
                  <a16:creationId xmlns:a16="http://schemas.microsoft.com/office/drawing/2014/main" id="{6B439DCF-E520-4A02-8BA3-1B3166F8BE0E}"/>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821070" y="3885764"/>
              <a:ext cx="356400" cy="356400"/>
            </a:xfrm>
            <a:prstGeom prst="rect">
              <a:avLst/>
            </a:prstGeom>
          </p:spPr>
        </p:pic>
        <p:pic>
          <p:nvPicPr>
            <p:cNvPr id="195" name="圖片 194">
              <a:extLst>
                <a:ext uri="{FF2B5EF4-FFF2-40B4-BE49-F238E27FC236}">
                  <a16:creationId xmlns:a16="http://schemas.microsoft.com/office/drawing/2014/main" id="{B0204134-4E0A-4B1B-B239-24ECF9C3F349}"/>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821070" y="4354824"/>
              <a:ext cx="356400" cy="356400"/>
            </a:xfrm>
            <a:prstGeom prst="rect">
              <a:avLst/>
            </a:prstGeom>
          </p:spPr>
        </p:pic>
        <p:pic>
          <p:nvPicPr>
            <p:cNvPr id="196" name="圖片 195">
              <a:extLst>
                <a:ext uri="{FF2B5EF4-FFF2-40B4-BE49-F238E27FC236}">
                  <a16:creationId xmlns:a16="http://schemas.microsoft.com/office/drawing/2014/main" id="{2C8611DF-F917-4B5A-92AA-EA433EE07104}"/>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364511" y="4353964"/>
              <a:ext cx="356400" cy="356400"/>
            </a:xfrm>
            <a:prstGeom prst="rect">
              <a:avLst/>
            </a:prstGeom>
          </p:spPr>
        </p:pic>
        <p:sp>
          <p:nvSpPr>
            <p:cNvPr id="199" name="矩形: 圓角 198">
              <a:extLst>
                <a:ext uri="{FF2B5EF4-FFF2-40B4-BE49-F238E27FC236}">
                  <a16:creationId xmlns:a16="http://schemas.microsoft.com/office/drawing/2014/main" id="{25EF4483-A2D5-43CC-8506-F1D6E8D73CEE}"/>
                </a:ext>
              </a:extLst>
            </p:cNvPr>
            <p:cNvSpPr/>
            <p:nvPr/>
          </p:nvSpPr>
          <p:spPr>
            <a:xfrm>
              <a:off x="2752783" y="1353521"/>
              <a:ext cx="1555929" cy="34509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mbria" panose="02040503050406030204" pitchFamily="18" charset="0"/>
              </a:endParaRPr>
            </a:p>
          </p:txBody>
        </p:sp>
        <p:pic>
          <p:nvPicPr>
            <p:cNvPr id="198" name="圖片 197">
              <a:extLst>
                <a:ext uri="{FF2B5EF4-FFF2-40B4-BE49-F238E27FC236}">
                  <a16:creationId xmlns:a16="http://schemas.microsoft.com/office/drawing/2014/main" id="{81370AB4-69A8-4E89-B393-68E031804571}"/>
                </a:ext>
              </a:extLst>
            </p:cNvPr>
            <p:cNvPicPr>
              <a:picLocks noChangeAspect="1"/>
            </p:cNvPicPr>
            <p:nvPr/>
          </p:nvPicPr>
          <p:blipFill>
            <a:blip r:embed="rId45"/>
            <a:stretch>
              <a:fillRect/>
            </a:stretch>
          </p:blipFill>
          <p:spPr>
            <a:xfrm>
              <a:off x="6088138" y="3002544"/>
              <a:ext cx="356400" cy="356400"/>
            </a:xfrm>
            <a:prstGeom prst="rect">
              <a:avLst/>
            </a:prstGeom>
          </p:spPr>
        </p:pic>
        <p:pic>
          <p:nvPicPr>
            <p:cNvPr id="200" name="圖片 199">
              <a:extLst>
                <a:ext uri="{FF2B5EF4-FFF2-40B4-BE49-F238E27FC236}">
                  <a16:creationId xmlns:a16="http://schemas.microsoft.com/office/drawing/2014/main" id="{3E65261B-4845-4B13-8745-6744AB17AF24}"/>
                </a:ext>
              </a:extLst>
            </p:cNvPr>
            <p:cNvPicPr>
              <a:picLocks noChangeAspect="1"/>
            </p:cNvPicPr>
            <p:nvPr/>
          </p:nvPicPr>
          <p:blipFill>
            <a:blip r:embed="rId46"/>
            <a:stretch>
              <a:fillRect/>
            </a:stretch>
          </p:blipFill>
          <p:spPr>
            <a:xfrm>
              <a:off x="5274394" y="3002544"/>
              <a:ext cx="356400" cy="356400"/>
            </a:xfrm>
            <a:prstGeom prst="rect">
              <a:avLst/>
            </a:prstGeom>
          </p:spPr>
        </p:pic>
        <p:pic>
          <p:nvPicPr>
            <p:cNvPr id="201" name="圖片 200">
              <a:extLst>
                <a:ext uri="{FF2B5EF4-FFF2-40B4-BE49-F238E27FC236}">
                  <a16:creationId xmlns:a16="http://schemas.microsoft.com/office/drawing/2014/main" id="{8A35A7EA-CF3A-42D0-825B-28AD2CAE43D3}"/>
                </a:ext>
              </a:extLst>
            </p:cNvPr>
            <p:cNvPicPr>
              <a:picLocks noChangeAspect="1"/>
            </p:cNvPicPr>
            <p:nvPr/>
          </p:nvPicPr>
          <p:blipFill>
            <a:blip r:embed="rId47"/>
            <a:stretch>
              <a:fillRect/>
            </a:stretch>
          </p:blipFill>
          <p:spPr>
            <a:xfrm>
              <a:off x="6497070" y="2556229"/>
              <a:ext cx="356400" cy="356400"/>
            </a:xfrm>
            <a:prstGeom prst="rect">
              <a:avLst/>
            </a:prstGeom>
          </p:spPr>
        </p:pic>
        <p:pic>
          <p:nvPicPr>
            <p:cNvPr id="202" name="圖片 201">
              <a:extLst>
                <a:ext uri="{FF2B5EF4-FFF2-40B4-BE49-F238E27FC236}">
                  <a16:creationId xmlns:a16="http://schemas.microsoft.com/office/drawing/2014/main" id="{C4055DC3-CB86-414D-BFAF-5F444E5187F4}"/>
                </a:ext>
              </a:extLst>
            </p:cNvPr>
            <p:cNvPicPr>
              <a:picLocks noChangeAspect="1"/>
            </p:cNvPicPr>
            <p:nvPr/>
          </p:nvPicPr>
          <p:blipFill>
            <a:blip r:embed="rId48"/>
            <a:stretch>
              <a:fillRect/>
            </a:stretch>
          </p:blipFill>
          <p:spPr>
            <a:xfrm>
              <a:off x="5274394" y="2562161"/>
              <a:ext cx="356400" cy="356400"/>
            </a:xfrm>
            <a:prstGeom prst="rect">
              <a:avLst/>
            </a:prstGeom>
          </p:spPr>
        </p:pic>
        <p:pic>
          <p:nvPicPr>
            <p:cNvPr id="203" name="圖片 202">
              <a:extLst>
                <a:ext uri="{FF2B5EF4-FFF2-40B4-BE49-F238E27FC236}">
                  <a16:creationId xmlns:a16="http://schemas.microsoft.com/office/drawing/2014/main" id="{091ED886-187A-4BA3-BA89-66AB00E554EA}"/>
                </a:ext>
              </a:extLst>
            </p:cNvPr>
            <p:cNvPicPr>
              <a:picLocks noChangeAspect="1"/>
            </p:cNvPicPr>
            <p:nvPr/>
          </p:nvPicPr>
          <p:blipFill>
            <a:blip r:embed="rId49"/>
            <a:stretch>
              <a:fillRect/>
            </a:stretch>
          </p:blipFill>
          <p:spPr>
            <a:xfrm>
              <a:off x="6088138" y="1669587"/>
              <a:ext cx="356400" cy="356400"/>
            </a:xfrm>
            <a:prstGeom prst="rect">
              <a:avLst/>
            </a:prstGeom>
          </p:spPr>
        </p:pic>
        <p:pic>
          <p:nvPicPr>
            <p:cNvPr id="204" name="圖片 203">
              <a:extLst>
                <a:ext uri="{FF2B5EF4-FFF2-40B4-BE49-F238E27FC236}">
                  <a16:creationId xmlns:a16="http://schemas.microsoft.com/office/drawing/2014/main" id="{A25F6BD2-563C-46A8-A922-C246C9346BDF}"/>
                </a:ext>
              </a:extLst>
            </p:cNvPr>
            <p:cNvPicPr>
              <a:picLocks noChangeAspect="1"/>
            </p:cNvPicPr>
            <p:nvPr/>
          </p:nvPicPr>
          <p:blipFill>
            <a:blip r:embed="rId50"/>
            <a:stretch>
              <a:fillRect/>
            </a:stretch>
          </p:blipFill>
          <p:spPr>
            <a:xfrm>
              <a:off x="5274394" y="1669587"/>
              <a:ext cx="356400" cy="356400"/>
            </a:xfrm>
            <a:prstGeom prst="rect">
              <a:avLst/>
            </a:prstGeom>
          </p:spPr>
        </p:pic>
        <p:pic>
          <p:nvPicPr>
            <p:cNvPr id="205" name="圖片 204">
              <a:extLst>
                <a:ext uri="{FF2B5EF4-FFF2-40B4-BE49-F238E27FC236}">
                  <a16:creationId xmlns:a16="http://schemas.microsoft.com/office/drawing/2014/main" id="{EA4E14CF-54FF-4961-927F-0694FDCFE27B}"/>
                </a:ext>
              </a:extLst>
            </p:cNvPr>
            <p:cNvPicPr>
              <a:picLocks noChangeAspect="1"/>
            </p:cNvPicPr>
            <p:nvPr/>
          </p:nvPicPr>
          <p:blipFill>
            <a:blip r:embed="rId51"/>
            <a:stretch>
              <a:fillRect/>
            </a:stretch>
          </p:blipFill>
          <p:spPr>
            <a:xfrm>
              <a:off x="6088138" y="2118370"/>
              <a:ext cx="356400" cy="356400"/>
            </a:xfrm>
            <a:prstGeom prst="rect">
              <a:avLst/>
            </a:prstGeom>
          </p:spPr>
        </p:pic>
        <p:pic>
          <p:nvPicPr>
            <p:cNvPr id="206" name="圖片 205">
              <a:extLst>
                <a:ext uri="{FF2B5EF4-FFF2-40B4-BE49-F238E27FC236}">
                  <a16:creationId xmlns:a16="http://schemas.microsoft.com/office/drawing/2014/main" id="{6D10A0DA-5409-47A0-9351-6F2541BD02E6}"/>
                </a:ext>
              </a:extLst>
            </p:cNvPr>
            <p:cNvPicPr>
              <a:picLocks noChangeAspect="1"/>
            </p:cNvPicPr>
            <p:nvPr/>
          </p:nvPicPr>
          <p:blipFill>
            <a:blip r:embed="rId52"/>
            <a:stretch>
              <a:fillRect/>
            </a:stretch>
          </p:blipFill>
          <p:spPr>
            <a:xfrm>
              <a:off x="5683326" y="2118370"/>
              <a:ext cx="356400" cy="356400"/>
            </a:xfrm>
            <a:prstGeom prst="rect">
              <a:avLst/>
            </a:prstGeom>
          </p:spPr>
        </p:pic>
        <p:pic>
          <p:nvPicPr>
            <p:cNvPr id="207" name="圖片 206">
              <a:extLst>
                <a:ext uri="{FF2B5EF4-FFF2-40B4-BE49-F238E27FC236}">
                  <a16:creationId xmlns:a16="http://schemas.microsoft.com/office/drawing/2014/main" id="{4D0BA09E-F738-42F5-8B0D-5629C5BFA85C}"/>
                </a:ext>
              </a:extLst>
            </p:cNvPr>
            <p:cNvPicPr>
              <a:picLocks noChangeAspect="1"/>
            </p:cNvPicPr>
            <p:nvPr/>
          </p:nvPicPr>
          <p:blipFill>
            <a:blip r:embed="rId53"/>
            <a:stretch>
              <a:fillRect/>
            </a:stretch>
          </p:blipFill>
          <p:spPr>
            <a:xfrm>
              <a:off x="6088138" y="4337399"/>
              <a:ext cx="356400" cy="356400"/>
            </a:xfrm>
            <a:prstGeom prst="rect">
              <a:avLst/>
            </a:prstGeom>
          </p:spPr>
        </p:pic>
        <p:pic>
          <p:nvPicPr>
            <p:cNvPr id="208" name="圖片 207">
              <a:extLst>
                <a:ext uri="{FF2B5EF4-FFF2-40B4-BE49-F238E27FC236}">
                  <a16:creationId xmlns:a16="http://schemas.microsoft.com/office/drawing/2014/main" id="{3225DB53-DEF7-408C-BEF2-1CBAA284365D}"/>
                </a:ext>
              </a:extLst>
            </p:cNvPr>
            <p:cNvPicPr>
              <a:picLocks noChangeAspect="1"/>
            </p:cNvPicPr>
            <p:nvPr/>
          </p:nvPicPr>
          <p:blipFill>
            <a:blip r:embed="rId54"/>
            <a:stretch>
              <a:fillRect/>
            </a:stretch>
          </p:blipFill>
          <p:spPr>
            <a:xfrm>
              <a:off x="5683326" y="4337399"/>
              <a:ext cx="356400" cy="356400"/>
            </a:xfrm>
            <a:prstGeom prst="rect">
              <a:avLst/>
            </a:prstGeom>
          </p:spPr>
        </p:pic>
        <p:pic>
          <p:nvPicPr>
            <p:cNvPr id="209" name="圖片 208">
              <a:extLst>
                <a:ext uri="{FF2B5EF4-FFF2-40B4-BE49-F238E27FC236}">
                  <a16:creationId xmlns:a16="http://schemas.microsoft.com/office/drawing/2014/main" id="{A4F9085F-0249-4A53-8131-B2087AF812EF}"/>
                </a:ext>
              </a:extLst>
            </p:cNvPr>
            <p:cNvPicPr>
              <a:picLocks noChangeAspect="1"/>
            </p:cNvPicPr>
            <p:nvPr/>
          </p:nvPicPr>
          <p:blipFill>
            <a:blip r:embed="rId55"/>
            <a:stretch>
              <a:fillRect/>
            </a:stretch>
          </p:blipFill>
          <p:spPr>
            <a:xfrm>
              <a:off x="6088138" y="3451248"/>
              <a:ext cx="356400" cy="356400"/>
            </a:xfrm>
            <a:prstGeom prst="rect">
              <a:avLst/>
            </a:prstGeom>
          </p:spPr>
        </p:pic>
        <p:pic>
          <p:nvPicPr>
            <p:cNvPr id="210" name="圖片 209">
              <a:extLst>
                <a:ext uri="{FF2B5EF4-FFF2-40B4-BE49-F238E27FC236}">
                  <a16:creationId xmlns:a16="http://schemas.microsoft.com/office/drawing/2014/main" id="{E7BCC9B1-CF46-463D-A19D-225E8C5E1BDD}"/>
                </a:ext>
              </a:extLst>
            </p:cNvPr>
            <p:cNvPicPr>
              <a:picLocks noChangeAspect="1"/>
            </p:cNvPicPr>
            <p:nvPr/>
          </p:nvPicPr>
          <p:blipFill>
            <a:blip r:embed="rId56"/>
            <a:stretch>
              <a:fillRect/>
            </a:stretch>
          </p:blipFill>
          <p:spPr>
            <a:xfrm>
              <a:off x="5274394" y="3453260"/>
              <a:ext cx="356400" cy="356400"/>
            </a:xfrm>
            <a:prstGeom prst="rect">
              <a:avLst/>
            </a:prstGeom>
          </p:spPr>
        </p:pic>
        <p:pic>
          <p:nvPicPr>
            <p:cNvPr id="211" name="圖片 210">
              <a:extLst>
                <a:ext uri="{FF2B5EF4-FFF2-40B4-BE49-F238E27FC236}">
                  <a16:creationId xmlns:a16="http://schemas.microsoft.com/office/drawing/2014/main" id="{C4237AE8-C67F-41A1-911E-1BD0A06AE5CA}"/>
                </a:ext>
              </a:extLst>
            </p:cNvPr>
            <p:cNvPicPr>
              <a:picLocks noChangeAspect="1"/>
            </p:cNvPicPr>
            <p:nvPr/>
          </p:nvPicPr>
          <p:blipFill>
            <a:blip r:embed="rId57"/>
            <a:stretch>
              <a:fillRect/>
            </a:stretch>
          </p:blipFill>
          <p:spPr>
            <a:xfrm>
              <a:off x="6088138" y="3895025"/>
              <a:ext cx="356400" cy="356400"/>
            </a:xfrm>
            <a:prstGeom prst="rect">
              <a:avLst/>
            </a:prstGeom>
          </p:spPr>
        </p:pic>
        <p:pic>
          <p:nvPicPr>
            <p:cNvPr id="212" name="圖片 211">
              <a:extLst>
                <a:ext uri="{FF2B5EF4-FFF2-40B4-BE49-F238E27FC236}">
                  <a16:creationId xmlns:a16="http://schemas.microsoft.com/office/drawing/2014/main" id="{680BBAD1-E66C-4A18-B72D-6E5A7306212C}"/>
                </a:ext>
              </a:extLst>
            </p:cNvPr>
            <p:cNvPicPr>
              <a:picLocks noChangeAspect="1"/>
            </p:cNvPicPr>
            <p:nvPr/>
          </p:nvPicPr>
          <p:blipFill>
            <a:blip r:embed="rId58"/>
            <a:stretch>
              <a:fillRect/>
            </a:stretch>
          </p:blipFill>
          <p:spPr>
            <a:xfrm>
              <a:off x="6088138" y="2556229"/>
              <a:ext cx="356400" cy="356400"/>
            </a:xfrm>
            <a:prstGeom prst="rect">
              <a:avLst/>
            </a:prstGeom>
          </p:spPr>
        </p:pic>
        <p:pic>
          <p:nvPicPr>
            <p:cNvPr id="213" name="圖片 212">
              <a:extLst>
                <a:ext uri="{FF2B5EF4-FFF2-40B4-BE49-F238E27FC236}">
                  <a16:creationId xmlns:a16="http://schemas.microsoft.com/office/drawing/2014/main" id="{313DED41-3BAD-4872-B6FE-3DA0E94D2EB2}"/>
                </a:ext>
              </a:extLst>
            </p:cNvPr>
            <p:cNvPicPr>
              <a:picLocks noChangeAspect="1"/>
            </p:cNvPicPr>
            <p:nvPr/>
          </p:nvPicPr>
          <p:blipFill>
            <a:blip r:embed="rId59"/>
            <a:stretch>
              <a:fillRect/>
            </a:stretch>
          </p:blipFill>
          <p:spPr>
            <a:xfrm>
              <a:off x="5683326" y="2562654"/>
              <a:ext cx="356400" cy="356400"/>
            </a:xfrm>
            <a:prstGeom prst="rect">
              <a:avLst/>
            </a:prstGeom>
          </p:spPr>
        </p:pic>
        <p:pic>
          <p:nvPicPr>
            <p:cNvPr id="214" name="圖片 213">
              <a:extLst>
                <a:ext uri="{FF2B5EF4-FFF2-40B4-BE49-F238E27FC236}">
                  <a16:creationId xmlns:a16="http://schemas.microsoft.com/office/drawing/2014/main" id="{0EF43DEF-41C2-4BC6-9FA1-990EB84DEE7E}"/>
                </a:ext>
              </a:extLst>
            </p:cNvPr>
            <p:cNvPicPr>
              <a:picLocks noChangeAspect="1"/>
            </p:cNvPicPr>
            <p:nvPr/>
          </p:nvPicPr>
          <p:blipFill>
            <a:blip r:embed="rId60"/>
            <a:stretch>
              <a:fillRect/>
            </a:stretch>
          </p:blipFill>
          <p:spPr>
            <a:xfrm>
              <a:off x="6497070" y="1669587"/>
              <a:ext cx="356400" cy="356400"/>
            </a:xfrm>
            <a:prstGeom prst="rect">
              <a:avLst/>
            </a:prstGeom>
          </p:spPr>
        </p:pic>
        <p:pic>
          <p:nvPicPr>
            <p:cNvPr id="215" name="圖片 214">
              <a:extLst>
                <a:ext uri="{FF2B5EF4-FFF2-40B4-BE49-F238E27FC236}">
                  <a16:creationId xmlns:a16="http://schemas.microsoft.com/office/drawing/2014/main" id="{2800D9D7-3902-4B6C-A23C-70F5D3565589}"/>
                </a:ext>
              </a:extLst>
            </p:cNvPr>
            <p:cNvPicPr>
              <a:picLocks noChangeAspect="1"/>
            </p:cNvPicPr>
            <p:nvPr/>
          </p:nvPicPr>
          <p:blipFill>
            <a:blip r:embed="rId61"/>
            <a:stretch>
              <a:fillRect/>
            </a:stretch>
          </p:blipFill>
          <p:spPr>
            <a:xfrm>
              <a:off x="5683326" y="1669587"/>
              <a:ext cx="356400" cy="356400"/>
            </a:xfrm>
            <a:prstGeom prst="rect">
              <a:avLst/>
            </a:prstGeom>
          </p:spPr>
        </p:pic>
        <p:pic>
          <p:nvPicPr>
            <p:cNvPr id="216" name="圖片 215">
              <a:extLst>
                <a:ext uri="{FF2B5EF4-FFF2-40B4-BE49-F238E27FC236}">
                  <a16:creationId xmlns:a16="http://schemas.microsoft.com/office/drawing/2014/main" id="{C1140DFB-5713-49B2-9AE5-0CB3CC41D321}"/>
                </a:ext>
              </a:extLst>
            </p:cNvPr>
            <p:cNvPicPr>
              <a:picLocks noChangeAspect="1"/>
            </p:cNvPicPr>
            <p:nvPr/>
          </p:nvPicPr>
          <p:blipFill>
            <a:blip r:embed="rId62"/>
            <a:stretch>
              <a:fillRect/>
            </a:stretch>
          </p:blipFill>
          <p:spPr>
            <a:xfrm>
              <a:off x="6497070" y="2118370"/>
              <a:ext cx="356400" cy="356400"/>
            </a:xfrm>
            <a:prstGeom prst="rect">
              <a:avLst/>
            </a:prstGeom>
          </p:spPr>
        </p:pic>
        <p:pic>
          <p:nvPicPr>
            <p:cNvPr id="217" name="圖片 216">
              <a:extLst>
                <a:ext uri="{FF2B5EF4-FFF2-40B4-BE49-F238E27FC236}">
                  <a16:creationId xmlns:a16="http://schemas.microsoft.com/office/drawing/2014/main" id="{9D5F437E-C09C-4CAA-9830-5B8F45598F01}"/>
                </a:ext>
              </a:extLst>
            </p:cNvPr>
            <p:cNvPicPr>
              <a:picLocks noChangeAspect="1"/>
            </p:cNvPicPr>
            <p:nvPr/>
          </p:nvPicPr>
          <p:blipFill>
            <a:blip r:embed="rId63"/>
            <a:stretch>
              <a:fillRect/>
            </a:stretch>
          </p:blipFill>
          <p:spPr>
            <a:xfrm>
              <a:off x="5274394" y="2118370"/>
              <a:ext cx="356400" cy="356400"/>
            </a:xfrm>
            <a:prstGeom prst="rect">
              <a:avLst/>
            </a:prstGeom>
          </p:spPr>
        </p:pic>
        <p:pic>
          <p:nvPicPr>
            <p:cNvPr id="218" name="圖片 217">
              <a:extLst>
                <a:ext uri="{FF2B5EF4-FFF2-40B4-BE49-F238E27FC236}">
                  <a16:creationId xmlns:a16="http://schemas.microsoft.com/office/drawing/2014/main" id="{3ACF3748-E22A-44DE-B7BC-64C8135A18B8}"/>
                </a:ext>
              </a:extLst>
            </p:cNvPr>
            <p:cNvPicPr>
              <a:picLocks noChangeAspect="1"/>
            </p:cNvPicPr>
            <p:nvPr/>
          </p:nvPicPr>
          <p:blipFill>
            <a:blip r:embed="rId64"/>
            <a:stretch>
              <a:fillRect/>
            </a:stretch>
          </p:blipFill>
          <p:spPr>
            <a:xfrm>
              <a:off x="6497070" y="4337399"/>
              <a:ext cx="356400" cy="356400"/>
            </a:xfrm>
            <a:prstGeom prst="rect">
              <a:avLst/>
            </a:prstGeom>
          </p:spPr>
        </p:pic>
        <p:pic>
          <p:nvPicPr>
            <p:cNvPr id="219" name="圖片 218">
              <a:extLst>
                <a:ext uri="{FF2B5EF4-FFF2-40B4-BE49-F238E27FC236}">
                  <a16:creationId xmlns:a16="http://schemas.microsoft.com/office/drawing/2014/main" id="{4DC6F2DA-CA7F-481D-AEF7-CE14DF1CA927}"/>
                </a:ext>
              </a:extLst>
            </p:cNvPr>
            <p:cNvPicPr>
              <a:picLocks noChangeAspect="1"/>
            </p:cNvPicPr>
            <p:nvPr/>
          </p:nvPicPr>
          <p:blipFill>
            <a:blip r:embed="rId65"/>
            <a:stretch>
              <a:fillRect/>
            </a:stretch>
          </p:blipFill>
          <p:spPr>
            <a:xfrm>
              <a:off x="5274394" y="4337399"/>
              <a:ext cx="356400" cy="356400"/>
            </a:xfrm>
            <a:prstGeom prst="rect">
              <a:avLst/>
            </a:prstGeom>
          </p:spPr>
        </p:pic>
        <p:pic>
          <p:nvPicPr>
            <p:cNvPr id="220" name="圖片 219">
              <a:extLst>
                <a:ext uri="{FF2B5EF4-FFF2-40B4-BE49-F238E27FC236}">
                  <a16:creationId xmlns:a16="http://schemas.microsoft.com/office/drawing/2014/main" id="{678FD66D-D25F-4AAA-9EA1-F662FCC364A3}"/>
                </a:ext>
              </a:extLst>
            </p:cNvPr>
            <p:cNvPicPr>
              <a:picLocks noChangeAspect="1"/>
            </p:cNvPicPr>
            <p:nvPr/>
          </p:nvPicPr>
          <p:blipFill>
            <a:blip r:embed="rId66"/>
            <a:stretch>
              <a:fillRect/>
            </a:stretch>
          </p:blipFill>
          <p:spPr>
            <a:xfrm>
              <a:off x="6497070" y="3450867"/>
              <a:ext cx="356400" cy="356400"/>
            </a:xfrm>
            <a:prstGeom prst="rect">
              <a:avLst/>
            </a:prstGeom>
          </p:spPr>
        </p:pic>
        <p:pic>
          <p:nvPicPr>
            <p:cNvPr id="221" name="圖片 220">
              <a:extLst>
                <a:ext uri="{FF2B5EF4-FFF2-40B4-BE49-F238E27FC236}">
                  <a16:creationId xmlns:a16="http://schemas.microsoft.com/office/drawing/2014/main" id="{0065452D-D221-46DD-ADB8-996E67F49D62}"/>
                </a:ext>
              </a:extLst>
            </p:cNvPr>
            <p:cNvPicPr>
              <a:picLocks noChangeAspect="1"/>
            </p:cNvPicPr>
            <p:nvPr/>
          </p:nvPicPr>
          <p:blipFill>
            <a:blip r:embed="rId67"/>
            <a:stretch>
              <a:fillRect/>
            </a:stretch>
          </p:blipFill>
          <p:spPr>
            <a:xfrm>
              <a:off x="5683326" y="3450867"/>
              <a:ext cx="356400" cy="356400"/>
            </a:xfrm>
            <a:prstGeom prst="rect">
              <a:avLst/>
            </a:prstGeom>
          </p:spPr>
        </p:pic>
        <p:pic>
          <p:nvPicPr>
            <p:cNvPr id="222" name="圖片 221">
              <a:extLst>
                <a:ext uri="{FF2B5EF4-FFF2-40B4-BE49-F238E27FC236}">
                  <a16:creationId xmlns:a16="http://schemas.microsoft.com/office/drawing/2014/main" id="{F688040F-4D16-415B-B476-26C136705558}"/>
                </a:ext>
              </a:extLst>
            </p:cNvPr>
            <p:cNvPicPr>
              <a:picLocks noChangeAspect="1"/>
            </p:cNvPicPr>
            <p:nvPr/>
          </p:nvPicPr>
          <p:blipFill>
            <a:blip r:embed="rId68"/>
            <a:stretch>
              <a:fillRect/>
            </a:stretch>
          </p:blipFill>
          <p:spPr>
            <a:xfrm>
              <a:off x="6497070" y="3891887"/>
              <a:ext cx="356400" cy="356400"/>
            </a:xfrm>
            <a:prstGeom prst="rect">
              <a:avLst/>
            </a:prstGeom>
          </p:spPr>
        </p:pic>
        <p:pic>
          <p:nvPicPr>
            <p:cNvPr id="223" name="圖片 222">
              <a:extLst>
                <a:ext uri="{FF2B5EF4-FFF2-40B4-BE49-F238E27FC236}">
                  <a16:creationId xmlns:a16="http://schemas.microsoft.com/office/drawing/2014/main" id="{50E232AE-57E4-4BF9-A3AF-7EFAF40D0943}"/>
                </a:ext>
              </a:extLst>
            </p:cNvPr>
            <p:cNvPicPr>
              <a:picLocks noChangeAspect="1"/>
            </p:cNvPicPr>
            <p:nvPr/>
          </p:nvPicPr>
          <p:blipFill>
            <a:blip r:embed="rId69"/>
            <a:stretch>
              <a:fillRect/>
            </a:stretch>
          </p:blipFill>
          <p:spPr>
            <a:xfrm>
              <a:off x="5683326" y="3902145"/>
              <a:ext cx="356400" cy="356400"/>
            </a:xfrm>
            <a:prstGeom prst="rect">
              <a:avLst/>
            </a:prstGeom>
          </p:spPr>
        </p:pic>
        <p:pic>
          <p:nvPicPr>
            <p:cNvPr id="224" name="圖片 223">
              <a:extLst>
                <a:ext uri="{FF2B5EF4-FFF2-40B4-BE49-F238E27FC236}">
                  <a16:creationId xmlns:a16="http://schemas.microsoft.com/office/drawing/2014/main" id="{616A594F-3B17-4A2A-A435-43D1CEAA257C}"/>
                </a:ext>
              </a:extLst>
            </p:cNvPr>
            <p:cNvPicPr>
              <a:picLocks noChangeAspect="1"/>
            </p:cNvPicPr>
            <p:nvPr/>
          </p:nvPicPr>
          <p:blipFill>
            <a:blip r:embed="rId70"/>
            <a:stretch>
              <a:fillRect/>
            </a:stretch>
          </p:blipFill>
          <p:spPr>
            <a:xfrm>
              <a:off x="5683326" y="3003487"/>
              <a:ext cx="356400" cy="356400"/>
            </a:xfrm>
            <a:prstGeom prst="rect">
              <a:avLst/>
            </a:prstGeom>
          </p:spPr>
        </p:pic>
        <p:pic>
          <p:nvPicPr>
            <p:cNvPr id="225" name="圖片 224">
              <a:extLst>
                <a:ext uri="{FF2B5EF4-FFF2-40B4-BE49-F238E27FC236}">
                  <a16:creationId xmlns:a16="http://schemas.microsoft.com/office/drawing/2014/main" id="{6857BC00-9DD5-4C7D-97F2-BBD00EC3C8C4}"/>
                </a:ext>
              </a:extLst>
            </p:cNvPr>
            <p:cNvPicPr>
              <a:picLocks noChangeAspect="1"/>
            </p:cNvPicPr>
            <p:nvPr/>
          </p:nvPicPr>
          <p:blipFill>
            <a:blip r:embed="rId71"/>
            <a:stretch>
              <a:fillRect/>
            </a:stretch>
          </p:blipFill>
          <p:spPr>
            <a:xfrm>
              <a:off x="5274394" y="3900973"/>
              <a:ext cx="356400" cy="356400"/>
            </a:xfrm>
            <a:prstGeom prst="rect">
              <a:avLst/>
            </a:prstGeom>
          </p:spPr>
        </p:pic>
        <p:pic>
          <p:nvPicPr>
            <p:cNvPr id="226" name="圖片 225">
              <a:extLst>
                <a:ext uri="{FF2B5EF4-FFF2-40B4-BE49-F238E27FC236}">
                  <a16:creationId xmlns:a16="http://schemas.microsoft.com/office/drawing/2014/main" id="{16123CBF-BF54-4A42-A0EA-006ACB84B45D}"/>
                </a:ext>
              </a:extLst>
            </p:cNvPr>
            <p:cNvPicPr>
              <a:picLocks noChangeAspect="1"/>
            </p:cNvPicPr>
            <p:nvPr/>
          </p:nvPicPr>
          <p:blipFill>
            <a:blip r:embed="rId72"/>
            <a:stretch>
              <a:fillRect/>
            </a:stretch>
          </p:blipFill>
          <p:spPr>
            <a:xfrm>
              <a:off x="6497070" y="3009847"/>
              <a:ext cx="356400" cy="356400"/>
            </a:xfrm>
            <a:prstGeom prst="rect">
              <a:avLst/>
            </a:prstGeom>
          </p:spPr>
        </p:pic>
        <p:sp>
          <p:nvSpPr>
            <p:cNvPr id="227" name="文字方塊 226">
              <a:extLst>
                <a:ext uri="{FF2B5EF4-FFF2-40B4-BE49-F238E27FC236}">
                  <a16:creationId xmlns:a16="http://schemas.microsoft.com/office/drawing/2014/main" id="{EC6B9D27-264C-4240-A850-E81C5A8B2F7C}"/>
                </a:ext>
              </a:extLst>
            </p:cNvPr>
            <p:cNvSpPr txBox="1"/>
            <p:nvPr/>
          </p:nvSpPr>
          <p:spPr>
            <a:xfrm>
              <a:off x="4307641" y="1557647"/>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&lt;Wavy hair,</a:t>
              </a:r>
            </a:p>
            <a:p>
              <a:pPr algn="ctr"/>
              <a:r>
                <a:rPr lang="en-US" altLang="zh-TW" sz="1100" dirty="0">
                  <a:latin typeface="Cambria" panose="02040503050406030204" pitchFamily="18" charset="0"/>
                  <a:ea typeface="Cambria" panose="02040503050406030204" pitchFamily="18" charset="0"/>
                </a:rPr>
                <a:t>Blond hair, &gt;</a:t>
              </a:r>
              <a:endParaRPr lang="zh-TW" altLang="en-US" sz="1100" dirty="0">
                <a:latin typeface="Cambria" panose="02040503050406030204" pitchFamily="18" charset="0"/>
              </a:endParaRPr>
            </a:p>
          </p:txBody>
        </p:sp>
        <p:sp>
          <p:nvSpPr>
            <p:cNvPr id="228" name="文字方塊 227">
              <a:extLst>
                <a:ext uri="{FF2B5EF4-FFF2-40B4-BE49-F238E27FC236}">
                  <a16:creationId xmlns:a16="http://schemas.microsoft.com/office/drawing/2014/main" id="{C1528F65-0138-4C23-B08B-866855BB8C08}"/>
                </a:ext>
              </a:extLst>
            </p:cNvPr>
            <p:cNvSpPr txBox="1"/>
            <p:nvPr/>
          </p:nvSpPr>
          <p:spPr>
            <a:xfrm>
              <a:off x="4307641" y="2019781"/>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&lt;Wavy hair,</a:t>
              </a:r>
            </a:p>
            <a:p>
              <a:pPr algn="ctr"/>
              <a:r>
                <a:rPr lang="en-US" altLang="zh-TW" sz="1100" dirty="0">
                  <a:latin typeface="Cambria" panose="02040503050406030204" pitchFamily="18" charset="0"/>
                  <a:ea typeface="Cambria" panose="02040503050406030204" pitchFamily="18" charset="0"/>
                </a:rPr>
                <a:t>Brown hair, &gt;</a:t>
              </a:r>
            </a:p>
          </p:txBody>
        </p:sp>
        <p:sp>
          <p:nvSpPr>
            <p:cNvPr id="229" name="文字方塊 228">
              <a:extLst>
                <a:ext uri="{FF2B5EF4-FFF2-40B4-BE49-F238E27FC236}">
                  <a16:creationId xmlns:a16="http://schemas.microsoft.com/office/drawing/2014/main" id="{4BD588B0-EF90-4B02-BB9C-4AAC1D2844EB}"/>
                </a:ext>
              </a:extLst>
            </p:cNvPr>
            <p:cNvSpPr txBox="1"/>
            <p:nvPr/>
          </p:nvSpPr>
          <p:spPr>
            <a:xfrm>
              <a:off x="4303246" y="2458965"/>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&lt;Wavy hair,</a:t>
              </a:r>
            </a:p>
            <a:p>
              <a:pPr algn="ctr"/>
              <a:r>
                <a:rPr lang="en-US" altLang="zh-TW" sz="1100" dirty="0">
                  <a:latin typeface="Cambria" panose="02040503050406030204" pitchFamily="18" charset="0"/>
                  <a:ea typeface="Cambria" panose="02040503050406030204" pitchFamily="18" charset="0"/>
                </a:rPr>
                <a:t>Black hair, &gt;</a:t>
              </a:r>
            </a:p>
          </p:txBody>
        </p:sp>
        <p:sp>
          <p:nvSpPr>
            <p:cNvPr id="230" name="文字方塊 229">
              <a:extLst>
                <a:ext uri="{FF2B5EF4-FFF2-40B4-BE49-F238E27FC236}">
                  <a16:creationId xmlns:a16="http://schemas.microsoft.com/office/drawing/2014/main" id="{A466C604-FD1E-45AA-88ED-42746272E084}"/>
                </a:ext>
              </a:extLst>
            </p:cNvPr>
            <p:cNvSpPr txBox="1"/>
            <p:nvPr/>
          </p:nvSpPr>
          <p:spPr>
            <a:xfrm>
              <a:off x="4312628" y="2907770"/>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&lt;Wavy hair,</a:t>
              </a:r>
            </a:p>
            <a:p>
              <a:pPr algn="ctr"/>
              <a:r>
                <a:rPr lang="en-US" altLang="zh-TW" sz="1100" dirty="0">
                  <a:latin typeface="Cambria" panose="02040503050406030204" pitchFamily="18" charset="0"/>
                  <a:ea typeface="Cambria" panose="02040503050406030204" pitchFamily="18" charset="0"/>
                </a:rPr>
                <a:t>Gray hair, &gt;</a:t>
              </a:r>
            </a:p>
          </p:txBody>
        </p:sp>
        <p:sp>
          <p:nvSpPr>
            <p:cNvPr id="231" name="文字方塊 230">
              <a:extLst>
                <a:ext uri="{FF2B5EF4-FFF2-40B4-BE49-F238E27FC236}">
                  <a16:creationId xmlns:a16="http://schemas.microsoft.com/office/drawing/2014/main" id="{506A2B5D-E4C7-4089-B560-E2E6CBBB659E}"/>
                </a:ext>
              </a:extLst>
            </p:cNvPr>
            <p:cNvSpPr txBox="1"/>
            <p:nvPr/>
          </p:nvSpPr>
          <p:spPr>
            <a:xfrm>
              <a:off x="4296510" y="3363450"/>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&lt;Straight hair,</a:t>
              </a:r>
            </a:p>
            <a:p>
              <a:pPr algn="ctr"/>
              <a:r>
                <a:rPr lang="en-US" altLang="zh-TW" sz="1100" dirty="0">
                  <a:latin typeface="Cambria" panose="02040503050406030204" pitchFamily="18" charset="0"/>
                  <a:ea typeface="Cambria" panose="02040503050406030204" pitchFamily="18" charset="0"/>
                </a:rPr>
                <a:t>Blond hair, &gt;</a:t>
              </a:r>
            </a:p>
          </p:txBody>
        </p:sp>
        <p:sp>
          <p:nvSpPr>
            <p:cNvPr id="232" name="文字方塊 231">
              <a:extLst>
                <a:ext uri="{FF2B5EF4-FFF2-40B4-BE49-F238E27FC236}">
                  <a16:creationId xmlns:a16="http://schemas.microsoft.com/office/drawing/2014/main" id="{3D4B09D8-7BCD-41C9-A5C4-2B3839041196}"/>
                </a:ext>
              </a:extLst>
            </p:cNvPr>
            <p:cNvSpPr txBox="1"/>
            <p:nvPr/>
          </p:nvSpPr>
          <p:spPr>
            <a:xfrm>
              <a:off x="4296330" y="3834463"/>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&lt;Straight hair,</a:t>
              </a:r>
            </a:p>
            <a:p>
              <a:pPr algn="ctr"/>
              <a:r>
                <a:rPr lang="en-US" altLang="zh-TW" sz="1100" dirty="0">
                  <a:latin typeface="Cambria" panose="02040503050406030204" pitchFamily="18" charset="0"/>
                  <a:ea typeface="Cambria" panose="02040503050406030204" pitchFamily="18" charset="0"/>
                </a:rPr>
                <a:t>Brown hair, &gt;</a:t>
              </a:r>
            </a:p>
          </p:txBody>
        </p:sp>
        <p:sp>
          <p:nvSpPr>
            <p:cNvPr id="233" name="文字方塊 232">
              <a:extLst>
                <a:ext uri="{FF2B5EF4-FFF2-40B4-BE49-F238E27FC236}">
                  <a16:creationId xmlns:a16="http://schemas.microsoft.com/office/drawing/2014/main" id="{C6915573-DD42-4612-B8C6-A3E42F5264C6}"/>
                </a:ext>
              </a:extLst>
            </p:cNvPr>
            <p:cNvSpPr txBox="1"/>
            <p:nvPr/>
          </p:nvSpPr>
          <p:spPr>
            <a:xfrm>
              <a:off x="4296002" y="4266151"/>
              <a:ext cx="1058779"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&lt;Straight hair,</a:t>
              </a:r>
            </a:p>
            <a:p>
              <a:pPr algn="ctr"/>
              <a:r>
                <a:rPr lang="en-US" altLang="zh-TW" sz="1100" dirty="0">
                  <a:latin typeface="Cambria" panose="02040503050406030204" pitchFamily="18" charset="0"/>
                  <a:ea typeface="Cambria" panose="02040503050406030204" pitchFamily="18" charset="0"/>
                </a:rPr>
                <a:t>Gray hair, &gt;</a:t>
              </a:r>
            </a:p>
          </p:txBody>
        </p:sp>
        <p:sp>
          <p:nvSpPr>
            <p:cNvPr id="234" name="文字方塊 233">
              <a:extLst>
                <a:ext uri="{FF2B5EF4-FFF2-40B4-BE49-F238E27FC236}">
                  <a16:creationId xmlns:a16="http://schemas.microsoft.com/office/drawing/2014/main" id="{BF483DD2-72B9-4E24-910B-36D617F4921B}"/>
                </a:ext>
              </a:extLst>
            </p:cNvPr>
            <p:cNvSpPr txBox="1"/>
            <p:nvPr/>
          </p:nvSpPr>
          <p:spPr>
            <a:xfrm>
              <a:off x="5221300" y="1354301"/>
              <a:ext cx="818426" cy="261610"/>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 , Male&gt;</a:t>
              </a:r>
              <a:endParaRPr lang="zh-TW" altLang="en-US" sz="1100" dirty="0">
                <a:latin typeface="Cambria" panose="02040503050406030204" pitchFamily="18" charset="0"/>
              </a:endParaRPr>
            </a:p>
          </p:txBody>
        </p:sp>
        <p:sp>
          <p:nvSpPr>
            <p:cNvPr id="235" name="文字方塊 234">
              <a:extLst>
                <a:ext uri="{FF2B5EF4-FFF2-40B4-BE49-F238E27FC236}">
                  <a16:creationId xmlns:a16="http://schemas.microsoft.com/office/drawing/2014/main" id="{93F1C008-E5DE-4528-A873-47C3E77D1393}"/>
                </a:ext>
              </a:extLst>
            </p:cNvPr>
            <p:cNvSpPr txBox="1"/>
            <p:nvPr/>
          </p:nvSpPr>
          <p:spPr>
            <a:xfrm>
              <a:off x="5996203" y="1353521"/>
              <a:ext cx="905002" cy="261610"/>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 , Female&gt;</a:t>
              </a:r>
              <a:endParaRPr lang="zh-TW" altLang="en-US" sz="1100" dirty="0">
                <a:latin typeface="Cambria" panose="02040503050406030204" pitchFamily="18" charset="0"/>
              </a:endParaRPr>
            </a:p>
          </p:txBody>
        </p:sp>
        <p:pic>
          <p:nvPicPr>
            <p:cNvPr id="236" name="圖片 235">
              <a:extLst>
                <a:ext uri="{FF2B5EF4-FFF2-40B4-BE49-F238E27FC236}">
                  <a16:creationId xmlns:a16="http://schemas.microsoft.com/office/drawing/2014/main" id="{66B877DF-4D59-4082-A8BB-B0C1A1702F22}"/>
                </a:ext>
              </a:extLst>
            </p:cNvPr>
            <p:cNvPicPr>
              <a:picLocks noChangeAspect="1"/>
            </p:cNvPicPr>
            <p:nvPr/>
          </p:nvPicPr>
          <p:blipFill>
            <a:blip r:embed="rId73"/>
            <a:stretch>
              <a:fillRect/>
            </a:stretch>
          </p:blipFill>
          <p:spPr>
            <a:xfrm>
              <a:off x="7037942" y="1669587"/>
              <a:ext cx="356400" cy="356400"/>
            </a:xfrm>
            <a:prstGeom prst="rect">
              <a:avLst/>
            </a:prstGeom>
          </p:spPr>
        </p:pic>
        <p:pic>
          <p:nvPicPr>
            <p:cNvPr id="237" name="圖片 236">
              <a:extLst>
                <a:ext uri="{FF2B5EF4-FFF2-40B4-BE49-F238E27FC236}">
                  <a16:creationId xmlns:a16="http://schemas.microsoft.com/office/drawing/2014/main" id="{584AE46C-F1A0-456E-AD9B-88720187C9F0}"/>
                </a:ext>
              </a:extLst>
            </p:cNvPr>
            <p:cNvPicPr>
              <a:picLocks noChangeAspect="1"/>
            </p:cNvPicPr>
            <p:nvPr/>
          </p:nvPicPr>
          <p:blipFill>
            <a:blip r:embed="rId74"/>
            <a:stretch>
              <a:fillRect/>
            </a:stretch>
          </p:blipFill>
          <p:spPr>
            <a:xfrm>
              <a:off x="7451025" y="1669587"/>
              <a:ext cx="356400" cy="356400"/>
            </a:xfrm>
            <a:prstGeom prst="rect">
              <a:avLst/>
            </a:prstGeom>
          </p:spPr>
        </p:pic>
        <p:pic>
          <p:nvPicPr>
            <p:cNvPr id="238" name="圖片 237">
              <a:extLst>
                <a:ext uri="{FF2B5EF4-FFF2-40B4-BE49-F238E27FC236}">
                  <a16:creationId xmlns:a16="http://schemas.microsoft.com/office/drawing/2014/main" id="{308D3195-29F0-44D6-A1D3-32518F10DE21}"/>
                </a:ext>
              </a:extLst>
            </p:cNvPr>
            <p:cNvPicPr>
              <a:picLocks noChangeAspect="1"/>
            </p:cNvPicPr>
            <p:nvPr/>
          </p:nvPicPr>
          <p:blipFill>
            <a:blip r:embed="rId75"/>
            <a:stretch>
              <a:fillRect/>
            </a:stretch>
          </p:blipFill>
          <p:spPr>
            <a:xfrm>
              <a:off x="7841998" y="1669587"/>
              <a:ext cx="356400" cy="356400"/>
            </a:xfrm>
            <a:prstGeom prst="rect">
              <a:avLst/>
            </a:prstGeom>
          </p:spPr>
        </p:pic>
        <p:pic>
          <p:nvPicPr>
            <p:cNvPr id="239" name="圖片 238">
              <a:extLst>
                <a:ext uri="{FF2B5EF4-FFF2-40B4-BE49-F238E27FC236}">
                  <a16:creationId xmlns:a16="http://schemas.microsoft.com/office/drawing/2014/main" id="{611E7D1B-FC47-4759-A88A-1F3CBE96F422}"/>
                </a:ext>
              </a:extLst>
            </p:cNvPr>
            <p:cNvPicPr>
              <a:picLocks noChangeAspect="1"/>
            </p:cNvPicPr>
            <p:nvPr/>
          </p:nvPicPr>
          <p:blipFill>
            <a:blip r:embed="rId76"/>
            <a:stretch>
              <a:fillRect/>
            </a:stretch>
          </p:blipFill>
          <p:spPr>
            <a:xfrm>
              <a:off x="7037942" y="2118370"/>
              <a:ext cx="356400" cy="356400"/>
            </a:xfrm>
            <a:prstGeom prst="rect">
              <a:avLst/>
            </a:prstGeom>
          </p:spPr>
        </p:pic>
        <p:pic>
          <p:nvPicPr>
            <p:cNvPr id="240" name="圖片 239">
              <a:extLst>
                <a:ext uri="{FF2B5EF4-FFF2-40B4-BE49-F238E27FC236}">
                  <a16:creationId xmlns:a16="http://schemas.microsoft.com/office/drawing/2014/main" id="{3CED507E-B90E-4366-94D1-FD382EA101CA}"/>
                </a:ext>
              </a:extLst>
            </p:cNvPr>
            <p:cNvPicPr>
              <a:picLocks noChangeAspect="1"/>
            </p:cNvPicPr>
            <p:nvPr/>
          </p:nvPicPr>
          <p:blipFill>
            <a:blip r:embed="rId77"/>
            <a:stretch>
              <a:fillRect/>
            </a:stretch>
          </p:blipFill>
          <p:spPr>
            <a:xfrm>
              <a:off x="8240787" y="1669587"/>
              <a:ext cx="356400" cy="356400"/>
            </a:xfrm>
            <a:prstGeom prst="rect">
              <a:avLst/>
            </a:prstGeom>
          </p:spPr>
        </p:pic>
        <p:pic>
          <p:nvPicPr>
            <p:cNvPr id="241" name="圖片 240">
              <a:extLst>
                <a:ext uri="{FF2B5EF4-FFF2-40B4-BE49-F238E27FC236}">
                  <a16:creationId xmlns:a16="http://schemas.microsoft.com/office/drawing/2014/main" id="{E384748A-A2C6-4F66-BB7D-14EC5E378833}"/>
                </a:ext>
              </a:extLst>
            </p:cNvPr>
            <p:cNvPicPr>
              <a:picLocks noChangeAspect="1"/>
            </p:cNvPicPr>
            <p:nvPr/>
          </p:nvPicPr>
          <p:blipFill>
            <a:blip r:embed="rId78"/>
            <a:stretch>
              <a:fillRect/>
            </a:stretch>
          </p:blipFill>
          <p:spPr>
            <a:xfrm>
              <a:off x="7451025" y="2118370"/>
              <a:ext cx="356400" cy="356400"/>
            </a:xfrm>
            <a:prstGeom prst="rect">
              <a:avLst/>
            </a:prstGeom>
          </p:spPr>
        </p:pic>
        <p:pic>
          <p:nvPicPr>
            <p:cNvPr id="242" name="圖片 241">
              <a:extLst>
                <a:ext uri="{FF2B5EF4-FFF2-40B4-BE49-F238E27FC236}">
                  <a16:creationId xmlns:a16="http://schemas.microsoft.com/office/drawing/2014/main" id="{287F3CE6-A04B-417D-9AC2-A12D5F1D4B64}"/>
                </a:ext>
              </a:extLst>
            </p:cNvPr>
            <p:cNvPicPr>
              <a:picLocks noChangeAspect="1"/>
            </p:cNvPicPr>
            <p:nvPr/>
          </p:nvPicPr>
          <p:blipFill>
            <a:blip r:embed="rId79"/>
            <a:stretch>
              <a:fillRect/>
            </a:stretch>
          </p:blipFill>
          <p:spPr>
            <a:xfrm>
              <a:off x="8240787" y="2118370"/>
              <a:ext cx="356400" cy="356400"/>
            </a:xfrm>
            <a:prstGeom prst="rect">
              <a:avLst/>
            </a:prstGeom>
          </p:spPr>
        </p:pic>
        <p:pic>
          <p:nvPicPr>
            <p:cNvPr id="243" name="圖片 242">
              <a:extLst>
                <a:ext uri="{FF2B5EF4-FFF2-40B4-BE49-F238E27FC236}">
                  <a16:creationId xmlns:a16="http://schemas.microsoft.com/office/drawing/2014/main" id="{1BC19A91-97AE-4A14-8081-B7D59547F8D6}"/>
                </a:ext>
              </a:extLst>
            </p:cNvPr>
            <p:cNvPicPr>
              <a:picLocks noChangeAspect="1"/>
            </p:cNvPicPr>
            <p:nvPr/>
          </p:nvPicPr>
          <p:blipFill>
            <a:blip r:embed="rId80"/>
            <a:stretch>
              <a:fillRect/>
            </a:stretch>
          </p:blipFill>
          <p:spPr>
            <a:xfrm>
              <a:off x="7841998" y="2118370"/>
              <a:ext cx="356400" cy="356400"/>
            </a:xfrm>
            <a:prstGeom prst="rect">
              <a:avLst/>
            </a:prstGeom>
          </p:spPr>
        </p:pic>
        <p:pic>
          <p:nvPicPr>
            <p:cNvPr id="244" name="圖片 243">
              <a:extLst>
                <a:ext uri="{FF2B5EF4-FFF2-40B4-BE49-F238E27FC236}">
                  <a16:creationId xmlns:a16="http://schemas.microsoft.com/office/drawing/2014/main" id="{1ACCD357-AEA0-4313-807E-5566A4D597CA}"/>
                </a:ext>
              </a:extLst>
            </p:cNvPr>
            <p:cNvPicPr>
              <a:picLocks noChangeAspect="1"/>
            </p:cNvPicPr>
            <p:nvPr/>
          </p:nvPicPr>
          <p:blipFill>
            <a:blip r:embed="rId81"/>
            <a:stretch>
              <a:fillRect/>
            </a:stretch>
          </p:blipFill>
          <p:spPr>
            <a:xfrm>
              <a:off x="7037942" y="2556229"/>
              <a:ext cx="356400" cy="356400"/>
            </a:xfrm>
            <a:prstGeom prst="rect">
              <a:avLst/>
            </a:prstGeom>
          </p:spPr>
        </p:pic>
        <p:pic>
          <p:nvPicPr>
            <p:cNvPr id="245" name="圖片 244">
              <a:extLst>
                <a:ext uri="{FF2B5EF4-FFF2-40B4-BE49-F238E27FC236}">
                  <a16:creationId xmlns:a16="http://schemas.microsoft.com/office/drawing/2014/main" id="{41AC31AC-311B-4ADD-9D33-D59A3DBAB1CC}"/>
                </a:ext>
              </a:extLst>
            </p:cNvPr>
            <p:cNvPicPr>
              <a:picLocks noChangeAspect="1"/>
            </p:cNvPicPr>
            <p:nvPr/>
          </p:nvPicPr>
          <p:blipFill>
            <a:blip r:embed="rId82"/>
            <a:stretch>
              <a:fillRect/>
            </a:stretch>
          </p:blipFill>
          <p:spPr>
            <a:xfrm>
              <a:off x="7841998" y="2556229"/>
              <a:ext cx="356400" cy="356400"/>
            </a:xfrm>
            <a:prstGeom prst="rect">
              <a:avLst/>
            </a:prstGeom>
          </p:spPr>
        </p:pic>
        <p:pic>
          <p:nvPicPr>
            <p:cNvPr id="246" name="圖片 245">
              <a:extLst>
                <a:ext uri="{FF2B5EF4-FFF2-40B4-BE49-F238E27FC236}">
                  <a16:creationId xmlns:a16="http://schemas.microsoft.com/office/drawing/2014/main" id="{2DF87C89-0A3C-45EE-B254-EF7771FE8FA2}"/>
                </a:ext>
              </a:extLst>
            </p:cNvPr>
            <p:cNvPicPr>
              <a:picLocks noChangeAspect="1"/>
            </p:cNvPicPr>
            <p:nvPr/>
          </p:nvPicPr>
          <p:blipFill>
            <a:blip r:embed="rId83"/>
            <a:stretch>
              <a:fillRect/>
            </a:stretch>
          </p:blipFill>
          <p:spPr>
            <a:xfrm>
              <a:off x="7451025" y="2556229"/>
              <a:ext cx="356400" cy="356400"/>
            </a:xfrm>
            <a:prstGeom prst="rect">
              <a:avLst/>
            </a:prstGeom>
          </p:spPr>
        </p:pic>
        <p:pic>
          <p:nvPicPr>
            <p:cNvPr id="247" name="圖片 246">
              <a:extLst>
                <a:ext uri="{FF2B5EF4-FFF2-40B4-BE49-F238E27FC236}">
                  <a16:creationId xmlns:a16="http://schemas.microsoft.com/office/drawing/2014/main" id="{787A43DB-D7DD-4C2B-B3D8-37BA677459D4}"/>
                </a:ext>
              </a:extLst>
            </p:cNvPr>
            <p:cNvPicPr>
              <a:picLocks noChangeAspect="1"/>
            </p:cNvPicPr>
            <p:nvPr/>
          </p:nvPicPr>
          <p:blipFill>
            <a:blip r:embed="rId84"/>
            <a:stretch>
              <a:fillRect/>
            </a:stretch>
          </p:blipFill>
          <p:spPr>
            <a:xfrm>
              <a:off x="8240787" y="2556229"/>
              <a:ext cx="356400" cy="356400"/>
            </a:xfrm>
            <a:prstGeom prst="rect">
              <a:avLst/>
            </a:prstGeom>
          </p:spPr>
        </p:pic>
        <p:pic>
          <p:nvPicPr>
            <p:cNvPr id="248" name="圖片 247">
              <a:extLst>
                <a:ext uri="{FF2B5EF4-FFF2-40B4-BE49-F238E27FC236}">
                  <a16:creationId xmlns:a16="http://schemas.microsoft.com/office/drawing/2014/main" id="{28AEC845-11E6-4307-9547-C85363A02894}"/>
                </a:ext>
              </a:extLst>
            </p:cNvPr>
            <p:cNvPicPr>
              <a:picLocks noChangeAspect="1"/>
            </p:cNvPicPr>
            <p:nvPr/>
          </p:nvPicPr>
          <p:blipFill>
            <a:blip r:embed="rId85"/>
            <a:stretch>
              <a:fillRect/>
            </a:stretch>
          </p:blipFill>
          <p:spPr>
            <a:xfrm>
              <a:off x="7037942" y="3009847"/>
              <a:ext cx="356400" cy="356400"/>
            </a:xfrm>
            <a:prstGeom prst="rect">
              <a:avLst/>
            </a:prstGeom>
          </p:spPr>
        </p:pic>
        <p:pic>
          <p:nvPicPr>
            <p:cNvPr id="249" name="圖片 248">
              <a:extLst>
                <a:ext uri="{FF2B5EF4-FFF2-40B4-BE49-F238E27FC236}">
                  <a16:creationId xmlns:a16="http://schemas.microsoft.com/office/drawing/2014/main" id="{B7E79D69-C692-470B-8235-D48B6A911709}"/>
                </a:ext>
              </a:extLst>
            </p:cNvPr>
            <p:cNvPicPr>
              <a:picLocks noChangeAspect="1"/>
            </p:cNvPicPr>
            <p:nvPr/>
          </p:nvPicPr>
          <p:blipFill>
            <a:blip r:embed="rId86"/>
            <a:stretch>
              <a:fillRect/>
            </a:stretch>
          </p:blipFill>
          <p:spPr>
            <a:xfrm>
              <a:off x="7451025" y="3009847"/>
              <a:ext cx="356400" cy="356400"/>
            </a:xfrm>
            <a:prstGeom prst="rect">
              <a:avLst/>
            </a:prstGeom>
          </p:spPr>
        </p:pic>
        <p:pic>
          <p:nvPicPr>
            <p:cNvPr id="250" name="圖片 249">
              <a:extLst>
                <a:ext uri="{FF2B5EF4-FFF2-40B4-BE49-F238E27FC236}">
                  <a16:creationId xmlns:a16="http://schemas.microsoft.com/office/drawing/2014/main" id="{64F2C030-1AAA-4EDD-835B-F5DEC7F527BB}"/>
                </a:ext>
              </a:extLst>
            </p:cNvPr>
            <p:cNvPicPr>
              <a:picLocks noChangeAspect="1"/>
            </p:cNvPicPr>
            <p:nvPr/>
          </p:nvPicPr>
          <p:blipFill>
            <a:blip r:embed="rId87"/>
            <a:stretch>
              <a:fillRect/>
            </a:stretch>
          </p:blipFill>
          <p:spPr>
            <a:xfrm>
              <a:off x="7841998" y="3009847"/>
              <a:ext cx="356400" cy="356400"/>
            </a:xfrm>
            <a:prstGeom prst="rect">
              <a:avLst/>
            </a:prstGeom>
          </p:spPr>
        </p:pic>
        <p:pic>
          <p:nvPicPr>
            <p:cNvPr id="251" name="圖片 250">
              <a:extLst>
                <a:ext uri="{FF2B5EF4-FFF2-40B4-BE49-F238E27FC236}">
                  <a16:creationId xmlns:a16="http://schemas.microsoft.com/office/drawing/2014/main" id="{35AEE9FF-4866-4678-BC0C-ED32C8962E32}"/>
                </a:ext>
              </a:extLst>
            </p:cNvPr>
            <p:cNvPicPr>
              <a:picLocks noChangeAspect="1"/>
            </p:cNvPicPr>
            <p:nvPr/>
          </p:nvPicPr>
          <p:blipFill>
            <a:blip r:embed="rId88"/>
            <a:stretch>
              <a:fillRect/>
            </a:stretch>
          </p:blipFill>
          <p:spPr>
            <a:xfrm>
              <a:off x="8240787" y="3009847"/>
              <a:ext cx="356400" cy="356400"/>
            </a:xfrm>
            <a:prstGeom prst="rect">
              <a:avLst/>
            </a:prstGeom>
          </p:spPr>
        </p:pic>
        <p:pic>
          <p:nvPicPr>
            <p:cNvPr id="252" name="圖片 251">
              <a:extLst>
                <a:ext uri="{FF2B5EF4-FFF2-40B4-BE49-F238E27FC236}">
                  <a16:creationId xmlns:a16="http://schemas.microsoft.com/office/drawing/2014/main" id="{8A6A7323-909F-4F57-B423-7E133B81E090}"/>
                </a:ext>
              </a:extLst>
            </p:cNvPr>
            <p:cNvPicPr>
              <a:picLocks noChangeAspect="1"/>
            </p:cNvPicPr>
            <p:nvPr/>
          </p:nvPicPr>
          <p:blipFill>
            <a:blip r:embed="rId89"/>
            <a:stretch>
              <a:fillRect/>
            </a:stretch>
          </p:blipFill>
          <p:spPr>
            <a:xfrm>
              <a:off x="7037942" y="3450867"/>
              <a:ext cx="356400" cy="356400"/>
            </a:xfrm>
            <a:prstGeom prst="rect">
              <a:avLst/>
            </a:prstGeom>
          </p:spPr>
        </p:pic>
        <p:pic>
          <p:nvPicPr>
            <p:cNvPr id="253" name="圖片 252">
              <a:extLst>
                <a:ext uri="{FF2B5EF4-FFF2-40B4-BE49-F238E27FC236}">
                  <a16:creationId xmlns:a16="http://schemas.microsoft.com/office/drawing/2014/main" id="{8829437D-3589-45F5-A575-9E58FF40A291}"/>
                </a:ext>
              </a:extLst>
            </p:cNvPr>
            <p:cNvPicPr>
              <a:picLocks noChangeAspect="1"/>
            </p:cNvPicPr>
            <p:nvPr/>
          </p:nvPicPr>
          <p:blipFill>
            <a:blip r:embed="rId90"/>
            <a:stretch>
              <a:fillRect/>
            </a:stretch>
          </p:blipFill>
          <p:spPr>
            <a:xfrm>
              <a:off x="7451025" y="3450867"/>
              <a:ext cx="356400" cy="356400"/>
            </a:xfrm>
            <a:prstGeom prst="rect">
              <a:avLst/>
            </a:prstGeom>
          </p:spPr>
        </p:pic>
        <p:pic>
          <p:nvPicPr>
            <p:cNvPr id="254" name="圖片 253">
              <a:extLst>
                <a:ext uri="{FF2B5EF4-FFF2-40B4-BE49-F238E27FC236}">
                  <a16:creationId xmlns:a16="http://schemas.microsoft.com/office/drawing/2014/main" id="{D83697AD-1B71-4949-9728-0D746E8E2EA9}"/>
                </a:ext>
              </a:extLst>
            </p:cNvPr>
            <p:cNvPicPr>
              <a:picLocks noChangeAspect="1"/>
            </p:cNvPicPr>
            <p:nvPr/>
          </p:nvPicPr>
          <p:blipFill>
            <a:blip r:embed="rId91"/>
            <a:stretch>
              <a:fillRect/>
            </a:stretch>
          </p:blipFill>
          <p:spPr>
            <a:xfrm>
              <a:off x="8240787" y="3450867"/>
              <a:ext cx="356400" cy="356400"/>
            </a:xfrm>
            <a:prstGeom prst="rect">
              <a:avLst/>
            </a:prstGeom>
          </p:spPr>
        </p:pic>
        <p:pic>
          <p:nvPicPr>
            <p:cNvPr id="255" name="圖片 254">
              <a:extLst>
                <a:ext uri="{FF2B5EF4-FFF2-40B4-BE49-F238E27FC236}">
                  <a16:creationId xmlns:a16="http://schemas.microsoft.com/office/drawing/2014/main" id="{88F500A0-B9E5-4A76-AB9F-DD4D753966FA}"/>
                </a:ext>
              </a:extLst>
            </p:cNvPr>
            <p:cNvPicPr>
              <a:picLocks noChangeAspect="1"/>
            </p:cNvPicPr>
            <p:nvPr/>
          </p:nvPicPr>
          <p:blipFill>
            <a:blip r:embed="rId92"/>
            <a:stretch>
              <a:fillRect/>
            </a:stretch>
          </p:blipFill>
          <p:spPr>
            <a:xfrm>
              <a:off x="7037942" y="3891887"/>
              <a:ext cx="356400" cy="356400"/>
            </a:xfrm>
            <a:prstGeom prst="rect">
              <a:avLst/>
            </a:prstGeom>
          </p:spPr>
        </p:pic>
        <p:pic>
          <p:nvPicPr>
            <p:cNvPr id="256" name="圖片 255">
              <a:extLst>
                <a:ext uri="{FF2B5EF4-FFF2-40B4-BE49-F238E27FC236}">
                  <a16:creationId xmlns:a16="http://schemas.microsoft.com/office/drawing/2014/main" id="{73404E47-8F97-4766-98D3-3565D21FB616}"/>
                </a:ext>
              </a:extLst>
            </p:cNvPr>
            <p:cNvPicPr>
              <a:picLocks noChangeAspect="1"/>
            </p:cNvPicPr>
            <p:nvPr/>
          </p:nvPicPr>
          <p:blipFill>
            <a:blip r:embed="rId93"/>
            <a:stretch>
              <a:fillRect/>
            </a:stretch>
          </p:blipFill>
          <p:spPr>
            <a:xfrm>
              <a:off x="7451025" y="3891887"/>
              <a:ext cx="356400" cy="356400"/>
            </a:xfrm>
            <a:prstGeom prst="rect">
              <a:avLst/>
            </a:prstGeom>
          </p:spPr>
        </p:pic>
        <p:pic>
          <p:nvPicPr>
            <p:cNvPr id="257" name="圖片 256">
              <a:extLst>
                <a:ext uri="{FF2B5EF4-FFF2-40B4-BE49-F238E27FC236}">
                  <a16:creationId xmlns:a16="http://schemas.microsoft.com/office/drawing/2014/main" id="{B58D1991-8D03-45B5-8CD2-2247F335F320}"/>
                </a:ext>
              </a:extLst>
            </p:cNvPr>
            <p:cNvPicPr>
              <a:picLocks noChangeAspect="1"/>
            </p:cNvPicPr>
            <p:nvPr/>
          </p:nvPicPr>
          <p:blipFill>
            <a:blip r:embed="rId94"/>
            <a:stretch>
              <a:fillRect/>
            </a:stretch>
          </p:blipFill>
          <p:spPr>
            <a:xfrm>
              <a:off x="7841998" y="3450867"/>
              <a:ext cx="356400" cy="356400"/>
            </a:xfrm>
            <a:prstGeom prst="rect">
              <a:avLst/>
            </a:prstGeom>
          </p:spPr>
        </p:pic>
        <p:pic>
          <p:nvPicPr>
            <p:cNvPr id="258" name="圖片 257">
              <a:extLst>
                <a:ext uri="{FF2B5EF4-FFF2-40B4-BE49-F238E27FC236}">
                  <a16:creationId xmlns:a16="http://schemas.microsoft.com/office/drawing/2014/main" id="{6AD70C9E-0448-4074-AA2B-89B1E9592411}"/>
                </a:ext>
              </a:extLst>
            </p:cNvPr>
            <p:cNvPicPr>
              <a:picLocks noChangeAspect="1"/>
            </p:cNvPicPr>
            <p:nvPr/>
          </p:nvPicPr>
          <p:blipFill>
            <a:blip r:embed="rId95"/>
            <a:stretch>
              <a:fillRect/>
            </a:stretch>
          </p:blipFill>
          <p:spPr>
            <a:xfrm>
              <a:off x="8240787" y="3891887"/>
              <a:ext cx="356400" cy="356400"/>
            </a:xfrm>
            <a:prstGeom prst="rect">
              <a:avLst/>
            </a:prstGeom>
          </p:spPr>
        </p:pic>
        <p:pic>
          <p:nvPicPr>
            <p:cNvPr id="259" name="圖片 258">
              <a:extLst>
                <a:ext uri="{FF2B5EF4-FFF2-40B4-BE49-F238E27FC236}">
                  <a16:creationId xmlns:a16="http://schemas.microsoft.com/office/drawing/2014/main" id="{C4EF26F3-4040-45B0-BBD6-E3141BD1F43F}"/>
                </a:ext>
              </a:extLst>
            </p:cNvPr>
            <p:cNvPicPr>
              <a:picLocks noChangeAspect="1"/>
            </p:cNvPicPr>
            <p:nvPr/>
          </p:nvPicPr>
          <p:blipFill>
            <a:blip r:embed="rId96"/>
            <a:stretch>
              <a:fillRect/>
            </a:stretch>
          </p:blipFill>
          <p:spPr>
            <a:xfrm>
              <a:off x="7037942" y="4337399"/>
              <a:ext cx="356400" cy="356400"/>
            </a:xfrm>
            <a:prstGeom prst="rect">
              <a:avLst/>
            </a:prstGeom>
          </p:spPr>
        </p:pic>
        <p:pic>
          <p:nvPicPr>
            <p:cNvPr id="260" name="圖片 259">
              <a:extLst>
                <a:ext uri="{FF2B5EF4-FFF2-40B4-BE49-F238E27FC236}">
                  <a16:creationId xmlns:a16="http://schemas.microsoft.com/office/drawing/2014/main" id="{FB7070C1-9371-4278-91E5-CD8482AD4F16}"/>
                </a:ext>
              </a:extLst>
            </p:cNvPr>
            <p:cNvPicPr>
              <a:picLocks noChangeAspect="1"/>
            </p:cNvPicPr>
            <p:nvPr/>
          </p:nvPicPr>
          <p:blipFill>
            <a:blip r:embed="rId97"/>
            <a:stretch>
              <a:fillRect/>
            </a:stretch>
          </p:blipFill>
          <p:spPr>
            <a:xfrm>
              <a:off x="7451025" y="4337399"/>
              <a:ext cx="356400" cy="356400"/>
            </a:xfrm>
            <a:prstGeom prst="rect">
              <a:avLst/>
            </a:prstGeom>
          </p:spPr>
        </p:pic>
        <p:pic>
          <p:nvPicPr>
            <p:cNvPr id="261" name="圖片 260">
              <a:extLst>
                <a:ext uri="{FF2B5EF4-FFF2-40B4-BE49-F238E27FC236}">
                  <a16:creationId xmlns:a16="http://schemas.microsoft.com/office/drawing/2014/main" id="{F497CF54-6190-4E3E-8DDB-CCC5F1946328}"/>
                </a:ext>
              </a:extLst>
            </p:cNvPr>
            <p:cNvPicPr>
              <a:picLocks noChangeAspect="1"/>
            </p:cNvPicPr>
            <p:nvPr/>
          </p:nvPicPr>
          <p:blipFill>
            <a:blip r:embed="rId98"/>
            <a:stretch>
              <a:fillRect/>
            </a:stretch>
          </p:blipFill>
          <p:spPr>
            <a:xfrm>
              <a:off x="7841998" y="4337399"/>
              <a:ext cx="356400" cy="356400"/>
            </a:xfrm>
            <a:prstGeom prst="rect">
              <a:avLst/>
            </a:prstGeom>
          </p:spPr>
        </p:pic>
        <p:pic>
          <p:nvPicPr>
            <p:cNvPr id="262" name="圖片 261">
              <a:extLst>
                <a:ext uri="{FF2B5EF4-FFF2-40B4-BE49-F238E27FC236}">
                  <a16:creationId xmlns:a16="http://schemas.microsoft.com/office/drawing/2014/main" id="{0C943366-F44A-4B3C-9457-B6CBF16464CE}"/>
                </a:ext>
              </a:extLst>
            </p:cNvPr>
            <p:cNvPicPr>
              <a:picLocks noChangeAspect="1"/>
            </p:cNvPicPr>
            <p:nvPr/>
          </p:nvPicPr>
          <p:blipFill>
            <a:blip r:embed="rId99"/>
            <a:stretch>
              <a:fillRect/>
            </a:stretch>
          </p:blipFill>
          <p:spPr>
            <a:xfrm>
              <a:off x="8240787" y="4337399"/>
              <a:ext cx="356400" cy="356400"/>
            </a:xfrm>
            <a:prstGeom prst="rect">
              <a:avLst/>
            </a:prstGeom>
          </p:spPr>
        </p:pic>
        <p:pic>
          <p:nvPicPr>
            <p:cNvPr id="263" name="圖片 262">
              <a:extLst>
                <a:ext uri="{FF2B5EF4-FFF2-40B4-BE49-F238E27FC236}">
                  <a16:creationId xmlns:a16="http://schemas.microsoft.com/office/drawing/2014/main" id="{48E1874F-5BA7-45D7-86B6-19D359FEA4ED}"/>
                </a:ext>
              </a:extLst>
            </p:cNvPr>
            <p:cNvPicPr>
              <a:picLocks noChangeAspect="1"/>
            </p:cNvPicPr>
            <p:nvPr/>
          </p:nvPicPr>
          <p:blipFill>
            <a:blip r:embed="rId100"/>
            <a:stretch>
              <a:fillRect/>
            </a:stretch>
          </p:blipFill>
          <p:spPr>
            <a:xfrm>
              <a:off x="7841998" y="3891887"/>
              <a:ext cx="356400" cy="356400"/>
            </a:xfrm>
            <a:prstGeom prst="rect">
              <a:avLst/>
            </a:prstGeom>
          </p:spPr>
        </p:pic>
        <p:sp>
          <p:nvSpPr>
            <p:cNvPr id="264" name="矩形: 圓角 263">
              <a:extLst>
                <a:ext uri="{FF2B5EF4-FFF2-40B4-BE49-F238E27FC236}">
                  <a16:creationId xmlns:a16="http://schemas.microsoft.com/office/drawing/2014/main" id="{1DE143CA-637D-4018-9A06-727D619886B0}"/>
                </a:ext>
              </a:extLst>
            </p:cNvPr>
            <p:cNvSpPr/>
            <p:nvPr/>
          </p:nvSpPr>
          <p:spPr>
            <a:xfrm>
              <a:off x="6959094" y="1240797"/>
              <a:ext cx="1765808" cy="35962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mbria" panose="02040503050406030204" pitchFamily="18" charset="0"/>
              </a:endParaRPr>
            </a:p>
          </p:txBody>
        </p:sp>
        <p:sp>
          <p:nvSpPr>
            <p:cNvPr id="124" name="文字方塊 123">
              <a:extLst>
                <a:ext uri="{FF2B5EF4-FFF2-40B4-BE49-F238E27FC236}">
                  <a16:creationId xmlns:a16="http://schemas.microsoft.com/office/drawing/2014/main" id="{7719105F-762D-4383-AE3D-28D71E7E439D}"/>
                </a:ext>
              </a:extLst>
            </p:cNvPr>
            <p:cNvSpPr txBox="1"/>
            <p:nvPr/>
          </p:nvSpPr>
          <p:spPr>
            <a:xfrm>
              <a:off x="2824048" y="1371603"/>
              <a:ext cx="1413581" cy="261610"/>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&lt;Gray hair, Female&gt;</a:t>
              </a:r>
              <a:endParaRPr lang="zh-TW" altLang="en-US" sz="1100" dirty="0">
                <a:latin typeface="Cambria" panose="02040503050406030204" pitchFamily="18" charset="0"/>
              </a:endParaRPr>
            </a:p>
          </p:txBody>
        </p:sp>
        <p:sp>
          <p:nvSpPr>
            <p:cNvPr id="125" name="文字方塊 124">
              <a:extLst>
                <a:ext uri="{FF2B5EF4-FFF2-40B4-BE49-F238E27FC236}">
                  <a16:creationId xmlns:a16="http://schemas.microsoft.com/office/drawing/2014/main" id="{085827F4-C437-481C-A4A7-95F5A72CEDDF}"/>
                </a:ext>
              </a:extLst>
            </p:cNvPr>
            <p:cNvSpPr txBox="1"/>
            <p:nvPr/>
          </p:nvSpPr>
          <p:spPr>
            <a:xfrm>
              <a:off x="6982902" y="1240798"/>
              <a:ext cx="1707205" cy="430887"/>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&lt;Straight hair, Black hair, Male&gt;</a:t>
              </a:r>
              <a:endParaRPr lang="zh-TW" altLang="en-US" sz="1100" dirty="0">
                <a:latin typeface="Cambria" panose="02040503050406030204" pitchFamily="18" charset="0"/>
              </a:endParaRPr>
            </a:p>
          </p:txBody>
        </p:sp>
      </p:grpSp>
    </p:spTree>
    <p:extLst>
      <p:ext uri="{BB962C8B-B14F-4D97-AF65-F5344CB8AC3E}">
        <p14:creationId xmlns:p14="http://schemas.microsoft.com/office/powerpoint/2010/main" val="12900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2381036"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 results</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UT-Zappo50K Dataset</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22</a:t>
            </a:fld>
            <a:endParaRPr lang="zh-CN" altLang="en-US" dirty="0"/>
          </a:p>
        </p:txBody>
      </p:sp>
      <p:sp>
        <p:nvSpPr>
          <p:cNvPr id="3" name="文字方塊 2">
            <a:extLst>
              <a:ext uri="{FF2B5EF4-FFF2-40B4-BE49-F238E27FC236}">
                <a16:creationId xmlns:a16="http://schemas.microsoft.com/office/drawing/2014/main" id="{854639F4-F8DB-48AD-8DDE-828EED54D31A}"/>
              </a:ext>
            </a:extLst>
          </p:cNvPr>
          <p:cNvSpPr txBox="1"/>
          <p:nvPr/>
        </p:nvSpPr>
        <p:spPr>
          <a:xfrm>
            <a:off x="222250" y="899696"/>
            <a:ext cx="2508250"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b="1" dirty="0">
                <a:latin typeface="Cambria Math" panose="02040503050406030204" pitchFamily="18" charset="0"/>
                <a:ea typeface="Cambria Math" panose="02040503050406030204" pitchFamily="18" charset="0"/>
              </a:rPr>
              <a:t>Two condition setting</a:t>
            </a:r>
            <a:endParaRPr lang="zh-TW" altLang="en-US" sz="1600" b="1" dirty="0">
              <a:latin typeface="Cambria Math" panose="02040503050406030204" pitchFamily="18" charset="0"/>
            </a:endParaRPr>
          </a:p>
        </p:txBody>
      </p:sp>
      <p:graphicFrame>
        <p:nvGraphicFramePr>
          <p:cNvPr id="10" name="表格 4">
            <a:extLst>
              <a:ext uri="{FF2B5EF4-FFF2-40B4-BE49-F238E27FC236}">
                <a16:creationId xmlns:a16="http://schemas.microsoft.com/office/drawing/2014/main" id="{314584BA-7737-495C-97E3-7E7E5C519300}"/>
              </a:ext>
            </a:extLst>
          </p:cNvPr>
          <p:cNvGraphicFramePr>
            <a:graphicFrameLocks noGrp="1"/>
          </p:cNvGraphicFramePr>
          <p:nvPr>
            <p:extLst>
              <p:ext uri="{D42A27DB-BD31-4B8C-83A1-F6EECF244321}">
                <p14:modId xmlns:p14="http://schemas.microsoft.com/office/powerpoint/2010/main" val="1329128395"/>
              </p:ext>
            </p:extLst>
          </p:nvPr>
        </p:nvGraphicFramePr>
        <p:xfrm>
          <a:off x="520923" y="1385058"/>
          <a:ext cx="4712277" cy="1285240"/>
        </p:xfrm>
        <a:graphic>
          <a:graphicData uri="http://schemas.openxmlformats.org/drawingml/2006/table">
            <a:tbl>
              <a:tblPr firstRow="1" bandRow="1">
                <a:tableStyleId>{5C22544A-7EE6-4342-B048-85BDC9FD1C3A}</a:tableStyleId>
              </a:tblPr>
              <a:tblGrid>
                <a:gridCol w="1159741">
                  <a:extLst>
                    <a:ext uri="{9D8B030D-6E8A-4147-A177-3AD203B41FA5}">
                      <a16:colId xmlns:a16="http://schemas.microsoft.com/office/drawing/2014/main" val="3874128487"/>
                    </a:ext>
                  </a:extLst>
                </a:gridCol>
                <a:gridCol w="1870364">
                  <a:extLst>
                    <a:ext uri="{9D8B030D-6E8A-4147-A177-3AD203B41FA5}">
                      <a16:colId xmlns:a16="http://schemas.microsoft.com/office/drawing/2014/main" val="2155080940"/>
                    </a:ext>
                  </a:extLst>
                </a:gridCol>
                <a:gridCol w="1682172">
                  <a:extLst>
                    <a:ext uri="{9D8B030D-6E8A-4147-A177-3AD203B41FA5}">
                      <a16:colId xmlns:a16="http://schemas.microsoft.com/office/drawing/2014/main" val="1800161340"/>
                    </a:ext>
                  </a:extLst>
                </a:gridCol>
              </a:tblGrid>
              <a:tr h="370840">
                <a:tc>
                  <a:txBody>
                    <a:bodyPr/>
                    <a:lstStyle/>
                    <a:p>
                      <a:pPr algn="ctr"/>
                      <a:endParaRPr lang="zh-TW" altLang="en-US" sz="1200" dirty="0">
                        <a:solidFill>
                          <a:schemeClr val="tx1"/>
                        </a:solidFill>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1</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(Shoe height)</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2</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(Shoe type)</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530383"/>
                  </a:ext>
                </a:extLst>
              </a:tr>
              <a:tr h="370840">
                <a:tc>
                  <a:txBody>
                    <a:bodyPr/>
                    <a:lstStyle/>
                    <a:p>
                      <a:pPr algn="ctr"/>
                      <a:r>
                        <a:rPr lang="en-US" altLang="zh-TW" sz="1200" dirty="0">
                          <a:latin typeface="Cambria" panose="02040503050406030204" pitchFamily="18" charset="0"/>
                          <a:ea typeface="Cambria" panose="02040503050406030204" pitchFamily="18" charset="0"/>
                        </a:rPr>
                        <a:t>Labels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Heel, Flat</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Boot, Shoe, Sandal, Slipper</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32249"/>
                  </a:ext>
                </a:extLst>
              </a:tr>
              <a:tr h="370840">
                <a:tc>
                  <a:txBody>
                    <a:bodyPr/>
                    <a:lstStyle/>
                    <a:p>
                      <a:pPr algn="ctr"/>
                      <a:r>
                        <a:rPr lang="en-US" altLang="zh-TW" sz="1200" dirty="0">
                          <a:latin typeface="Cambria" panose="02040503050406030204" pitchFamily="18" charset="0"/>
                          <a:ea typeface="Cambria" panose="02040503050406030204" pitchFamily="18" charset="0"/>
                        </a:rPr>
                        <a:t>Compositions</a:t>
                      </a:r>
                      <a:endParaRPr lang="zh-TW" altLang="en-US" sz="1200" dirty="0">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altLang="zh-TW" sz="1200" dirty="0">
                          <a:latin typeface="Cambria" panose="02040503050406030204" pitchFamily="18" charset="0"/>
                          <a:ea typeface="Cambria" panose="02040503050406030204" pitchFamily="18" charset="0"/>
                        </a:rPr>
                        <a:t>2 x 4 = 8</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3528790"/>
                  </a:ext>
                </a:extLst>
              </a:tr>
            </a:tbl>
          </a:graphicData>
        </a:graphic>
      </p:graphicFrame>
      <p:sp>
        <p:nvSpPr>
          <p:cNvPr id="11" name="文字方塊 10">
            <a:extLst>
              <a:ext uri="{FF2B5EF4-FFF2-40B4-BE49-F238E27FC236}">
                <a16:creationId xmlns:a16="http://schemas.microsoft.com/office/drawing/2014/main" id="{C70D6C1A-0B28-4C1F-B968-24C073581781}"/>
              </a:ext>
            </a:extLst>
          </p:cNvPr>
          <p:cNvSpPr txBox="1"/>
          <p:nvPr/>
        </p:nvSpPr>
        <p:spPr>
          <a:xfrm>
            <a:off x="222251" y="2817107"/>
            <a:ext cx="2508250"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b="1" dirty="0">
                <a:latin typeface="Cambria Math" panose="02040503050406030204" pitchFamily="18" charset="0"/>
                <a:ea typeface="Cambria Math" panose="02040503050406030204" pitchFamily="18" charset="0"/>
              </a:rPr>
              <a:t>Three condition setting</a:t>
            </a:r>
            <a:endParaRPr lang="zh-TW" altLang="en-US" sz="1600" b="1" dirty="0">
              <a:latin typeface="Cambria Math" panose="02040503050406030204" pitchFamily="18" charset="0"/>
            </a:endParaRPr>
          </a:p>
        </p:txBody>
      </p:sp>
      <p:graphicFrame>
        <p:nvGraphicFramePr>
          <p:cNvPr id="12" name="表格 4">
            <a:extLst>
              <a:ext uri="{FF2B5EF4-FFF2-40B4-BE49-F238E27FC236}">
                <a16:creationId xmlns:a16="http://schemas.microsoft.com/office/drawing/2014/main" id="{DDCB25DB-0625-4372-8729-37F2F1D48F3C}"/>
              </a:ext>
            </a:extLst>
          </p:cNvPr>
          <p:cNvGraphicFramePr>
            <a:graphicFrameLocks noGrp="1"/>
          </p:cNvGraphicFramePr>
          <p:nvPr>
            <p:extLst>
              <p:ext uri="{D42A27DB-BD31-4B8C-83A1-F6EECF244321}">
                <p14:modId xmlns:p14="http://schemas.microsoft.com/office/powerpoint/2010/main" val="2151221061"/>
              </p:ext>
            </p:extLst>
          </p:nvPr>
        </p:nvGraphicFramePr>
        <p:xfrm>
          <a:off x="520923" y="3337161"/>
          <a:ext cx="6565679" cy="1285240"/>
        </p:xfrm>
        <a:graphic>
          <a:graphicData uri="http://schemas.openxmlformats.org/drawingml/2006/table">
            <a:tbl>
              <a:tblPr firstRow="1" bandRow="1">
                <a:tableStyleId>{5C22544A-7EE6-4342-B048-85BDC9FD1C3A}</a:tableStyleId>
              </a:tblPr>
              <a:tblGrid>
                <a:gridCol w="1190796">
                  <a:extLst>
                    <a:ext uri="{9D8B030D-6E8A-4147-A177-3AD203B41FA5}">
                      <a16:colId xmlns:a16="http://schemas.microsoft.com/office/drawing/2014/main" val="3874128487"/>
                    </a:ext>
                  </a:extLst>
                </a:gridCol>
                <a:gridCol w="1920449">
                  <a:extLst>
                    <a:ext uri="{9D8B030D-6E8A-4147-A177-3AD203B41FA5}">
                      <a16:colId xmlns:a16="http://schemas.microsoft.com/office/drawing/2014/main" val="2155080940"/>
                    </a:ext>
                  </a:extLst>
                </a:gridCol>
                <a:gridCol w="1727217">
                  <a:extLst>
                    <a:ext uri="{9D8B030D-6E8A-4147-A177-3AD203B41FA5}">
                      <a16:colId xmlns:a16="http://schemas.microsoft.com/office/drawing/2014/main" val="1800161340"/>
                    </a:ext>
                  </a:extLst>
                </a:gridCol>
                <a:gridCol w="1727217">
                  <a:extLst>
                    <a:ext uri="{9D8B030D-6E8A-4147-A177-3AD203B41FA5}">
                      <a16:colId xmlns:a16="http://schemas.microsoft.com/office/drawing/2014/main" val="453984749"/>
                    </a:ext>
                  </a:extLst>
                </a:gridCol>
              </a:tblGrid>
              <a:tr h="370840">
                <a:tc>
                  <a:txBody>
                    <a:bodyPr/>
                    <a:lstStyle/>
                    <a:p>
                      <a:pPr algn="ctr"/>
                      <a:endParaRPr lang="zh-TW" altLang="en-US" sz="1200" dirty="0">
                        <a:solidFill>
                          <a:schemeClr val="tx1"/>
                        </a:solidFill>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1</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(Filming angle)</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2</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(Shoe height)</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Condition 3</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mbria" panose="02040503050406030204" pitchFamily="18" charset="0"/>
                          <a:ea typeface="Cambria" panose="02040503050406030204" pitchFamily="18" charset="0"/>
                        </a:rPr>
                        <a:t>(Shoe type)</a:t>
                      </a:r>
                      <a:endParaRPr lang="zh-TW" altLang="en-US" sz="120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530383"/>
                  </a:ext>
                </a:extLst>
              </a:tr>
              <a:tr h="370840">
                <a:tc>
                  <a:txBody>
                    <a:bodyPr/>
                    <a:lstStyle/>
                    <a:p>
                      <a:pPr algn="ctr"/>
                      <a:r>
                        <a:rPr lang="en-US" altLang="zh-TW" sz="1200" dirty="0">
                          <a:latin typeface="Cambria" panose="02040503050406030204" pitchFamily="18" charset="0"/>
                          <a:ea typeface="Cambria" panose="02040503050406030204" pitchFamily="18" charset="0"/>
                        </a:rPr>
                        <a:t>Labels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Left, Right</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Heel, Flat</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a:latin typeface="Cambria" panose="02040503050406030204" pitchFamily="18" charset="0"/>
                          <a:ea typeface="Cambria" panose="02040503050406030204" pitchFamily="18" charset="0"/>
                        </a:rPr>
                        <a:t>Boot, Shoe, Sandal, Slipper</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32249"/>
                  </a:ext>
                </a:extLst>
              </a:tr>
              <a:tr h="370840">
                <a:tc>
                  <a:txBody>
                    <a:bodyPr/>
                    <a:lstStyle/>
                    <a:p>
                      <a:pPr algn="ctr"/>
                      <a:r>
                        <a:rPr lang="en-US" altLang="zh-TW" sz="1200" dirty="0">
                          <a:latin typeface="Cambria" panose="02040503050406030204" pitchFamily="18" charset="0"/>
                          <a:ea typeface="Cambria" panose="02040503050406030204" pitchFamily="18" charset="0"/>
                        </a:rPr>
                        <a:t>Compositions</a:t>
                      </a:r>
                      <a:endParaRPr lang="zh-TW" altLang="en-US" sz="1200" dirty="0">
                        <a:latin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a:r>
                        <a:rPr lang="en-US" altLang="zh-TW" sz="1200" dirty="0">
                          <a:latin typeface="Cambria" panose="02040503050406030204" pitchFamily="18" charset="0"/>
                          <a:ea typeface="Cambria" panose="02040503050406030204" pitchFamily="18" charset="0"/>
                        </a:rPr>
                        <a:t>2 x 2 x 4 = 16</a:t>
                      </a:r>
                      <a:endParaRPr lang="zh-TW"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zh-TW" alt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3528790"/>
                  </a:ext>
                </a:extLst>
              </a:tr>
            </a:tbl>
          </a:graphicData>
        </a:graphic>
      </p:graphicFrame>
    </p:spTree>
    <p:extLst>
      <p:ext uri="{BB962C8B-B14F-4D97-AF65-F5344CB8AC3E}">
        <p14:creationId xmlns:p14="http://schemas.microsoft.com/office/powerpoint/2010/main" val="371640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4119205"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 results</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(Sampled result on UT-Zappo50K)</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23</a:t>
            </a:fld>
            <a:endParaRPr lang="zh-CN" altLang="en-US" dirty="0"/>
          </a:p>
        </p:txBody>
      </p:sp>
      <p:sp>
        <p:nvSpPr>
          <p:cNvPr id="4" name="文字方塊 3">
            <a:extLst>
              <a:ext uri="{FF2B5EF4-FFF2-40B4-BE49-F238E27FC236}">
                <a16:creationId xmlns:a16="http://schemas.microsoft.com/office/drawing/2014/main" id="{BE9A1EE4-ED4D-492B-A388-95B5DD702B49}"/>
              </a:ext>
            </a:extLst>
          </p:cNvPr>
          <p:cNvSpPr txBox="1"/>
          <p:nvPr/>
        </p:nvSpPr>
        <p:spPr>
          <a:xfrm>
            <a:off x="215898" y="821638"/>
            <a:ext cx="3775882" cy="338554"/>
          </a:xfrm>
          <a:prstGeom prst="rect">
            <a:avLst/>
          </a:prstGeom>
          <a:noFill/>
        </p:spPr>
        <p:txBody>
          <a:bodyPr wrap="square" rtlCol="0">
            <a:spAutoFit/>
          </a:bodyPr>
          <a:lstStyle/>
          <a:p>
            <a:r>
              <a:rPr lang="en-US" altLang="zh-TW" sz="1600" dirty="0">
                <a:latin typeface="Cambria" panose="02040503050406030204" pitchFamily="18" charset="0"/>
                <a:ea typeface="Cambria" panose="02040503050406030204" pitchFamily="18" charset="0"/>
              </a:rPr>
              <a:t>Unseen composition: </a:t>
            </a:r>
            <a:r>
              <a:rPr lang="en-US" altLang="zh-TW" sz="1600" dirty="0">
                <a:solidFill>
                  <a:srgbClr val="FF0000"/>
                </a:solidFill>
                <a:latin typeface="Cambria" panose="02040503050406030204" pitchFamily="18" charset="0"/>
                <a:ea typeface="Cambria" panose="02040503050406030204" pitchFamily="18" charset="0"/>
              </a:rPr>
              <a:t>&lt;Heel, Slipper&gt;</a:t>
            </a:r>
            <a:endParaRPr lang="zh-TW" altLang="en-US" sz="1600" b="1" dirty="0">
              <a:solidFill>
                <a:srgbClr val="FF0000"/>
              </a:solidFill>
              <a:latin typeface="Cambria" panose="02040503050406030204" pitchFamily="18" charset="0"/>
            </a:endParaRPr>
          </a:p>
        </p:txBody>
      </p:sp>
      <p:sp>
        <p:nvSpPr>
          <p:cNvPr id="175" name="文字方塊 174">
            <a:extLst>
              <a:ext uri="{FF2B5EF4-FFF2-40B4-BE49-F238E27FC236}">
                <a16:creationId xmlns:a16="http://schemas.microsoft.com/office/drawing/2014/main" id="{E45FFA1D-1B86-424E-8156-9E792C8BA628}"/>
              </a:ext>
            </a:extLst>
          </p:cNvPr>
          <p:cNvSpPr txBox="1"/>
          <p:nvPr/>
        </p:nvSpPr>
        <p:spPr>
          <a:xfrm>
            <a:off x="4192800" y="819170"/>
            <a:ext cx="4681089" cy="338554"/>
          </a:xfrm>
          <a:prstGeom prst="rect">
            <a:avLst/>
          </a:prstGeom>
          <a:noFill/>
        </p:spPr>
        <p:txBody>
          <a:bodyPr wrap="square" rtlCol="0">
            <a:spAutoFit/>
          </a:bodyPr>
          <a:lstStyle/>
          <a:p>
            <a:r>
              <a:rPr lang="en-US" altLang="zh-TW" sz="1600" dirty="0">
                <a:latin typeface="Cambria" panose="02040503050406030204" pitchFamily="18" charset="0"/>
                <a:ea typeface="Cambria" panose="02040503050406030204" pitchFamily="18" charset="0"/>
              </a:rPr>
              <a:t>Unseen composition: </a:t>
            </a:r>
            <a:r>
              <a:rPr lang="en-US" altLang="zh-TW" sz="1600" dirty="0">
                <a:solidFill>
                  <a:srgbClr val="FF0000"/>
                </a:solidFill>
                <a:latin typeface="Cambria" panose="02040503050406030204" pitchFamily="18" charset="0"/>
                <a:ea typeface="Cambria" panose="02040503050406030204" pitchFamily="18" charset="0"/>
              </a:rPr>
              <a:t>&lt;Left, Heel, Sandal&gt;</a:t>
            </a:r>
            <a:endParaRPr lang="zh-TW" altLang="en-US" sz="1600" b="1" dirty="0">
              <a:solidFill>
                <a:srgbClr val="FF0000"/>
              </a:solidFill>
              <a:latin typeface="Cambria" panose="02040503050406030204" pitchFamily="18" charset="0"/>
            </a:endParaRPr>
          </a:p>
        </p:txBody>
      </p:sp>
      <p:grpSp>
        <p:nvGrpSpPr>
          <p:cNvPr id="28" name="群組 27">
            <a:extLst>
              <a:ext uri="{FF2B5EF4-FFF2-40B4-BE49-F238E27FC236}">
                <a16:creationId xmlns:a16="http://schemas.microsoft.com/office/drawing/2014/main" id="{84E3778E-ABE5-4F1C-BD27-E650FFDABCCD}"/>
              </a:ext>
            </a:extLst>
          </p:cNvPr>
          <p:cNvGrpSpPr/>
          <p:nvPr/>
        </p:nvGrpSpPr>
        <p:grpSpPr>
          <a:xfrm>
            <a:off x="-2212" y="1312214"/>
            <a:ext cx="8570701" cy="3507919"/>
            <a:chOff x="-2212" y="1312214"/>
            <a:chExt cx="8570701" cy="3507919"/>
          </a:xfrm>
        </p:grpSpPr>
        <p:pic>
          <p:nvPicPr>
            <p:cNvPr id="5" name="圖片 4">
              <a:extLst>
                <a:ext uri="{FF2B5EF4-FFF2-40B4-BE49-F238E27FC236}">
                  <a16:creationId xmlns:a16="http://schemas.microsoft.com/office/drawing/2014/main" id="{4BD4225F-3C9E-4B2D-A1EB-007EDDDBE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840" y="3852675"/>
              <a:ext cx="356988" cy="356988"/>
            </a:xfrm>
            <a:prstGeom prst="rect">
              <a:avLst/>
            </a:prstGeom>
          </p:spPr>
        </p:pic>
        <p:pic>
          <p:nvPicPr>
            <p:cNvPr id="6" name="圖片 5">
              <a:extLst>
                <a:ext uri="{FF2B5EF4-FFF2-40B4-BE49-F238E27FC236}">
                  <a16:creationId xmlns:a16="http://schemas.microsoft.com/office/drawing/2014/main" id="{40155B3D-3B67-4C20-9620-AB09B5B2F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840" y="4291448"/>
              <a:ext cx="356988" cy="356988"/>
            </a:xfrm>
            <a:prstGeom prst="rect">
              <a:avLst/>
            </a:prstGeom>
          </p:spPr>
        </p:pic>
        <p:pic>
          <p:nvPicPr>
            <p:cNvPr id="7" name="圖片 6">
              <a:extLst>
                <a:ext uri="{FF2B5EF4-FFF2-40B4-BE49-F238E27FC236}">
                  <a16:creationId xmlns:a16="http://schemas.microsoft.com/office/drawing/2014/main" id="{AA9BE3FE-092A-4F6D-9ABD-525408FBE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840" y="3403506"/>
              <a:ext cx="356988" cy="356988"/>
            </a:xfrm>
            <a:prstGeom prst="rect">
              <a:avLst/>
            </a:prstGeom>
          </p:spPr>
        </p:pic>
        <p:pic>
          <p:nvPicPr>
            <p:cNvPr id="8" name="圖片 7">
              <a:extLst>
                <a:ext uri="{FF2B5EF4-FFF2-40B4-BE49-F238E27FC236}">
                  <a16:creationId xmlns:a16="http://schemas.microsoft.com/office/drawing/2014/main" id="{0C12C22B-AE92-4A7C-B46A-9F388B9FB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5840" y="2959842"/>
              <a:ext cx="356988" cy="356988"/>
            </a:xfrm>
            <a:prstGeom prst="rect">
              <a:avLst/>
            </a:prstGeom>
          </p:spPr>
        </p:pic>
        <p:pic>
          <p:nvPicPr>
            <p:cNvPr id="9" name="圖片 8">
              <a:extLst>
                <a:ext uri="{FF2B5EF4-FFF2-40B4-BE49-F238E27FC236}">
                  <a16:creationId xmlns:a16="http://schemas.microsoft.com/office/drawing/2014/main" id="{E3A2AE1E-63D5-443E-92D4-7267CE5D40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5840" y="2057989"/>
              <a:ext cx="356988" cy="356988"/>
            </a:xfrm>
            <a:prstGeom prst="rect">
              <a:avLst/>
            </a:prstGeom>
          </p:spPr>
        </p:pic>
        <p:pic>
          <p:nvPicPr>
            <p:cNvPr id="10" name="圖片 9">
              <a:extLst>
                <a:ext uri="{FF2B5EF4-FFF2-40B4-BE49-F238E27FC236}">
                  <a16:creationId xmlns:a16="http://schemas.microsoft.com/office/drawing/2014/main" id="{9B217537-8169-4AB6-9184-7567D1E068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840" y="1601733"/>
              <a:ext cx="356988" cy="356988"/>
            </a:xfrm>
            <a:prstGeom prst="rect">
              <a:avLst/>
            </a:prstGeom>
          </p:spPr>
        </p:pic>
        <p:pic>
          <p:nvPicPr>
            <p:cNvPr id="11" name="圖片 10">
              <a:extLst>
                <a:ext uri="{FF2B5EF4-FFF2-40B4-BE49-F238E27FC236}">
                  <a16:creationId xmlns:a16="http://schemas.microsoft.com/office/drawing/2014/main" id="{7C431663-6CC9-4D92-95C2-60CB1CFA54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6109" y="2513591"/>
              <a:ext cx="356988" cy="356988"/>
            </a:xfrm>
            <a:prstGeom prst="rect">
              <a:avLst/>
            </a:prstGeom>
          </p:spPr>
        </p:pic>
        <p:pic>
          <p:nvPicPr>
            <p:cNvPr id="12" name="圖片 11">
              <a:extLst>
                <a:ext uri="{FF2B5EF4-FFF2-40B4-BE49-F238E27FC236}">
                  <a16:creationId xmlns:a16="http://schemas.microsoft.com/office/drawing/2014/main" id="{9739F38A-AFD4-418B-8686-4C8F14D72D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6109" y="4291448"/>
              <a:ext cx="356988" cy="356988"/>
            </a:xfrm>
            <a:prstGeom prst="rect">
              <a:avLst/>
            </a:prstGeom>
          </p:spPr>
        </p:pic>
        <p:pic>
          <p:nvPicPr>
            <p:cNvPr id="15" name="圖片 14">
              <a:extLst>
                <a:ext uri="{FF2B5EF4-FFF2-40B4-BE49-F238E27FC236}">
                  <a16:creationId xmlns:a16="http://schemas.microsoft.com/office/drawing/2014/main" id="{6209A789-8F1D-41BD-8556-062B6FA356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6109" y="2959842"/>
              <a:ext cx="356988" cy="356988"/>
            </a:xfrm>
            <a:prstGeom prst="rect">
              <a:avLst/>
            </a:prstGeom>
          </p:spPr>
        </p:pic>
        <p:pic>
          <p:nvPicPr>
            <p:cNvPr id="16" name="圖片 15">
              <a:extLst>
                <a:ext uri="{FF2B5EF4-FFF2-40B4-BE49-F238E27FC236}">
                  <a16:creationId xmlns:a16="http://schemas.microsoft.com/office/drawing/2014/main" id="{FE0A4F63-5475-416C-85F0-EAC804975C5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19361" y="2513591"/>
              <a:ext cx="356988" cy="356988"/>
            </a:xfrm>
            <a:prstGeom prst="rect">
              <a:avLst/>
            </a:prstGeom>
          </p:spPr>
        </p:pic>
        <p:pic>
          <p:nvPicPr>
            <p:cNvPr id="17" name="圖片 16">
              <a:extLst>
                <a:ext uri="{FF2B5EF4-FFF2-40B4-BE49-F238E27FC236}">
                  <a16:creationId xmlns:a16="http://schemas.microsoft.com/office/drawing/2014/main" id="{156A485C-19A8-4F3B-9606-97D0918777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06109" y="2057989"/>
              <a:ext cx="356988" cy="356988"/>
            </a:xfrm>
            <a:prstGeom prst="rect">
              <a:avLst/>
            </a:prstGeom>
          </p:spPr>
        </p:pic>
        <p:pic>
          <p:nvPicPr>
            <p:cNvPr id="18" name="圖片 17">
              <a:extLst>
                <a:ext uri="{FF2B5EF4-FFF2-40B4-BE49-F238E27FC236}">
                  <a16:creationId xmlns:a16="http://schemas.microsoft.com/office/drawing/2014/main" id="{79855FA5-B54B-45C7-B703-6EC18F8E840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06109" y="1601733"/>
              <a:ext cx="356988" cy="356988"/>
            </a:xfrm>
            <a:prstGeom prst="rect">
              <a:avLst/>
            </a:prstGeom>
          </p:spPr>
        </p:pic>
        <p:pic>
          <p:nvPicPr>
            <p:cNvPr id="19" name="圖片 18">
              <a:extLst>
                <a:ext uri="{FF2B5EF4-FFF2-40B4-BE49-F238E27FC236}">
                  <a16:creationId xmlns:a16="http://schemas.microsoft.com/office/drawing/2014/main" id="{FD9CBEC0-02C8-4396-A311-4FABC91D57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19361" y="1601733"/>
              <a:ext cx="356988" cy="356988"/>
            </a:xfrm>
            <a:prstGeom prst="rect">
              <a:avLst/>
            </a:prstGeom>
          </p:spPr>
        </p:pic>
        <p:pic>
          <p:nvPicPr>
            <p:cNvPr id="20" name="圖片 19">
              <a:extLst>
                <a:ext uri="{FF2B5EF4-FFF2-40B4-BE49-F238E27FC236}">
                  <a16:creationId xmlns:a16="http://schemas.microsoft.com/office/drawing/2014/main" id="{6DA14FFF-86A2-4E0D-970A-7EBBC24FD2A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19361" y="4291448"/>
              <a:ext cx="356988" cy="356988"/>
            </a:xfrm>
            <a:prstGeom prst="rect">
              <a:avLst/>
            </a:prstGeom>
          </p:spPr>
        </p:pic>
        <p:pic>
          <p:nvPicPr>
            <p:cNvPr id="21" name="圖片 20">
              <a:extLst>
                <a:ext uri="{FF2B5EF4-FFF2-40B4-BE49-F238E27FC236}">
                  <a16:creationId xmlns:a16="http://schemas.microsoft.com/office/drawing/2014/main" id="{ACE57189-4AF0-45DF-A535-11B66AFD394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19361" y="2959842"/>
              <a:ext cx="356988" cy="356988"/>
            </a:xfrm>
            <a:prstGeom prst="rect">
              <a:avLst/>
            </a:prstGeom>
          </p:spPr>
        </p:pic>
        <p:pic>
          <p:nvPicPr>
            <p:cNvPr id="22" name="圖片 21">
              <a:extLst>
                <a:ext uri="{FF2B5EF4-FFF2-40B4-BE49-F238E27FC236}">
                  <a16:creationId xmlns:a16="http://schemas.microsoft.com/office/drawing/2014/main" id="{998A1D6F-CB24-449B-A092-229826A8AE9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06109" y="3852675"/>
              <a:ext cx="356988" cy="356988"/>
            </a:xfrm>
            <a:prstGeom prst="rect">
              <a:avLst/>
            </a:prstGeom>
          </p:spPr>
        </p:pic>
        <p:pic>
          <p:nvPicPr>
            <p:cNvPr id="23" name="圖片 22">
              <a:extLst>
                <a:ext uri="{FF2B5EF4-FFF2-40B4-BE49-F238E27FC236}">
                  <a16:creationId xmlns:a16="http://schemas.microsoft.com/office/drawing/2014/main" id="{E21B32CF-6946-4F23-9342-90CF090F387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06109" y="3403506"/>
              <a:ext cx="356988" cy="356988"/>
            </a:xfrm>
            <a:prstGeom prst="rect">
              <a:avLst/>
            </a:prstGeom>
          </p:spPr>
        </p:pic>
        <p:pic>
          <p:nvPicPr>
            <p:cNvPr id="24" name="圖片 23">
              <a:extLst>
                <a:ext uri="{FF2B5EF4-FFF2-40B4-BE49-F238E27FC236}">
                  <a16:creationId xmlns:a16="http://schemas.microsoft.com/office/drawing/2014/main" id="{AE79C3C7-7346-415B-86BD-A08AA7875FC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95840" y="2513591"/>
              <a:ext cx="356988" cy="356988"/>
            </a:xfrm>
            <a:prstGeom prst="rect">
              <a:avLst/>
            </a:prstGeom>
          </p:spPr>
        </p:pic>
        <p:pic>
          <p:nvPicPr>
            <p:cNvPr id="25" name="圖片 24">
              <a:extLst>
                <a:ext uri="{FF2B5EF4-FFF2-40B4-BE49-F238E27FC236}">
                  <a16:creationId xmlns:a16="http://schemas.microsoft.com/office/drawing/2014/main" id="{838D2C38-B384-4786-A7C7-D4E7DA67A66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19361" y="2057989"/>
              <a:ext cx="356988" cy="356988"/>
            </a:xfrm>
            <a:prstGeom prst="rect">
              <a:avLst/>
            </a:prstGeom>
          </p:spPr>
        </p:pic>
        <p:pic>
          <p:nvPicPr>
            <p:cNvPr id="26" name="圖片 25">
              <a:extLst>
                <a:ext uri="{FF2B5EF4-FFF2-40B4-BE49-F238E27FC236}">
                  <a16:creationId xmlns:a16="http://schemas.microsoft.com/office/drawing/2014/main" id="{4DD6C4EF-3661-460A-B132-A552F4C931C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19361" y="3852675"/>
              <a:ext cx="356988" cy="356988"/>
            </a:xfrm>
            <a:prstGeom prst="rect">
              <a:avLst/>
            </a:prstGeom>
          </p:spPr>
        </p:pic>
        <p:pic>
          <p:nvPicPr>
            <p:cNvPr id="27" name="圖片 26">
              <a:extLst>
                <a:ext uri="{FF2B5EF4-FFF2-40B4-BE49-F238E27FC236}">
                  <a16:creationId xmlns:a16="http://schemas.microsoft.com/office/drawing/2014/main" id="{5A20DEC4-4BC8-4B84-95E8-7333FF1EC8B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19361" y="3403506"/>
              <a:ext cx="356988" cy="356988"/>
            </a:xfrm>
            <a:prstGeom prst="rect">
              <a:avLst/>
            </a:prstGeom>
          </p:spPr>
        </p:pic>
        <p:pic>
          <p:nvPicPr>
            <p:cNvPr id="33" name="圖片 32">
              <a:extLst>
                <a:ext uri="{FF2B5EF4-FFF2-40B4-BE49-F238E27FC236}">
                  <a16:creationId xmlns:a16="http://schemas.microsoft.com/office/drawing/2014/main" id="{ED211C39-D206-4BF1-9ACC-64FB4296792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656840" y="2960430"/>
              <a:ext cx="356400" cy="356400"/>
            </a:xfrm>
            <a:prstGeom prst="rect">
              <a:avLst/>
            </a:prstGeom>
          </p:spPr>
        </p:pic>
        <p:pic>
          <p:nvPicPr>
            <p:cNvPr id="72" name="圖片 71">
              <a:extLst>
                <a:ext uri="{FF2B5EF4-FFF2-40B4-BE49-F238E27FC236}">
                  <a16:creationId xmlns:a16="http://schemas.microsoft.com/office/drawing/2014/main" id="{118B267C-4739-489B-9879-8E5C5D4BD563}"/>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656840" y="1602321"/>
              <a:ext cx="356400" cy="356400"/>
            </a:xfrm>
            <a:prstGeom prst="rect">
              <a:avLst/>
            </a:prstGeom>
          </p:spPr>
        </p:pic>
        <p:pic>
          <p:nvPicPr>
            <p:cNvPr id="73" name="圖片 72">
              <a:extLst>
                <a:ext uri="{FF2B5EF4-FFF2-40B4-BE49-F238E27FC236}">
                  <a16:creationId xmlns:a16="http://schemas.microsoft.com/office/drawing/2014/main" id="{26DBF8F1-B1D2-495C-A929-1789FC9CF8A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060986" y="1602321"/>
              <a:ext cx="356400" cy="356400"/>
            </a:xfrm>
            <a:prstGeom prst="rect">
              <a:avLst/>
            </a:prstGeom>
          </p:spPr>
        </p:pic>
        <p:pic>
          <p:nvPicPr>
            <p:cNvPr id="74" name="圖片 73">
              <a:extLst>
                <a:ext uri="{FF2B5EF4-FFF2-40B4-BE49-F238E27FC236}">
                  <a16:creationId xmlns:a16="http://schemas.microsoft.com/office/drawing/2014/main" id="{E0D6C63A-63E6-43E9-BEDC-CD70EAA72998}"/>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480518" y="1602321"/>
              <a:ext cx="356400" cy="356400"/>
            </a:xfrm>
            <a:prstGeom prst="rect">
              <a:avLst/>
            </a:prstGeom>
          </p:spPr>
        </p:pic>
        <p:pic>
          <p:nvPicPr>
            <p:cNvPr id="75" name="圖片 74">
              <a:extLst>
                <a:ext uri="{FF2B5EF4-FFF2-40B4-BE49-F238E27FC236}">
                  <a16:creationId xmlns:a16="http://schemas.microsoft.com/office/drawing/2014/main" id="{DA8C0FF3-7B74-4C38-99F3-15F9601A6359}"/>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656840" y="2058577"/>
              <a:ext cx="356400" cy="356400"/>
            </a:xfrm>
            <a:prstGeom prst="rect">
              <a:avLst/>
            </a:prstGeom>
          </p:spPr>
        </p:pic>
        <p:pic>
          <p:nvPicPr>
            <p:cNvPr id="76" name="圖片 75">
              <a:extLst>
                <a:ext uri="{FF2B5EF4-FFF2-40B4-BE49-F238E27FC236}">
                  <a16:creationId xmlns:a16="http://schemas.microsoft.com/office/drawing/2014/main" id="{5856C779-FA84-4418-8C50-10FA1338D0F0}"/>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480518" y="2058577"/>
              <a:ext cx="356400" cy="356400"/>
            </a:xfrm>
            <a:prstGeom prst="rect">
              <a:avLst/>
            </a:prstGeom>
          </p:spPr>
        </p:pic>
        <p:pic>
          <p:nvPicPr>
            <p:cNvPr id="77" name="圖片 76">
              <a:extLst>
                <a:ext uri="{FF2B5EF4-FFF2-40B4-BE49-F238E27FC236}">
                  <a16:creationId xmlns:a16="http://schemas.microsoft.com/office/drawing/2014/main" id="{FC558CF9-3686-4777-BC2A-9B452F81EFD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060986" y="2058577"/>
              <a:ext cx="356400" cy="356400"/>
            </a:xfrm>
            <a:prstGeom prst="rect">
              <a:avLst/>
            </a:prstGeom>
          </p:spPr>
        </p:pic>
        <p:pic>
          <p:nvPicPr>
            <p:cNvPr id="78" name="圖片 77">
              <a:extLst>
                <a:ext uri="{FF2B5EF4-FFF2-40B4-BE49-F238E27FC236}">
                  <a16:creationId xmlns:a16="http://schemas.microsoft.com/office/drawing/2014/main" id="{66CC9CD2-01C5-4AF6-BADF-307F97BABB11}"/>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656840" y="2514179"/>
              <a:ext cx="356400" cy="356400"/>
            </a:xfrm>
            <a:prstGeom prst="rect">
              <a:avLst/>
            </a:prstGeom>
          </p:spPr>
        </p:pic>
        <p:pic>
          <p:nvPicPr>
            <p:cNvPr id="79" name="圖片 78">
              <a:extLst>
                <a:ext uri="{FF2B5EF4-FFF2-40B4-BE49-F238E27FC236}">
                  <a16:creationId xmlns:a16="http://schemas.microsoft.com/office/drawing/2014/main" id="{B41C0FE4-3BD9-4CC8-BC8C-03D2C1F8959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060986" y="2514179"/>
              <a:ext cx="356400" cy="356400"/>
            </a:xfrm>
            <a:prstGeom prst="rect">
              <a:avLst/>
            </a:prstGeom>
          </p:spPr>
        </p:pic>
        <p:pic>
          <p:nvPicPr>
            <p:cNvPr id="80" name="圖片 79">
              <a:extLst>
                <a:ext uri="{FF2B5EF4-FFF2-40B4-BE49-F238E27FC236}">
                  <a16:creationId xmlns:a16="http://schemas.microsoft.com/office/drawing/2014/main" id="{B2EA88C1-21FB-45A4-87F0-3AFD0ECED51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480518" y="2514179"/>
              <a:ext cx="356400" cy="356400"/>
            </a:xfrm>
            <a:prstGeom prst="rect">
              <a:avLst/>
            </a:prstGeom>
          </p:spPr>
        </p:pic>
        <p:pic>
          <p:nvPicPr>
            <p:cNvPr id="81" name="圖片 80">
              <a:extLst>
                <a:ext uri="{FF2B5EF4-FFF2-40B4-BE49-F238E27FC236}">
                  <a16:creationId xmlns:a16="http://schemas.microsoft.com/office/drawing/2014/main" id="{CD6DB0A5-9EEE-44DC-82B4-73828E3F758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060986" y="2960430"/>
              <a:ext cx="356400" cy="356400"/>
            </a:xfrm>
            <a:prstGeom prst="rect">
              <a:avLst/>
            </a:prstGeom>
          </p:spPr>
        </p:pic>
        <p:pic>
          <p:nvPicPr>
            <p:cNvPr id="82" name="圖片 81">
              <a:extLst>
                <a:ext uri="{FF2B5EF4-FFF2-40B4-BE49-F238E27FC236}">
                  <a16:creationId xmlns:a16="http://schemas.microsoft.com/office/drawing/2014/main" id="{3680574E-12E9-4178-BE71-ED2423BE8B88}"/>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480518" y="2960430"/>
              <a:ext cx="356400" cy="356400"/>
            </a:xfrm>
            <a:prstGeom prst="rect">
              <a:avLst/>
            </a:prstGeom>
          </p:spPr>
        </p:pic>
        <p:pic>
          <p:nvPicPr>
            <p:cNvPr id="83" name="圖片 82">
              <a:extLst>
                <a:ext uri="{FF2B5EF4-FFF2-40B4-BE49-F238E27FC236}">
                  <a16:creationId xmlns:a16="http://schemas.microsoft.com/office/drawing/2014/main" id="{EEF8A593-4F7D-400E-975A-F55141E65A08}"/>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656840" y="3404094"/>
              <a:ext cx="356400" cy="356400"/>
            </a:xfrm>
            <a:prstGeom prst="rect">
              <a:avLst/>
            </a:prstGeom>
          </p:spPr>
        </p:pic>
        <p:pic>
          <p:nvPicPr>
            <p:cNvPr id="84" name="圖片 83">
              <a:extLst>
                <a:ext uri="{FF2B5EF4-FFF2-40B4-BE49-F238E27FC236}">
                  <a16:creationId xmlns:a16="http://schemas.microsoft.com/office/drawing/2014/main" id="{2DFE6514-7F4D-47E1-8A6A-8122BAF65E46}"/>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480518" y="3404094"/>
              <a:ext cx="356400" cy="356400"/>
            </a:xfrm>
            <a:prstGeom prst="rect">
              <a:avLst/>
            </a:prstGeom>
          </p:spPr>
        </p:pic>
        <p:pic>
          <p:nvPicPr>
            <p:cNvPr id="85" name="圖片 84">
              <a:extLst>
                <a:ext uri="{FF2B5EF4-FFF2-40B4-BE49-F238E27FC236}">
                  <a16:creationId xmlns:a16="http://schemas.microsoft.com/office/drawing/2014/main" id="{1F9DAA45-76D3-433C-AFD8-CD61A4B3874B}"/>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060986" y="3404094"/>
              <a:ext cx="356400" cy="356400"/>
            </a:xfrm>
            <a:prstGeom prst="rect">
              <a:avLst/>
            </a:prstGeom>
          </p:spPr>
        </p:pic>
        <p:pic>
          <p:nvPicPr>
            <p:cNvPr id="86" name="圖片 85">
              <a:extLst>
                <a:ext uri="{FF2B5EF4-FFF2-40B4-BE49-F238E27FC236}">
                  <a16:creationId xmlns:a16="http://schemas.microsoft.com/office/drawing/2014/main" id="{3DF14133-AB9B-4674-B4CA-B1612776824D}"/>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060986" y="3853263"/>
              <a:ext cx="356400" cy="356400"/>
            </a:xfrm>
            <a:prstGeom prst="rect">
              <a:avLst/>
            </a:prstGeom>
          </p:spPr>
        </p:pic>
        <p:pic>
          <p:nvPicPr>
            <p:cNvPr id="87" name="圖片 86">
              <a:extLst>
                <a:ext uri="{FF2B5EF4-FFF2-40B4-BE49-F238E27FC236}">
                  <a16:creationId xmlns:a16="http://schemas.microsoft.com/office/drawing/2014/main" id="{2EB98B6A-FCBF-49D6-888B-5AE4A46D2D3E}"/>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656840" y="3853263"/>
              <a:ext cx="356400" cy="356400"/>
            </a:xfrm>
            <a:prstGeom prst="rect">
              <a:avLst/>
            </a:prstGeom>
          </p:spPr>
        </p:pic>
        <p:pic>
          <p:nvPicPr>
            <p:cNvPr id="88" name="圖片 87">
              <a:extLst>
                <a:ext uri="{FF2B5EF4-FFF2-40B4-BE49-F238E27FC236}">
                  <a16:creationId xmlns:a16="http://schemas.microsoft.com/office/drawing/2014/main" id="{06A33481-6299-47DF-AF42-35479001A65A}"/>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480518" y="3853263"/>
              <a:ext cx="356400" cy="356400"/>
            </a:xfrm>
            <a:prstGeom prst="rect">
              <a:avLst/>
            </a:prstGeom>
          </p:spPr>
        </p:pic>
        <p:pic>
          <p:nvPicPr>
            <p:cNvPr id="89" name="圖片 88">
              <a:extLst>
                <a:ext uri="{FF2B5EF4-FFF2-40B4-BE49-F238E27FC236}">
                  <a16:creationId xmlns:a16="http://schemas.microsoft.com/office/drawing/2014/main" id="{3D425701-7061-4345-BF00-C130C886EF93}"/>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060986" y="4292036"/>
              <a:ext cx="356400" cy="356400"/>
            </a:xfrm>
            <a:prstGeom prst="rect">
              <a:avLst/>
            </a:prstGeom>
          </p:spPr>
        </p:pic>
        <p:pic>
          <p:nvPicPr>
            <p:cNvPr id="90" name="圖片 89">
              <a:extLst>
                <a:ext uri="{FF2B5EF4-FFF2-40B4-BE49-F238E27FC236}">
                  <a16:creationId xmlns:a16="http://schemas.microsoft.com/office/drawing/2014/main" id="{33B07E56-119F-46DF-BCD1-DCE0C6A128E7}"/>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656840" y="4292036"/>
              <a:ext cx="356400" cy="356400"/>
            </a:xfrm>
            <a:prstGeom prst="rect">
              <a:avLst/>
            </a:prstGeom>
          </p:spPr>
        </p:pic>
        <p:pic>
          <p:nvPicPr>
            <p:cNvPr id="91" name="圖片 90">
              <a:extLst>
                <a:ext uri="{FF2B5EF4-FFF2-40B4-BE49-F238E27FC236}">
                  <a16:creationId xmlns:a16="http://schemas.microsoft.com/office/drawing/2014/main" id="{71221E7C-B5F9-48AE-8D2A-A8F9FE076482}"/>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480518" y="4292036"/>
              <a:ext cx="356400" cy="356400"/>
            </a:xfrm>
            <a:prstGeom prst="rect">
              <a:avLst/>
            </a:prstGeom>
          </p:spPr>
        </p:pic>
        <p:sp>
          <p:nvSpPr>
            <p:cNvPr id="3" name="文字方塊 2">
              <a:extLst>
                <a:ext uri="{FF2B5EF4-FFF2-40B4-BE49-F238E27FC236}">
                  <a16:creationId xmlns:a16="http://schemas.microsoft.com/office/drawing/2014/main" id="{FE6E4BC2-A46B-4FAF-BD53-65F40DDE867C}"/>
                </a:ext>
              </a:extLst>
            </p:cNvPr>
            <p:cNvSpPr txBox="1"/>
            <p:nvPr/>
          </p:nvSpPr>
          <p:spPr>
            <a:xfrm>
              <a:off x="2183" y="1619590"/>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&lt;Heel, Boot&gt;</a:t>
              </a:r>
              <a:endParaRPr lang="zh-TW" altLang="en-US" sz="1100" dirty="0">
                <a:latin typeface="Cambria" panose="02040503050406030204" pitchFamily="18" charset="0"/>
              </a:endParaRPr>
            </a:p>
          </p:txBody>
        </p:sp>
        <p:sp>
          <p:nvSpPr>
            <p:cNvPr id="93" name="文字方塊 92">
              <a:extLst>
                <a:ext uri="{FF2B5EF4-FFF2-40B4-BE49-F238E27FC236}">
                  <a16:creationId xmlns:a16="http://schemas.microsoft.com/office/drawing/2014/main" id="{14A6A6AC-33B0-481C-A41A-21429D31EC89}"/>
                </a:ext>
              </a:extLst>
            </p:cNvPr>
            <p:cNvSpPr txBox="1"/>
            <p:nvPr/>
          </p:nvSpPr>
          <p:spPr>
            <a:xfrm>
              <a:off x="2183" y="2074849"/>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&lt;Heel, Shoe&gt;</a:t>
              </a:r>
              <a:endParaRPr lang="zh-TW" altLang="en-US" sz="1100" dirty="0">
                <a:latin typeface="Cambria" panose="02040503050406030204" pitchFamily="18" charset="0"/>
              </a:endParaRPr>
            </a:p>
          </p:txBody>
        </p:sp>
        <p:sp>
          <p:nvSpPr>
            <p:cNvPr id="94" name="文字方塊 93">
              <a:extLst>
                <a:ext uri="{FF2B5EF4-FFF2-40B4-BE49-F238E27FC236}">
                  <a16:creationId xmlns:a16="http://schemas.microsoft.com/office/drawing/2014/main" id="{C34DFCBC-B51C-41A3-B2BC-0D4354D25EEC}"/>
                </a:ext>
              </a:extLst>
            </p:cNvPr>
            <p:cNvSpPr txBox="1"/>
            <p:nvPr/>
          </p:nvSpPr>
          <p:spPr>
            <a:xfrm>
              <a:off x="-2212" y="2514033"/>
              <a:ext cx="1212611"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&lt;Heel, Sandal&gt;</a:t>
              </a:r>
              <a:endParaRPr lang="zh-TW" altLang="en-US" sz="1100" dirty="0">
                <a:latin typeface="Cambria" panose="02040503050406030204" pitchFamily="18" charset="0"/>
              </a:endParaRPr>
            </a:p>
          </p:txBody>
        </p:sp>
        <p:sp>
          <p:nvSpPr>
            <p:cNvPr id="95" name="文字方塊 94">
              <a:extLst>
                <a:ext uri="{FF2B5EF4-FFF2-40B4-BE49-F238E27FC236}">
                  <a16:creationId xmlns:a16="http://schemas.microsoft.com/office/drawing/2014/main" id="{4CF73AF5-587E-4920-9A3B-37EA2FAD92CC}"/>
                </a:ext>
              </a:extLst>
            </p:cNvPr>
            <p:cNvSpPr txBox="1"/>
            <p:nvPr/>
          </p:nvSpPr>
          <p:spPr>
            <a:xfrm>
              <a:off x="7170" y="2969713"/>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&lt;Flat, Boot&gt;</a:t>
              </a:r>
              <a:endParaRPr lang="zh-TW" altLang="en-US" sz="1100" dirty="0">
                <a:latin typeface="Cambria" panose="02040503050406030204" pitchFamily="18" charset="0"/>
              </a:endParaRPr>
            </a:p>
          </p:txBody>
        </p:sp>
        <p:sp>
          <p:nvSpPr>
            <p:cNvPr id="96" name="文字方塊 95">
              <a:extLst>
                <a:ext uri="{FF2B5EF4-FFF2-40B4-BE49-F238E27FC236}">
                  <a16:creationId xmlns:a16="http://schemas.microsoft.com/office/drawing/2014/main" id="{9BD5D0BB-3534-4F7C-B628-9D6A5D0F65FF}"/>
                </a:ext>
              </a:extLst>
            </p:cNvPr>
            <p:cNvSpPr txBox="1"/>
            <p:nvPr/>
          </p:nvSpPr>
          <p:spPr>
            <a:xfrm>
              <a:off x="7678" y="3425393"/>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&lt;Flat, Shoe&gt;</a:t>
              </a:r>
              <a:endParaRPr lang="zh-TW" altLang="en-US" sz="1100" dirty="0">
                <a:latin typeface="Cambria" panose="02040503050406030204" pitchFamily="18" charset="0"/>
              </a:endParaRPr>
            </a:p>
          </p:txBody>
        </p:sp>
        <p:sp>
          <p:nvSpPr>
            <p:cNvPr id="97" name="文字方塊 96">
              <a:extLst>
                <a:ext uri="{FF2B5EF4-FFF2-40B4-BE49-F238E27FC236}">
                  <a16:creationId xmlns:a16="http://schemas.microsoft.com/office/drawing/2014/main" id="{57E536E6-23F8-407A-8D7D-69FEA497F616}"/>
                </a:ext>
              </a:extLst>
            </p:cNvPr>
            <p:cNvSpPr txBox="1"/>
            <p:nvPr/>
          </p:nvSpPr>
          <p:spPr>
            <a:xfrm>
              <a:off x="7498" y="3910156"/>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&lt;Flat, Sandal&gt;</a:t>
              </a:r>
              <a:endParaRPr lang="zh-TW" altLang="en-US" sz="1100" dirty="0">
                <a:latin typeface="Cambria" panose="02040503050406030204" pitchFamily="18" charset="0"/>
              </a:endParaRPr>
            </a:p>
          </p:txBody>
        </p:sp>
        <p:sp>
          <p:nvSpPr>
            <p:cNvPr id="98" name="文字方塊 97">
              <a:extLst>
                <a:ext uri="{FF2B5EF4-FFF2-40B4-BE49-F238E27FC236}">
                  <a16:creationId xmlns:a16="http://schemas.microsoft.com/office/drawing/2014/main" id="{1DEB267B-2C29-41CE-8DDD-D3B08B4C4A6C}"/>
                </a:ext>
              </a:extLst>
            </p:cNvPr>
            <p:cNvSpPr txBox="1"/>
            <p:nvPr/>
          </p:nvSpPr>
          <p:spPr>
            <a:xfrm>
              <a:off x="1341" y="4416331"/>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&lt;Flat, Slipper&gt;</a:t>
              </a:r>
              <a:endParaRPr lang="zh-TW" altLang="en-US" sz="1100" dirty="0">
                <a:latin typeface="Cambria" panose="02040503050406030204" pitchFamily="18" charset="0"/>
              </a:endParaRPr>
            </a:p>
          </p:txBody>
        </p:sp>
        <p:sp>
          <p:nvSpPr>
            <p:cNvPr id="106" name="矩形: 圓角 105">
              <a:extLst>
                <a:ext uri="{FF2B5EF4-FFF2-40B4-BE49-F238E27FC236}">
                  <a16:creationId xmlns:a16="http://schemas.microsoft.com/office/drawing/2014/main" id="{23C35967-D29A-428A-B0B4-682BDD98ABC1}"/>
                </a:ext>
              </a:extLst>
            </p:cNvPr>
            <p:cNvSpPr/>
            <p:nvPr/>
          </p:nvSpPr>
          <p:spPr>
            <a:xfrm>
              <a:off x="2462520" y="1390001"/>
              <a:ext cx="1458936" cy="343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mbria" panose="02040503050406030204" pitchFamily="18" charset="0"/>
              </a:endParaRPr>
            </a:p>
          </p:txBody>
        </p:sp>
        <p:pic>
          <p:nvPicPr>
            <p:cNvPr id="109" name="圖片 108">
              <a:extLst>
                <a:ext uri="{FF2B5EF4-FFF2-40B4-BE49-F238E27FC236}">
                  <a16:creationId xmlns:a16="http://schemas.microsoft.com/office/drawing/2014/main" id="{7CD3CB23-D48B-477D-9CA7-473EED7DADDE}"/>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5063034" y="3843148"/>
              <a:ext cx="356400" cy="356400"/>
            </a:xfrm>
            <a:prstGeom prst="rect">
              <a:avLst/>
            </a:prstGeom>
          </p:spPr>
        </p:pic>
        <p:pic>
          <p:nvPicPr>
            <p:cNvPr id="110" name="圖片 109">
              <a:extLst>
                <a:ext uri="{FF2B5EF4-FFF2-40B4-BE49-F238E27FC236}">
                  <a16:creationId xmlns:a16="http://schemas.microsoft.com/office/drawing/2014/main" id="{999CAE42-4C0B-4ADF-B6F8-8FCA05496163}"/>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5087467" y="4316775"/>
              <a:ext cx="356400" cy="356400"/>
            </a:xfrm>
            <a:prstGeom prst="rect">
              <a:avLst/>
            </a:prstGeom>
          </p:spPr>
        </p:pic>
        <p:pic>
          <p:nvPicPr>
            <p:cNvPr id="111" name="圖片 110">
              <a:extLst>
                <a:ext uri="{FF2B5EF4-FFF2-40B4-BE49-F238E27FC236}">
                  <a16:creationId xmlns:a16="http://schemas.microsoft.com/office/drawing/2014/main" id="{9F739616-AE6D-42AA-8528-6712A5AB8A46}"/>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5087467" y="3356400"/>
              <a:ext cx="356400" cy="356400"/>
            </a:xfrm>
            <a:prstGeom prst="rect">
              <a:avLst/>
            </a:prstGeom>
          </p:spPr>
        </p:pic>
        <p:pic>
          <p:nvPicPr>
            <p:cNvPr id="112" name="圖片 111">
              <a:extLst>
                <a:ext uri="{FF2B5EF4-FFF2-40B4-BE49-F238E27FC236}">
                  <a16:creationId xmlns:a16="http://schemas.microsoft.com/office/drawing/2014/main" id="{A88C797C-0993-4D0E-A9D5-1A38B1DBBFD4}"/>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5066138" y="2925475"/>
              <a:ext cx="356400" cy="356400"/>
            </a:xfrm>
            <a:prstGeom prst="rect">
              <a:avLst/>
            </a:prstGeom>
          </p:spPr>
        </p:pic>
        <p:pic>
          <p:nvPicPr>
            <p:cNvPr id="113" name="圖片 112">
              <a:extLst>
                <a:ext uri="{FF2B5EF4-FFF2-40B4-BE49-F238E27FC236}">
                  <a16:creationId xmlns:a16="http://schemas.microsoft.com/office/drawing/2014/main" id="{AB381447-B43F-4558-A0E2-E359C06847D3}"/>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5066138" y="2466171"/>
              <a:ext cx="356400" cy="356400"/>
            </a:xfrm>
            <a:prstGeom prst="rect">
              <a:avLst/>
            </a:prstGeom>
          </p:spPr>
        </p:pic>
        <p:pic>
          <p:nvPicPr>
            <p:cNvPr id="114" name="圖片 113">
              <a:extLst>
                <a:ext uri="{FF2B5EF4-FFF2-40B4-BE49-F238E27FC236}">
                  <a16:creationId xmlns:a16="http://schemas.microsoft.com/office/drawing/2014/main" id="{FEC95B0D-7665-4D49-9C34-2BF4751AD183}"/>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5451338" y="2045684"/>
              <a:ext cx="356400" cy="356400"/>
            </a:xfrm>
            <a:prstGeom prst="rect">
              <a:avLst/>
            </a:prstGeom>
          </p:spPr>
        </p:pic>
        <p:pic>
          <p:nvPicPr>
            <p:cNvPr id="115" name="圖片 114">
              <a:extLst>
                <a:ext uri="{FF2B5EF4-FFF2-40B4-BE49-F238E27FC236}">
                  <a16:creationId xmlns:a16="http://schemas.microsoft.com/office/drawing/2014/main" id="{F5D32274-74D7-4944-9D09-D93254BE87ED}"/>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291277" y="3843148"/>
              <a:ext cx="356400" cy="356400"/>
            </a:xfrm>
            <a:prstGeom prst="rect">
              <a:avLst/>
            </a:prstGeom>
          </p:spPr>
        </p:pic>
        <p:pic>
          <p:nvPicPr>
            <p:cNvPr id="116" name="圖片 115">
              <a:extLst>
                <a:ext uri="{FF2B5EF4-FFF2-40B4-BE49-F238E27FC236}">
                  <a16:creationId xmlns:a16="http://schemas.microsoft.com/office/drawing/2014/main" id="{5D810B9C-0D9D-4D2A-9C45-A5D68863CB09}"/>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5902542" y="4323069"/>
              <a:ext cx="356400" cy="356400"/>
            </a:xfrm>
            <a:prstGeom prst="rect">
              <a:avLst/>
            </a:prstGeom>
          </p:spPr>
        </p:pic>
        <p:pic>
          <p:nvPicPr>
            <p:cNvPr id="117" name="圖片 116">
              <a:extLst>
                <a:ext uri="{FF2B5EF4-FFF2-40B4-BE49-F238E27FC236}">
                  <a16:creationId xmlns:a16="http://schemas.microsoft.com/office/drawing/2014/main" id="{D42C2164-67F5-491E-AAEB-F1D291B86266}"/>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5894155" y="3356400"/>
              <a:ext cx="356400" cy="356400"/>
            </a:xfrm>
            <a:prstGeom prst="rect">
              <a:avLst/>
            </a:prstGeom>
          </p:spPr>
        </p:pic>
        <p:pic>
          <p:nvPicPr>
            <p:cNvPr id="118" name="圖片 117">
              <a:extLst>
                <a:ext uri="{FF2B5EF4-FFF2-40B4-BE49-F238E27FC236}">
                  <a16:creationId xmlns:a16="http://schemas.microsoft.com/office/drawing/2014/main" id="{5794A69C-8C82-4C83-BF93-F8656D1FB8AD}"/>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5874993" y="2928799"/>
              <a:ext cx="356400" cy="356400"/>
            </a:xfrm>
            <a:prstGeom prst="rect">
              <a:avLst/>
            </a:prstGeom>
          </p:spPr>
        </p:pic>
        <p:pic>
          <p:nvPicPr>
            <p:cNvPr id="119" name="圖片 118">
              <a:extLst>
                <a:ext uri="{FF2B5EF4-FFF2-40B4-BE49-F238E27FC236}">
                  <a16:creationId xmlns:a16="http://schemas.microsoft.com/office/drawing/2014/main" id="{E3728DEA-252D-44EB-B70E-11E5D28F7359}"/>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5878522" y="2471636"/>
              <a:ext cx="356400" cy="356400"/>
            </a:xfrm>
            <a:prstGeom prst="rect">
              <a:avLst/>
            </a:prstGeom>
          </p:spPr>
        </p:pic>
        <p:pic>
          <p:nvPicPr>
            <p:cNvPr id="120" name="圖片 119">
              <a:extLst>
                <a:ext uri="{FF2B5EF4-FFF2-40B4-BE49-F238E27FC236}">
                  <a16:creationId xmlns:a16="http://schemas.microsoft.com/office/drawing/2014/main" id="{6BA2812B-10F4-4A5B-8DDF-F55085BD9508}"/>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5862373" y="2037279"/>
              <a:ext cx="356400" cy="356400"/>
            </a:xfrm>
            <a:prstGeom prst="rect">
              <a:avLst/>
            </a:prstGeom>
          </p:spPr>
        </p:pic>
        <p:pic>
          <p:nvPicPr>
            <p:cNvPr id="121" name="圖片 120">
              <a:extLst>
                <a:ext uri="{FF2B5EF4-FFF2-40B4-BE49-F238E27FC236}">
                  <a16:creationId xmlns:a16="http://schemas.microsoft.com/office/drawing/2014/main" id="{67B42833-3A10-45DB-9AEF-2A18673E1861}"/>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5839170" y="1588382"/>
              <a:ext cx="356400" cy="356400"/>
            </a:xfrm>
            <a:prstGeom prst="rect">
              <a:avLst/>
            </a:prstGeom>
          </p:spPr>
        </p:pic>
        <p:pic>
          <p:nvPicPr>
            <p:cNvPr id="122" name="圖片 121">
              <a:extLst>
                <a:ext uri="{FF2B5EF4-FFF2-40B4-BE49-F238E27FC236}">
                  <a16:creationId xmlns:a16="http://schemas.microsoft.com/office/drawing/2014/main" id="{9C6193D9-E11A-4407-B506-5598EFC53074}"/>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5033951" y="1582703"/>
              <a:ext cx="356400" cy="356400"/>
            </a:xfrm>
            <a:prstGeom prst="rect">
              <a:avLst/>
            </a:prstGeom>
          </p:spPr>
        </p:pic>
        <p:pic>
          <p:nvPicPr>
            <p:cNvPr id="123" name="圖片 122">
              <a:extLst>
                <a:ext uri="{FF2B5EF4-FFF2-40B4-BE49-F238E27FC236}">
                  <a16:creationId xmlns:a16="http://schemas.microsoft.com/office/drawing/2014/main" id="{022209FC-6218-4E70-A972-04B27C8B588D}"/>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5059214" y="2035512"/>
              <a:ext cx="356400" cy="356400"/>
            </a:xfrm>
            <a:prstGeom prst="rect">
              <a:avLst/>
            </a:prstGeom>
          </p:spPr>
        </p:pic>
        <p:pic>
          <p:nvPicPr>
            <p:cNvPr id="124" name="圖片 123">
              <a:extLst>
                <a:ext uri="{FF2B5EF4-FFF2-40B4-BE49-F238E27FC236}">
                  <a16:creationId xmlns:a16="http://schemas.microsoft.com/office/drawing/2014/main" id="{4DB7D223-4D90-458A-8D40-B2FB53CDC502}"/>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5475874" y="2475567"/>
              <a:ext cx="356400" cy="356400"/>
            </a:xfrm>
            <a:prstGeom prst="rect">
              <a:avLst/>
            </a:prstGeom>
          </p:spPr>
        </p:pic>
        <p:pic>
          <p:nvPicPr>
            <p:cNvPr id="125" name="圖片 124">
              <a:extLst>
                <a:ext uri="{FF2B5EF4-FFF2-40B4-BE49-F238E27FC236}">
                  <a16:creationId xmlns:a16="http://schemas.microsoft.com/office/drawing/2014/main" id="{7A1E0CD8-6761-40F4-BBBF-2B7EC41024CE}"/>
                </a:ext>
              </a:extLst>
            </p:cNvPr>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5481570" y="2934095"/>
              <a:ext cx="356400" cy="356400"/>
            </a:xfrm>
            <a:prstGeom prst="rect">
              <a:avLst/>
            </a:prstGeom>
          </p:spPr>
        </p:pic>
        <p:pic>
          <p:nvPicPr>
            <p:cNvPr id="126" name="圖片 125">
              <a:extLst>
                <a:ext uri="{FF2B5EF4-FFF2-40B4-BE49-F238E27FC236}">
                  <a16:creationId xmlns:a16="http://schemas.microsoft.com/office/drawing/2014/main" id="{9E93396E-280D-4C15-869B-99DAE123076C}"/>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5491507" y="3356400"/>
              <a:ext cx="356400" cy="356400"/>
            </a:xfrm>
            <a:prstGeom prst="rect">
              <a:avLst/>
            </a:prstGeom>
          </p:spPr>
        </p:pic>
        <p:pic>
          <p:nvPicPr>
            <p:cNvPr id="127" name="圖片 126">
              <a:extLst>
                <a:ext uri="{FF2B5EF4-FFF2-40B4-BE49-F238E27FC236}">
                  <a16:creationId xmlns:a16="http://schemas.microsoft.com/office/drawing/2014/main" id="{E9BF6BD2-2F3E-487E-B101-A8B2A22C1C85}"/>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5504615" y="4323069"/>
              <a:ext cx="356400" cy="356400"/>
            </a:xfrm>
            <a:prstGeom prst="rect">
              <a:avLst/>
            </a:prstGeom>
          </p:spPr>
        </p:pic>
        <p:pic>
          <p:nvPicPr>
            <p:cNvPr id="128" name="圖片 127">
              <a:extLst>
                <a:ext uri="{FF2B5EF4-FFF2-40B4-BE49-F238E27FC236}">
                  <a16:creationId xmlns:a16="http://schemas.microsoft.com/office/drawing/2014/main" id="{3938878E-2FF0-4F2C-BC8E-8D35B2974CA4}"/>
                </a:ext>
              </a:extLst>
            </p:cNvPr>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5494239" y="3843148"/>
              <a:ext cx="356400" cy="356400"/>
            </a:xfrm>
            <a:prstGeom prst="rect">
              <a:avLst/>
            </a:prstGeom>
          </p:spPr>
        </p:pic>
        <p:pic>
          <p:nvPicPr>
            <p:cNvPr id="129" name="圖片 128">
              <a:extLst>
                <a:ext uri="{FF2B5EF4-FFF2-40B4-BE49-F238E27FC236}">
                  <a16:creationId xmlns:a16="http://schemas.microsoft.com/office/drawing/2014/main" id="{46D54CD9-160D-45A5-8B18-4404DC477BAD}"/>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5864026" y="3843148"/>
              <a:ext cx="356400" cy="356400"/>
            </a:xfrm>
            <a:prstGeom prst="rect">
              <a:avLst/>
            </a:prstGeom>
          </p:spPr>
        </p:pic>
        <p:pic>
          <p:nvPicPr>
            <p:cNvPr id="130" name="圖片 129">
              <a:extLst>
                <a:ext uri="{FF2B5EF4-FFF2-40B4-BE49-F238E27FC236}">
                  <a16:creationId xmlns:a16="http://schemas.microsoft.com/office/drawing/2014/main" id="{3EA58D91-EF18-4DFC-B39F-93FD2E2D101E}"/>
                </a:ext>
              </a:extLst>
            </p:cNvPr>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6321930" y="4320480"/>
              <a:ext cx="356400" cy="356400"/>
            </a:xfrm>
            <a:prstGeom prst="rect">
              <a:avLst/>
            </a:prstGeom>
          </p:spPr>
        </p:pic>
        <p:pic>
          <p:nvPicPr>
            <p:cNvPr id="131" name="圖片 130">
              <a:extLst>
                <a:ext uri="{FF2B5EF4-FFF2-40B4-BE49-F238E27FC236}">
                  <a16:creationId xmlns:a16="http://schemas.microsoft.com/office/drawing/2014/main" id="{272AAA1C-5F1D-418F-BCA0-2FB356AED3C0}"/>
                </a:ext>
              </a:extLst>
            </p:cNvPr>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6321930" y="3356400"/>
              <a:ext cx="356400" cy="356400"/>
            </a:xfrm>
            <a:prstGeom prst="rect">
              <a:avLst/>
            </a:prstGeom>
          </p:spPr>
        </p:pic>
        <p:pic>
          <p:nvPicPr>
            <p:cNvPr id="132" name="圖片 131">
              <a:extLst>
                <a:ext uri="{FF2B5EF4-FFF2-40B4-BE49-F238E27FC236}">
                  <a16:creationId xmlns:a16="http://schemas.microsoft.com/office/drawing/2014/main" id="{ABAC3BB6-E618-483A-B612-6F7C3F5C4766}"/>
                </a:ext>
              </a:extLst>
            </p:cNvPr>
            <p:cNvPicPr>
              <a:picLocks noChangeAspect="1"/>
            </p:cNvPicPr>
            <p:nvPr/>
          </p:nvPicPr>
          <p:blipFill>
            <a:blip r:embed="rId68">
              <a:extLst>
                <a:ext uri="{28A0092B-C50C-407E-A947-70E740481C1C}">
                  <a14:useLocalDpi xmlns:a14="http://schemas.microsoft.com/office/drawing/2010/main" val="0"/>
                </a:ext>
              </a:extLst>
            </a:blip>
            <a:stretch>
              <a:fillRect/>
            </a:stretch>
          </p:blipFill>
          <p:spPr>
            <a:xfrm>
              <a:off x="6313041" y="2922332"/>
              <a:ext cx="356400" cy="356400"/>
            </a:xfrm>
            <a:prstGeom prst="rect">
              <a:avLst/>
            </a:prstGeom>
          </p:spPr>
        </p:pic>
        <p:pic>
          <p:nvPicPr>
            <p:cNvPr id="133" name="圖片 132">
              <a:extLst>
                <a:ext uri="{FF2B5EF4-FFF2-40B4-BE49-F238E27FC236}">
                  <a16:creationId xmlns:a16="http://schemas.microsoft.com/office/drawing/2014/main" id="{C59BB791-4B43-45B5-8C07-BC89FD5BAE1F}"/>
                </a:ext>
              </a:extLst>
            </p:cNvPr>
            <p:cNvPicPr>
              <a:picLocks noChangeAspect="1"/>
            </p:cNvPicPr>
            <p:nvPr/>
          </p:nvPicPr>
          <p:blipFill>
            <a:blip r:embed="rId69">
              <a:extLst>
                <a:ext uri="{28A0092B-C50C-407E-A947-70E740481C1C}">
                  <a14:useLocalDpi xmlns:a14="http://schemas.microsoft.com/office/drawing/2010/main" val="0"/>
                </a:ext>
              </a:extLst>
            </a:blip>
            <a:stretch>
              <a:fillRect/>
            </a:stretch>
          </p:blipFill>
          <p:spPr>
            <a:xfrm>
              <a:off x="6293369" y="2462478"/>
              <a:ext cx="356400" cy="356400"/>
            </a:xfrm>
            <a:prstGeom prst="rect">
              <a:avLst/>
            </a:prstGeom>
          </p:spPr>
        </p:pic>
        <p:pic>
          <p:nvPicPr>
            <p:cNvPr id="134" name="圖片 133">
              <a:extLst>
                <a:ext uri="{FF2B5EF4-FFF2-40B4-BE49-F238E27FC236}">
                  <a16:creationId xmlns:a16="http://schemas.microsoft.com/office/drawing/2014/main" id="{41E74DC5-488A-4855-AC15-32EBA1393AFC}"/>
                </a:ext>
              </a:extLst>
            </p:cNvPr>
            <p:cNvPicPr>
              <a:picLocks noChangeAspect="1"/>
            </p:cNvPicPr>
            <p:nvPr/>
          </p:nvPicPr>
          <p:blipFill>
            <a:blip r:embed="rId70">
              <a:extLst>
                <a:ext uri="{28A0092B-C50C-407E-A947-70E740481C1C}">
                  <a14:useLocalDpi xmlns:a14="http://schemas.microsoft.com/office/drawing/2010/main" val="0"/>
                </a:ext>
              </a:extLst>
            </a:blip>
            <a:stretch>
              <a:fillRect/>
            </a:stretch>
          </p:blipFill>
          <p:spPr>
            <a:xfrm>
              <a:off x="6277818" y="2043800"/>
              <a:ext cx="356400" cy="356400"/>
            </a:xfrm>
            <a:prstGeom prst="rect">
              <a:avLst/>
            </a:prstGeom>
          </p:spPr>
        </p:pic>
        <p:pic>
          <p:nvPicPr>
            <p:cNvPr id="135" name="圖片 134">
              <a:extLst>
                <a:ext uri="{FF2B5EF4-FFF2-40B4-BE49-F238E27FC236}">
                  <a16:creationId xmlns:a16="http://schemas.microsoft.com/office/drawing/2014/main" id="{4DFF5C2D-9A87-4696-A0C9-034B90121DFF}"/>
                </a:ext>
              </a:extLst>
            </p:cNvPr>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6254615" y="1583771"/>
              <a:ext cx="356400" cy="356400"/>
            </a:xfrm>
            <a:prstGeom prst="rect">
              <a:avLst/>
            </a:prstGeom>
          </p:spPr>
        </p:pic>
        <p:pic>
          <p:nvPicPr>
            <p:cNvPr id="136" name="圖片 135">
              <a:extLst>
                <a:ext uri="{FF2B5EF4-FFF2-40B4-BE49-F238E27FC236}">
                  <a16:creationId xmlns:a16="http://schemas.microsoft.com/office/drawing/2014/main" id="{AC4B1EC4-8A00-402A-977C-33EBA11664FF}"/>
                </a:ext>
              </a:extLst>
            </p:cNvPr>
            <p:cNvPicPr>
              <a:picLocks noChangeAspect="1"/>
            </p:cNvPicPr>
            <p:nvPr/>
          </p:nvPicPr>
          <p:blipFill>
            <a:blip r:embed="rId72">
              <a:extLst>
                <a:ext uri="{28A0092B-C50C-407E-A947-70E740481C1C}">
                  <a14:useLocalDpi xmlns:a14="http://schemas.microsoft.com/office/drawing/2010/main" val="0"/>
                </a:ext>
              </a:extLst>
            </a:blip>
            <a:stretch>
              <a:fillRect/>
            </a:stretch>
          </p:blipFill>
          <p:spPr>
            <a:xfrm>
              <a:off x="5428135" y="1593651"/>
              <a:ext cx="356400" cy="356400"/>
            </a:xfrm>
            <a:prstGeom prst="rect">
              <a:avLst/>
            </a:prstGeom>
          </p:spPr>
        </p:pic>
        <p:sp>
          <p:nvSpPr>
            <p:cNvPr id="139" name="文字方塊 138">
              <a:extLst>
                <a:ext uri="{FF2B5EF4-FFF2-40B4-BE49-F238E27FC236}">
                  <a16:creationId xmlns:a16="http://schemas.microsoft.com/office/drawing/2014/main" id="{9644632E-E6E3-4CE8-A60B-D34E86D37F74}"/>
                </a:ext>
              </a:extLst>
            </p:cNvPr>
            <p:cNvSpPr txBox="1"/>
            <p:nvPr/>
          </p:nvSpPr>
          <p:spPr>
            <a:xfrm>
              <a:off x="3916058" y="2513591"/>
              <a:ext cx="1194318"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 , Heel, Slipper&gt;</a:t>
              </a:r>
              <a:endParaRPr lang="zh-TW" altLang="en-US" sz="1100" dirty="0">
                <a:latin typeface="Cambria" panose="02040503050406030204" pitchFamily="18" charset="0"/>
              </a:endParaRPr>
            </a:p>
          </p:txBody>
        </p:sp>
        <p:sp>
          <p:nvSpPr>
            <p:cNvPr id="144" name="文字方塊 143">
              <a:extLst>
                <a:ext uri="{FF2B5EF4-FFF2-40B4-BE49-F238E27FC236}">
                  <a16:creationId xmlns:a16="http://schemas.microsoft.com/office/drawing/2014/main" id="{7B011DA7-11BD-4E84-AAFE-224BEFAFB1BF}"/>
                </a:ext>
              </a:extLst>
            </p:cNvPr>
            <p:cNvSpPr txBox="1"/>
            <p:nvPr/>
          </p:nvSpPr>
          <p:spPr>
            <a:xfrm>
              <a:off x="4978844" y="1313970"/>
              <a:ext cx="897189" cy="261610"/>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&lt;Right, , &gt;</a:t>
              </a:r>
              <a:endParaRPr lang="zh-TW" altLang="en-US" sz="1100" dirty="0">
                <a:latin typeface="Cambria" panose="02040503050406030204" pitchFamily="18" charset="0"/>
              </a:endParaRPr>
            </a:p>
          </p:txBody>
        </p:sp>
        <p:sp>
          <p:nvSpPr>
            <p:cNvPr id="145" name="文字方塊 144">
              <a:extLst>
                <a:ext uri="{FF2B5EF4-FFF2-40B4-BE49-F238E27FC236}">
                  <a16:creationId xmlns:a16="http://schemas.microsoft.com/office/drawing/2014/main" id="{05A77D09-23D5-419F-958E-A318D588B9FF}"/>
                </a:ext>
              </a:extLst>
            </p:cNvPr>
            <p:cNvSpPr txBox="1"/>
            <p:nvPr/>
          </p:nvSpPr>
          <p:spPr>
            <a:xfrm>
              <a:off x="5897261" y="1327836"/>
              <a:ext cx="713754" cy="261610"/>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&lt;Left, , &gt;</a:t>
              </a:r>
              <a:endParaRPr lang="zh-TW" altLang="en-US" sz="1100" dirty="0">
                <a:latin typeface="Cambria" panose="02040503050406030204" pitchFamily="18" charset="0"/>
              </a:endParaRPr>
            </a:p>
          </p:txBody>
        </p:sp>
        <p:pic>
          <p:nvPicPr>
            <p:cNvPr id="146" name="圖片 145">
              <a:extLst>
                <a:ext uri="{FF2B5EF4-FFF2-40B4-BE49-F238E27FC236}">
                  <a16:creationId xmlns:a16="http://schemas.microsoft.com/office/drawing/2014/main" id="{7A336974-A603-49BF-B5B5-E2B9EFAE7418}"/>
                </a:ext>
              </a:extLst>
            </p:cNvPr>
            <p:cNvPicPr>
              <a:picLocks noChangeAspect="1"/>
            </p:cNvPicPr>
            <p:nvPr/>
          </p:nvPicPr>
          <p:blipFill>
            <a:blip r:embed="rId73"/>
            <a:stretch>
              <a:fillRect/>
            </a:stretch>
          </p:blipFill>
          <p:spPr>
            <a:xfrm>
              <a:off x="7291863" y="1573824"/>
              <a:ext cx="356400" cy="356400"/>
            </a:xfrm>
            <a:prstGeom prst="rect">
              <a:avLst/>
            </a:prstGeom>
          </p:spPr>
        </p:pic>
        <p:pic>
          <p:nvPicPr>
            <p:cNvPr id="147" name="圖片 146">
              <a:extLst>
                <a:ext uri="{FF2B5EF4-FFF2-40B4-BE49-F238E27FC236}">
                  <a16:creationId xmlns:a16="http://schemas.microsoft.com/office/drawing/2014/main" id="{32C3A6A4-17A3-4953-A156-526C32AC2DD9}"/>
                </a:ext>
              </a:extLst>
            </p:cNvPr>
            <p:cNvPicPr>
              <a:picLocks noChangeAspect="1"/>
            </p:cNvPicPr>
            <p:nvPr/>
          </p:nvPicPr>
          <p:blipFill>
            <a:blip r:embed="rId74"/>
            <a:stretch>
              <a:fillRect/>
            </a:stretch>
          </p:blipFill>
          <p:spPr>
            <a:xfrm>
              <a:off x="6843425" y="1586168"/>
              <a:ext cx="356400" cy="356400"/>
            </a:xfrm>
            <a:prstGeom prst="rect">
              <a:avLst/>
            </a:prstGeom>
          </p:spPr>
        </p:pic>
        <p:pic>
          <p:nvPicPr>
            <p:cNvPr id="148" name="圖片 147">
              <a:extLst>
                <a:ext uri="{FF2B5EF4-FFF2-40B4-BE49-F238E27FC236}">
                  <a16:creationId xmlns:a16="http://schemas.microsoft.com/office/drawing/2014/main" id="{B6E09762-67B0-414A-B72E-EAEE0E03A63A}"/>
                </a:ext>
              </a:extLst>
            </p:cNvPr>
            <p:cNvPicPr>
              <a:picLocks noChangeAspect="1"/>
            </p:cNvPicPr>
            <p:nvPr/>
          </p:nvPicPr>
          <p:blipFill>
            <a:blip r:embed="rId75"/>
            <a:stretch>
              <a:fillRect/>
            </a:stretch>
          </p:blipFill>
          <p:spPr>
            <a:xfrm>
              <a:off x="6843425" y="2042569"/>
              <a:ext cx="356400" cy="356400"/>
            </a:xfrm>
            <a:prstGeom prst="rect">
              <a:avLst/>
            </a:prstGeom>
          </p:spPr>
        </p:pic>
        <p:pic>
          <p:nvPicPr>
            <p:cNvPr id="149" name="圖片 148">
              <a:extLst>
                <a:ext uri="{FF2B5EF4-FFF2-40B4-BE49-F238E27FC236}">
                  <a16:creationId xmlns:a16="http://schemas.microsoft.com/office/drawing/2014/main" id="{89E57CDD-A5F3-4B68-82E3-CCBBB8AB9F61}"/>
                </a:ext>
              </a:extLst>
            </p:cNvPr>
            <p:cNvPicPr>
              <a:picLocks noChangeAspect="1"/>
            </p:cNvPicPr>
            <p:nvPr/>
          </p:nvPicPr>
          <p:blipFill>
            <a:blip r:embed="rId76"/>
            <a:stretch>
              <a:fillRect/>
            </a:stretch>
          </p:blipFill>
          <p:spPr>
            <a:xfrm>
              <a:off x="7727403" y="1588382"/>
              <a:ext cx="356400" cy="356400"/>
            </a:xfrm>
            <a:prstGeom prst="rect">
              <a:avLst/>
            </a:prstGeom>
          </p:spPr>
        </p:pic>
        <p:pic>
          <p:nvPicPr>
            <p:cNvPr id="150" name="圖片 149">
              <a:extLst>
                <a:ext uri="{FF2B5EF4-FFF2-40B4-BE49-F238E27FC236}">
                  <a16:creationId xmlns:a16="http://schemas.microsoft.com/office/drawing/2014/main" id="{903FF717-ACAD-4ABE-9709-58B7A68752C1}"/>
                </a:ext>
              </a:extLst>
            </p:cNvPr>
            <p:cNvPicPr>
              <a:picLocks noChangeAspect="1"/>
            </p:cNvPicPr>
            <p:nvPr/>
          </p:nvPicPr>
          <p:blipFill>
            <a:blip r:embed="rId77"/>
            <a:stretch>
              <a:fillRect/>
            </a:stretch>
          </p:blipFill>
          <p:spPr>
            <a:xfrm>
              <a:off x="7291863" y="2050028"/>
              <a:ext cx="356400" cy="356400"/>
            </a:xfrm>
            <a:prstGeom prst="rect">
              <a:avLst/>
            </a:prstGeom>
          </p:spPr>
        </p:pic>
        <p:pic>
          <p:nvPicPr>
            <p:cNvPr id="151" name="圖片 150">
              <a:extLst>
                <a:ext uri="{FF2B5EF4-FFF2-40B4-BE49-F238E27FC236}">
                  <a16:creationId xmlns:a16="http://schemas.microsoft.com/office/drawing/2014/main" id="{482A3052-F196-4614-9C88-5A3FF98E8741}"/>
                </a:ext>
              </a:extLst>
            </p:cNvPr>
            <p:cNvPicPr>
              <a:picLocks noChangeAspect="1"/>
            </p:cNvPicPr>
            <p:nvPr/>
          </p:nvPicPr>
          <p:blipFill>
            <a:blip r:embed="rId78"/>
            <a:stretch>
              <a:fillRect/>
            </a:stretch>
          </p:blipFill>
          <p:spPr>
            <a:xfrm>
              <a:off x="8165958" y="1573824"/>
              <a:ext cx="356400" cy="356400"/>
            </a:xfrm>
            <a:prstGeom prst="rect">
              <a:avLst/>
            </a:prstGeom>
          </p:spPr>
        </p:pic>
        <p:pic>
          <p:nvPicPr>
            <p:cNvPr id="152" name="圖片 151">
              <a:extLst>
                <a:ext uri="{FF2B5EF4-FFF2-40B4-BE49-F238E27FC236}">
                  <a16:creationId xmlns:a16="http://schemas.microsoft.com/office/drawing/2014/main" id="{D947A1C6-78A9-45A9-ABF7-242AD5CEAA4B}"/>
                </a:ext>
              </a:extLst>
            </p:cNvPr>
            <p:cNvPicPr>
              <a:picLocks noChangeAspect="1"/>
            </p:cNvPicPr>
            <p:nvPr/>
          </p:nvPicPr>
          <p:blipFill>
            <a:blip r:embed="rId79"/>
            <a:stretch>
              <a:fillRect/>
            </a:stretch>
          </p:blipFill>
          <p:spPr>
            <a:xfrm>
              <a:off x="8165958" y="2062589"/>
              <a:ext cx="356400" cy="356400"/>
            </a:xfrm>
            <a:prstGeom prst="rect">
              <a:avLst/>
            </a:prstGeom>
          </p:spPr>
        </p:pic>
        <p:pic>
          <p:nvPicPr>
            <p:cNvPr id="153" name="圖片 152">
              <a:extLst>
                <a:ext uri="{FF2B5EF4-FFF2-40B4-BE49-F238E27FC236}">
                  <a16:creationId xmlns:a16="http://schemas.microsoft.com/office/drawing/2014/main" id="{1B5AEFC7-25D3-42FB-99B5-6ED4C3274894}"/>
                </a:ext>
              </a:extLst>
            </p:cNvPr>
            <p:cNvPicPr>
              <a:picLocks noChangeAspect="1"/>
            </p:cNvPicPr>
            <p:nvPr/>
          </p:nvPicPr>
          <p:blipFill>
            <a:blip r:embed="rId80"/>
            <a:stretch>
              <a:fillRect/>
            </a:stretch>
          </p:blipFill>
          <p:spPr>
            <a:xfrm>
              <a:off x="7727403" y="2056974"/>
              <a:ext cx="356400" cy="356400"/>
            </a:xfrm>
            <a:prstGeom prst="rect">
              <a:avLst/>
            </a:prstGeom>
          </p:spPr>
        </p:pic>
        <p:pic>
          <p:nvPicPr>
            <p:cNvPr id="154" name="圖片 153">
              <a:extLst>
                <a:ext uri="{FF2B5EF4-FFF2-40B4-BE49-F238E27FC236}">
                  <a16:creationId xmlns:a16="http://schemas.microsoft.com/office/drawing/2014/main" id="{AA79D8F0-550F-4F45-A1E9-1D5B91DD5203}"/>
                </a:ext>
              </a:extLst>
            </p:cNvPr>
            <p:cNvPicPr>
              <a:picLocks noChangeAspect="1"/>
            </p:cNvPicPr>
            <p:nvPr/>
          </p:nvPicPr>
          <p:blipFill>
            <a:blip r:embed="rId81"/>
            <a:stretch>
              <a:fillRect/>
            </a:stretch>
          </p:blipFill>
          <p:spPr>
            <a:xfrm>
              <a:off x="6843425" y="2505414"/>
              <a:ext cx="356400" cy="356400"/>
            </a:xfrm>
            <a:prstGeom prst="rect">
              <a:avLst/>
            </a:prstGeom>
          </p:spPr>
        </p:pic>
        <p:pic>
          <p:nvPicPr>
            <p:cNvPr id="155" name="圖片 154">
              <a:extLst>
                <a:ext uri="{FF2B5EF4-FFF2-40B4-BE49-F238E27FC236}">
                  <a16:creationId xmlns:a16="http://schemas.microsoft.com/office/drawing/2014/main" id="{7445AA9F-9FD3-4761-9962-55811FD584E9}"/>
                </a:ext>
              </a:extLst>
            </p:cNvPr>
            <p:cNvPicPr>
              <a:picLocks noChangeAspect="1"/>
            </p:cNvPicPr>
            <p:nvPr/>
          </p:nvPicPr>
          <p:blipFill>
            <a:blip r:embed="rId82"/>
            <a:stretch>
              <a:fillRect/>
            </a:stretch>
          </p:blipFill>
          <p:spPr>
            <a:xfrm>
              <a:off x="7291863" y="2505414"/>
              <a:ext cx="356400" cy="356400"/>
            </a:xfrm>
            <a:prstGeom prst="rect">
              <a:avLst/>
            </a:prstGeom>
          </p:spPr>
        </p:pic>
        <p:pic>
          <p:nvPicPr>
            <p:cNvPr id="156" name="圖片 155">
              <a:extLst>
                <a:ext uri="{FF2B5EF4-FFF2-40B4-BE49-F238E27FC236}">
                  <a16:creationId xmlns:a16="http://schemas.microsoft.com/office/drawing/2014/main" id="{69178DBC-35BF-4DB9-B83C-A7D6B62FB7D1}"/>
                </a:ext>
              </a:extLst>
            </p:cNvPr>
            <p:cNvPicPr>
              <a:picLocks noChangeAspect="1"/>
            </p:cNvPicPr>
            <p:nvPr/>
          </p:nvPicPr>
          <p:blipFill>
            <a:blip r:embed="rId83"/>
            <a:stretch>
              <a:fillRect/>
            </a:stretch>
          </p:blipFill>
          <p:spPr>
            <a:xfrm>
              <a:off x="8165958" y="2503200"/>
              <a:ext cx="356400" cy="356400"/>
            </a:xfrm>
            <a:prstGeom prst="rect">
              <a:avLst/>
            </a:prstGeom>
          </p:spPr>
        </p:pic>
        <p:pic>
          <p:nvPicPr>
            <p:cNvPr id="157" name="圖片 156">
              <a:extLst>
                <a:ext uri="{FF2B5EF4-FFF2-40B4-BE49-F238E27FC236}">
                  <a16:creationId xmlns:a16="http://schemas.microsoft.com/office/drawing/2014/main" id="{729F602A-8F4E-4705-8195-494C9926F56E}"/>
                </a:ext>
              </a:extLst>
            </p:cNvPr>
            <p:cNvPicPr>
              <a:picLocks noChangeAspect="1"/>
            </p:cNvPicPr>
            <p:nvPr/>
          </p:nvPicPr>
          <p:blipFill>
            <a:blip r:embed="rId84"/>
            <a:stretch>
              <a:fillRect/>
            </a:stretch>
          </p:blipFill>
          <p:spPr>
            <a:xfrm>
              <a:off x="7727403" y="2503200"/>
              <a:ext cx="356400" cy="356400"/>
            </a:xfrm>
            <a:prstGeom prst="rect">
              <a:avLst/>
            </a:prstGeom>
          </p:spPr>
        </p:pic>
        <p:pic>
          <p:nvPicPr>
            <p:cNvPr id="158" name="圖片 157">
              <a:extLst>
                <a:ext uri="{FF2B5EF4-FFF2-40B4-BE49-F238E27FC236}">
                  <a16:creationId xmlns:a16="http://schemas.microsoft.com/office/drawing/2014/main" id="{A5A9CBED-BA84-48BB-A4EC-E14B58BFF8A1}"/>
                </a:ext>
              </a:extLst>
            </p:cNvPr>
            <p:cNvPicPr>
              <a:picLocks noChangeAspect="1"/>
            </p:cNvPicPr>
            <p:nvPr/>
          </p:nvPicPr>
          <p:blipFill>
            <a:blip r:embed="rId85"/>
            <a:stretch>
              <a:fillRect/>
            </a:stretch>
          </p:blipFill>
          <p:spPr>
            <a:xfrm>
              <a:off x="7291863" y="2941163"/>
              <a:ext cx="356400" cy="356400"/>
            </a:xfrm>
            <a:prstGeom prst="rect">
              <a:avLst/>
            </a:prstGeom>
          </p:spPr>
        </p:pic>
        <p:pic>
          <p:nvPicPr>
            <p:cNvPr id="159" name="圖片 158">
              <a:extLst>
                <a:ext uri="{FF2B5EF4-FFF2-40B4-BE49-F238E27FC236}">
                  <a16:creationId xmlns:a16="http://schemas.microsoft.com/office/drawing/2014/main" id="{FDB1EC8B-3D6E-409E-A93A-A136B64841DF}"/>
                </a:ext>
              </a:extLst>
            </p:cNvPr>
            <p:cNvPicPr>
              <a:picLocks noChangeAspect="1"/>
            </p:cNvPicPr>
            <p:nvPr/>
          </p:nvPicPr>
          <p:blipFill>
            <a:blip r:embed="rId86"/>
            <a:stretch>
              <a:fillRect/>
            </a:stretch>
          </p:blipFill>
          <p:spPr>
            <a:xfrm>
              <a:off x="6843425" y="2941163"/>
              <a:ext cx="356400" cy="356400"/>
            </a:xfrm>
            <a:prstGeom prst="rect">
              <a:avLst/>
            </a:prstGeom>
          </p:spPr>
        </p:pic>
        <p:pic>
          <p:nvPicPr>
            <p:cNvPr id="160" name="圖片 159">
              <a:extLst>
                <a:ext uri="{FF2B5EF4-FFF2-40B4-BE49-F238E27FC236}">
                  <a16:creationId xmlns:a16="http://schemas.microsoft.com/office/drawing/2014/main" id="{E31E55E6-821A-42CB-9D1A-E23942CD0EE5}"/>
                </a:ext>
              </a:extLst>
            </p:cNvPr>
            <p:cNvPicPr>
              <a:picLocks noChangeAspect="1"/>
            </p:cNvPicPr>
            <p:nvPr/>
          </p:nvPicPr>
          <p:blipFill>
            <a:blip r:embed="rId87"/>
            <a:stretch>
              <a:fillRect/>
            </a:stretch>
          </p:blipFill>
          <p:spPr>
            <a:xfrm>
              <a:off x="8165958" y="2941163"/>
              <a:ext cx="356400" cy="356400"/>
            </a:xfrm>
            <a:prstGeom prst="rect">
              <a:avLst/>
            </a:prstGeom>
          </p:spPr>
        </p:pic>
        <p:pic>
          <p:nvPicPr>
            <p:cNvPr id="161" name="圖片 160">
              <a:extLst>
                <a:ext uri="{FF2B5EF4-FFF2-40B4-BE49-F238E27FC236}">
                  <a16:creationId xmlns:a16="http://schemas.microsoft.com/office/drawing/2014/main" id="{1533B1CD-9542-4A45-98DE-0D977E5666C2}"/>
                </a:ext>
              </a:extLst>
            </p:cNvPr>
            <p:cNvPicPr>
              <a:picLocks noChangeAspect="1"/>
            </p:cNvPicPr>
            <p:nvPr/>
          </p:nvPicPr>
          <p:blipFill>
            <a:blip r:embed="rId88"/>
            <a:stretch>
              <a:fillRect/>
            </a:stretch>
          </p:blipFill>
          <p:spPr>
            <a:xfrm>
              <a:off x="7727403" y="2931676"/>
              <a:ext cx="356400" cy="356400"/>
            </a:xfrm>
            <a:prstGeom prst="rect">
              <a:avLst/>
            </a:prstGeom>
          </p:spPr>
        </p:pic>
        <p:pic>
          <p:nvPicPr>
            <p:cNvPr id="162" name="圖片 161">
              <a:extLst>
                <a:ext uri="{FF2B5EF4-FFF2-40B4-BE49-F238E27FC236}">
                  <a16:creationId xmlns:a16="http://schemas.microsoft.com/office/drawing/2014/main" id="{1B690672-2E07-4AB7-A2B3-462C1AA44AA7}"/>
                </a:ext>
              </a:extLst>
            </p:cNvPr>
            <p:cNvPicPr>
              <a:picLocks noChangeAspect="1"/>
            </p:cNvPicPr>
            <p:nvPr/>
          </p:nvPicPr>
          <p:blipFill>
            <a:blip r:embed="rId89"/>
            <a:stretch>
              <a:fillRect/>
            </a:stretch>
          </p:blipFill>
          <p:spPr>
            <a:xfrm>
              <a:off x="6843425" y="3361551"/>
              <a:ext cx="356400" cy="356400"/>
            </a:xfrm>
            <a:prstGeom prst="rect">
              <a:avLst/>
            </a:prstGeom>
          </p:spPr>
        </p:pic>
        <p:pic>
          <p:nvPicPr>
            <p:cNvPr id="163" name="圖片 162">
              <a:extLst>
                <a:ext uri="{FF2B5EF4-FFF2-40B4-BE49-F238E27FC236}">
                  <a16:creationId xmlns:a16="http://schemas.microsoft.com/office/drawing/2014/main" id="{3EF0B727-E6FD-4B80-BB30-1E8B36CC019C}"/>
                </a:ext>
              </a:extLst>
            </p:cNvPr>
            <p:cNvPicPr>
              <a:picLocks noChangeAspect="1"/>
            </p:cNvPicPr>
            <p:nvPr/>
          </p:nvPicPr>
          <p:blipFill>
            <a:blip r:embed="rId90"/>
            <a:stretch>
              <a:fillRect/>
            </a:stretch>
          </p:blipFill>
          <p:spPr>
            <a:xfrm>
              <a:off x="7727403" y="3355163"/>
              <a:ext cx="356400" cy="356400"/>
            </a:xfrm>
            <a:prstGeom prst="rect">
              <a:avLst/>
            </a:prstGeom>
          </p:spPr>
        </p:pic>
        <p:pic>
          <p:nvPicPr>
            <p:cNvPr id="164" name="圖片 163">
              <a:extLst>
                <a:ext uri="{FF2B5EF4-FFF2-40B4-BE49-F238E27FC236}">
                  <a16:creationId xmlns:a16="http://schemas.microsoft.com/office/drawing/2014/main" id="{DD604B77-A89F-4756-805C-F69061F022BF}"/>
                </a:ext>
              </a:extLst>
            </p:cNvPr>
            <p:cNvPicPr>
              <a:picLocks noChangeAspect="1"/>
            </p:cNvPicPr>
            <p:nvPr/>
          </p:nvPicPr>
          <p:blipFill>
            <a:blip r:embed="rId91"/>
            <a:stretch>
              <a:fillRect/>
            </a:stretch>
          </p:blipFill>
          <p:spPr>
            <a:xfrm>
              <a:off x="7291863" y="3358450"/>
              <a:ext cx="356400" cy="356400"/>
            </a:xfrm>
            <a:prstGeom prst="rect">
              <a:avLst/>
            </a:prstGeom>
          </p:spPr>
        </p:pic>
        <p:pic>
          <p:nvPicPr>
            <p:cNvPr id="165" name="圖片 164">
              <a:extLst>
                <a:ext uri="{FF2B5EF4-FFF2-40B4-BE49-F238E27FC236}">
                  <a16:creationId xmlns:a16="http://schemas.microsoft.com/office/drawing/2014/main" id="{34325CD0-9EA0-4A4D-A2F3-ADA51B4E0F4B}"/>
                </a:ext>
              </a:extLst>
            </p:cNvPr>
            <p:cNvPicPr>
              <a:picLocks noChangeAspect="1"/>
            </p:cNvPicPr>
            <p:nvPr/>
          </p:nvPicPr>
          <p:blipFill>
            <a:blip r:embed="rId92"/>
            <a:stretch>
              <a:fillRect/>
            </a:stretch>
          </p:blipFill>
          <p:spPr>
            <a:xfrm>
              <a:off x="8165958" y="3361551"/>
              <a:ext cx="356400" cy="356400"/>
            </a:xfrm>
            <a:prstGeom prst="rect">
              <a:avLst/>
            </a:prstGeom>
          </p:spPr>
        </p:pic>
        <p:pic>
          <p:nvPicPr>
            <p:cNvPr id="166" name="圖片 165">
              <a:extLst>
                <a:ext uri="{FF2B5EF4-FFF2-40B4-BE49-F238E27FC236}">
                  <a16:creationId xmlns:a16="http://schemas.microsoft.com/office/drawing/2014/main" id="{3EAD74A5-0A52-43ED-AF48-FA2450135479}"/>
                </a:ext>
              </a:extLst>
            </p:cNvPr>
            <p:cNvPicPr>
              <a:picLocks noChangeAspect="1"/>
            </p:cNvPicPr>
            <p:nvPr/>
          </p:nvPicPr>
          <p:blipFill>
            <a:blip r:embed="rId93"/>
            <a:stretch>
              <a:fillRect/>
            </a:stretch>
          </p:blipFill>
          <p:spPr>
            <a:xfrm>
              <a:off x="6843425" y="3849994"/>
              <a:ext cx="356400" cy="356400"/>
            </a:xfrm>
            <a:prstGeom prst="rect">
              <a:avLst/>
            </a:prstGeom>
          </p:spPr>
        </p:pic>
        <p:pic>
          <p:nvPicPr>
            <p:cNvPr id="167" name="圖片 166">
              <a:extLst>
                <a:ext uri="{FF2B5EF4-FFF2-40B4-BE49-F238E27FC236}">
                  <a16:creationId xmlns:a16="http://schemas.microsoft.com/office/drawing/2014/main" id="{50025B35-4CEB-4D16-BAAF-043F63EF28ED}"/>
                </a:ext>
              </a:extLst>
            </p:cNvPr>
            <p:cNvPicPr>
              <a:picLocks noChangeAspect="1"/>
            </p:cNvPicPr>
            <p:nvPr/>
          </p:nvPicPr>
          <p:blipFill>
            <a:blip r:embed="rId94"/>
            <a:stretch>
              <a:fillRect/>
            </a:stretch>
          </p:blipFill>
          <p:spPr>
            <a:xfrm>
              <a:off x="7727403" y="3818604"/>
              <a:ext cx="356400" cy="356400"/>
            </a:xfrm>
            <a:prstGeom prst="rect">
              <a:avLst/>
            </a:prstGeom>
          </p:spPr>
        </p:pic>
        <p:pic>
          <p:nvPicPr>
            <p:cNvPr id="168" name="圖片 167">
              <a:extLst>
                <a:ext uri="{FF2B5EF4-FFF2-40B4-BE49-F238E27FC236}">
                  <a16:creationId xmlns:a16="http://schemas.microsoft.com/office/drawing/2014/main" id="{C7C3EE52-286B-47DE-85A6-717078B98536}"/>
                </a:ext>
              </a:extLst>
            </p:cNvPr>
            <p:cNvPicPr>
              <a:picLocks noChangeAspect="1"/>
            </p:cNvPicPr>
            <p:nvPr/>
          </p:nvPicPr>
          <p:blipFill>
            <a:blip r:embed="rId95"/>
            <a:stretch>
              <a:fillRect/>
            </a:stretch>
          </p:blipFill>
          <p:spPr>
            <a:xfrm>
              <a:off x="7291863" y="3849401"/>
              <a:ext cx="356400" cy="356400"/>
            </a:xfrm>
            <a:prstGeom prst="rect">
              <a:avLst/>
            </a:prstGeom>
          </p:spPr>
        </p:pic>
        <p:pic>
          <p:nvPicPr>
            <p:cNvPr id="169" name="圖片 168">
              <a:extLst>
                <a:ext uri="{FF2B5EF4-FFF2-40B4-BE49-F238E27FC236}">
                  <a16:creationId xmlns:a16="http://schemas.microsoft.com/office/drawing/2014/main" id="{33D3610D-3BE5-467F-BB5C-4CCC626DD485}"/>
                </a:ext>
              </a:extLst>
            </p:cNvPr>
            <p:cNvPicPr>
              <a:picLocks noChangeAspect="1"/>
            </p:cNvPicPr>
            <p:nvPr/>
          </p:nvPicPr>
          <p:blipFill>
            <a:blip r:embed="rId96"/>
            <a:stretch>
              <a:fillRect/>
            </a:stretch>
          </p:blipFill>
          <p:spPr>
            <a:xfrm>
              <a:off x="8165958" y="4298715"/>
              <a:ext cx="356400" cy="356400"/>
            </a:xfrm>
            <a:prstGeom prst="rect">
              <a:avLst/>
            </a:prstGeom>
          </p:spPr>
        </p:pic>
        <p:pic>
          <p:nvPicPr>
            <p:cNvPr id="170" name="圖片 169">
              <a:extLst>
                <a:ext uri="{FF2B5EF4-FFF2-40B4-BE49-F238E27FC236}">
                  <a16:creationId xmlns:a16="http://schemas.microsoft.com/office/drawing/2014/main" id="{00E0CBF4-B3E0-4D87-9E5C-39725F474ED2}"/>
                </a:ext>
              </a:extLst>
            </p:cNvPr>
            <p:cNvPicPr>
              <a:picLocks noChangeAspect="1"/>
            </p:cNvPicPr>
            <p:nvPr/>
          </p:nvPicPr>
          <p:blipFill>
            <a:blip r:embed="rId97"/>
            <a:stretch>
              <a:fillRect/>
            </a:stretch>
          </p:blipFill>
          <p:spPr>
            <a:xfrm>
              <a:off x="7727403" y="4301307"/>
              <a:ext cx="356400" cy="356400"/>
            </a:xfrm>
            <a:prstGeom prst="rect">
              <a:avLst/>
            </a:prstGeom>
          </p:spPr>
        </p:pic>
        <p:pic>
          <p:nvPicPr>
            <p:cNvPr id="171" name="圖片 170">
              <a:extLst>
                <a:ext uri="{FF2B5EF4-FFF2-40B4-BE49-F238E27FC236}">
                  <a16:creationId xmlns:a16="http://schemas.microsoft.com/office/drawing/2014/main" id="{F5953B10-DAA6-4789-A455-9AE2E357958D}"/>
                </a:ext>
              </a:extLst>
            </p:cNvPr>
            <p:cNvPicPr>
              <a:picLocks noChangeAspect="1"/>
            </p:cNvPicPr>
            <p:nvPr/>
          </p:nvPicPr>
          <p:blipFill>
            <a:blip r:embed="rId98"/>
            <a:stretch>
              <a:fillRect/>
            </a:stretch>
          </p:blipFill>
          <p:spPr>
            <a:xfrm>
              <a:off x="8165958" y="3837730"/>
              <a:ext cx="356400" cy="356400"/>
            </a:xfrm>
            <a:prstGeom prst="rect">
              <a:avLst/>
            </a:prstGeom>
          </p:spPr>
        </p:pic>
        <p:pic>
          <p:nvPicPr>
            <p:cNvPr id="172" name="圖片 171">
              <a:extLst>
                <a:ext uri="{FF2B5EF4-FFF2-40B4-BE49-F238E27FC236}">
                  <a16:creationId xmlns:a16="http://schemas.microsoft.com/office/drawing/2014/main" id="{9E06D84B-0A15-4CFC-A3E5-5DCA86BAC833}"/>
                </a:ext>
              </a:extLst>
            </p:cNvPr>
            <p:cNvPicPr>
              <a:picLocks noChangeAspect="1"/>
            </p:cNvPicPr>
            <p:nvPr/>
          </p:nvPicPr>
          <p:blipFill>
            <a:blip r:embed="rId99"/>
            <a:stretch>
              <a:fillRect/>
            </a:stretch>
          </p:blipFill>
          <p:spPr>
            <a:xfrm>
              <a:off x="7291863" y="4311887"/>
              <a:ext cx="356400" cy="356400"/>
            </a:xfrm>
            <a:prstGeom prst="rect">
              <a:avLst/>
            </a:prstGeom>
          </p:spPr>
        </p:pic>
        <p:pic>
          <p:nvPicPr>
            <p:cNvPr id="173" name="圖片 172">
              <a:extLst>
                <a:ext uri="{FF2B5EF4-FFF2-40B4-BE49-F238E27FC236}">
                  <a16:creationId xmlns:a16="http://schemas.microsoft.com/office/drawing/2014/main" id="{5ABF20FF-1991-4FEB-A29C-C23AED0EA4C0}"/>
                </a:ext>
              </a:extLst>
            </p:cNvPr>
            <p:cNvPicPr>
              <a:picLocks noChangeAspect="1"/>
            </p:cNvPicPr>
            <p:nvPr/>
          </p:nvPicPr>
          <p:blipFill>
            <a:blip r:embed="rId100"/>
            <a:stretch>
              <a:fillRect/>
            </a:stretch>
          </p:blipFill>
          <p:spPr>
            <a:xfrm>
              <a:off x="6843425" y="4317380"/>
              <a:ext cx="356400" cy="356400"/>
            </a:xfrm>
            <a:prstGeom prst="rect">
              <a:avLst/>
            </a:prstGeom>
          </p:spPr>
        </p:pic>
        <p:sp>
          <p:nvSpPr>
            <p:cNvPr id="174" name="矩形: 圓角 173">
              <a:extLst>
                <a:ext uri="{FF2B5EF4-FFF2-40B4-BE49-F238E27FC236}">
                  <a16:creationId xmlns:a16="http://schemas.microsoft.com/office/drawing/2014/main" id="{16895712-2BEB-4E26-BBAF-0E9F27D5DCE7}"/>
                </a:ext>
              </a:extLst>
            </p:cNvPr>
            <p:cNvSpPr/>
            <p:nvPr/>
          </p:nvSpPr>
          <p:spPr>
            <a:xfrm>
              <a:off x="6782166" y="1312214"/>
              <a:ext cx="1786323" cy="35050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mbria" panose="02040503050406030204" pitchFamily="18" charset="0"/>
              </a:endParaRPr>
            </a:p>
          </p:txBody>
        </p:sp>
        <p:sp>
          <p:nvSpPr>
            <p:cNvPr id="176" name="文字方塊 175">
              <a:extLst>
                <a:ext uri="{FF2B5EF4-FFF2-40B4-BE49-F238E27FC236}">
                  <a16:creationId xmlns:a16="http://schemas.microsoft.com/office/drawing/2014/main" id="{CC68B1ED-14DB-475E-B68A-AD074BCF86E2}"/>
                </a:ext>
              </a:extLst>
            </p:cNvPr>
            <p:cNvSpPr txBox="1"/>
            <p:nvPr/>
          </p:nvSpPr>
          <p:spPr>
            <a:xfrm>
              <a:off x="3916058" y="1632121"/>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 , Heel, Boot&gt;</a:t>
              </a:r>
              <a:endParaRPr lang="zh-TW" altLang="en-US" sz="1100" dirty="0">
                <a:latin typeface="Cambria" panose="02040503050406030204" pitchFamily="18" charset="0"/>
              </a:endParaRPr>
            </a:p>
          </p:txBody>
        </p:sp>
        <p:sp>
          <p:nvSpPr>
            <p:cNvPr id="177" name="文字方塊 176">
              <a:extLst>
                <a:ext uri="{FF2B5EF4-FFF2-40B4-BE49-F238E27FC236}">
                  <a16:creationId xmlns:a16="http://schemas.microsoft.com/office/drawing/2014/main" id="{ECAE2592-7DAE-4709-9F01-38097C9F81AE}"/>
                </a:ext>
              </a:extLst>
            </p:cNvPr>
            <p:cNvSpPr txBox="1"/>
            <p:nvPr/>
          </p:nvSpPr>
          <p:spPr>
            <a:xfrm>
              <a:off x="3916058" y="2087380"/>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 , Heel, Shoe&gt;</a:t>
              </a:r>
              <a:endParaRPr lang="zh-TW" altLang="en-US" sz="1100" dirty="0">
                <a:latin typeface="Cambria" panose="02040503050406030204" pitchFamily="18" charset="0"/>
              </a:endParaRPr>
            </a:p>
          </p:txBody>
        </p:sp>
        <p:sp>
          <p:nvSpPr>
            <p:cNvPr id="178" name="文字方塊 177">
              <a:extLst>
                <a:ext uri="{FF2B5EF4-FFF2-40B4-BE49-F238E27FC236}">
                  <a16:creationId xmlns:a16="http://schemas.microsoft.com/office/drawing/2014/main" id="{D58EE911-2438-48DA-8043-5A813B04D47A}"/>
                </a:ext>
              </a:extLst>
            </p:cNvPr>
            <p:cNvSpPr txBox="1"/>
            <p:nvPr/>
          </p:nvSpPr>
          <p:spPr>
            <a:xfrm>
              <a:off x="3916058" y="2973047"/>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 , Flat, Boot, &gt;</a:t>
              </a:r>
              <a:endParaRPr lang="zh-TW" altLang="en-US" sz="1100" dirty="0">
                <a:latin typeface="Cambria" panose="02040503050406030204" pitchFamily="18" charset="0"/>
              </a:endParaRPr>
            </a:p>
          </p:txBody>
        </p:sp>
        <p:sp>
          <p:nvSpPr>
            <p:cNvPr id="179" name="文字方塊 178">
              <a:extLst>
                <a:ext uri="{FF2B5EF4-FFF2-40B4-BE49-F238E27FC236}">
                  <a16:creationId xmlns:a16="http://schemas.microsoft.com/office/drawing/2014/main" id="{6DF1B921-D2E4-49AD-AA1E-8BD75AC95170}"/>
                </a:ext>
              </a:extLst>
            </p:cNvPr>
            <p:cNvSpPr txBox="1"/>
            <p:nvPr/>
          </p:nvSpPr>
          <p:spPr>
            <a:xfrm>
              <a:off x="3916058" y="3428727"/>
              <a:ext cx="1058779"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 , Flat, Shoe&gt;</a:t>
              </a:r>
              <a:endParaRPr lang="zh-TW" altLang="en-US" sz="1100" dirty="0">
                <a:latin typeface="Cambria" panose="02040503050406030204" pitchFamily="18" charset="0"/>
              </a:endParaRPr>
            </a:p>
          </p:txBody>
        </p:sp>
        <p:sp>
          <p:nvSpPr>
            <p:cNvPr id="180" name="文字方塊 179">
              <a:extLst>
                <a:ext uri="{FF2B5EF4-FFF2-40B4-BE49-F238E27FC236}">
                  <a16:creationId xmlns:a16="http://schemas.microsoft.com/office/drawing/2014/main" id="{0D2B9826-4731-46D6-AEB4-C43F928C7761}"/>
                </a:ext>
              </a:extLst>
            </p:cNvPr>
            <p:cNvSpPr txBox="1"/>
            <p:nvPr/>
          </p:nvSpPr>
          <p:spPr>
            <a:xfrm>
              <a:off x="3916058" y="3913490"/>
              <a:ext cx="1159140"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 , Flat, Sandal&gt;</a:t>
              </a:r>
              <a:endParaRPr lang="zh-TW" altLang="en-US" sz="1100" dirty="0">
                <a:latin typeface="Cambria" panose="02040503050406030204" pitchFamily="18" charset="0"/>
              </a:endParaRPr>
            </a:p>
          </p:txBody>
        </p:sp>
        <p:sp>
          <p:nvSpPr>
            <p:cNvPr id="181" name="文字方塊 180">
              <a:extLst>
                <a:ext uri="{FF2B5EF4-FFF2-40B4-BE49-F238E27FC236}">
                  <a16:creationId xmlns:a16="http://schemas.microsoft.com/office/drawing/2014/main" id="{F1A6C3FC-89D7-4C9B-8307-D62F135EB11E}"/>
                </a:ext>
              </a:extLst>
            </p:cNvPr>
            <p:cNvSpPr txBox="1"/>
            <p:nvPr/>
          </p:nvSpPr>
          <p:spPr>
            <a:xfrm>
              <a:off x="3916058" y="4419665"/>
              <a:ext cx="1201555"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 , Flat, Slipper&gt;</a:t>
              </a:r>
              <a:endParaRPr lang="zh-TW" altLang="en-US" sz="1100" dirty="0">
                <a:latin typeface="Cambria" panose="02040503050406030204" pitchFamily="18" charset="0"/>
              </a:endParaRPr>
            </a:p>
          </p:txBody>
        </p:sp>
        <p:sp>
          <p:nvSpPr>
            <p:cNvPr id="182" name="文字方塊 181">
              <a:extLst>
                <a:ext uri="{FF2B5EF4-FFF2-40B4-BE49-F238E27FC236}">
                  <a16:creationId xmlns:a16="http://schemas.microsoft.com/office/drawing/2014/main" id="{10A173B4-3645-408E-B937-519AA1CD71BA}"/>
                </a:ext>
              </a:extLst>
            </p:cNvPr>
            <p:cNvSpPr txBox="1"/>
            <p:nvPr/>
          </p:nvSpPr>
          <p:spPr>
            <a:xfrm>
              <a:off x="2682354" y="1390001"/>
              <a:ext cx="1116727" cy="261610"/>
            </a:xfrm>
            <a:prstGeom prst="rect">
              <a:avLst/>
            </a:prstGeom>
            <a:noFill/>
          </p:spPr>
          <p:txBody>
            <a:bodyPr wrap="square" rtlCol="0">
              <a:spAutoFit/>
            </a:bodyPr>
            <a:lstStyle/>
            <a:p>
              <a:r>
                <a:rPr lang="en-US" altLang="zh-TW" sz="1100" dirty="0">
                  <a:latin typeface="Cambria" panose="02040503050406030204" pitchFamily="18" charset="0"/>
                  <a:ea typeface="Cambria" panose="02040503050406030204" pitchFamily="18" charset="0"/>
                </a:rPr>
                <a:t>&lt;Heel, Slipper&gt;</a:t>
              </a:r>
              <a:endParaRPr lang="zh-TW" altLang="en-US" sz="1100" dirty="0">
                <a:latin typeface="Cambria" panose="02040503050406030204" pitchFamily="18" charset="0"/>
              </a:endParaRPr>
            </a:p>
          </p:txBody>
        </p:sp>
        <p:sp>
          <p:nvSpPr>
            <p:cNvPr id="183" name="文字方塊 182">
              <a:extLst>
                <a:ext uri="{FF2B5EF4-FFF2-40B4-BE49-F238E27FC236}">
                  <a16:creationId xmlns:a16="http://schemas.microsoft.com/office/drawing/2014/main" id="{0769DD12-805D-426E-8A52-F121A6C25675}"/>
                </a:ext>
              </a:extLst>
            </p:cNvPr>
            <p:cNvSpPr txBox="1"/>
            <p:nvPr/>
          </p:nvSpPr>
          <p:spPr>
            <a:xfrm>
              <a:off x="6879459" y="1312214"/>
              <a:ext cx="1591735" cy="261610"/>
            </a:xfrm>
            <a:prstGeom prst="rect">
              <a:avLst/>
            </a:prstGeom>
            <a:noFill/>
          </p:spPr>
          <p:txBody>
            <a:bodyPr wrap="square" rtlCol="0">
              <a:spAutoFit/>
            </a:bodyPr>
            <a:lstStyle/>
            <a:p>
              <a:pPr algn="ctr"/>
              <a:r>
                <a:rPr lang="en-US" altLang="zh-TW" sz="1100" dirty="0">
                  <a:latin typeface="Cambria" panose="02040503050406030204" pitchFamily="18" charset="0"/>
                  <a:ea typeface="Cambria" panose="02040503050406030204" pitchFamily="18" charset="0"/>
                </a:rPr>
                <a:t>&lt;Left, Heel, Sandal&gt;</a:t>
              </a:r>
              <a:endParaRPr lang="zh-TW" altLang="en-US" sz="1100" dirty="0">
                <a:latin typeface="Cambria" panose="02040503050406030204" pitchFamily="18" charset="0"/>
              </a:endParaRPr>
            </a:p>
          </p:txBody>
        </p:sp>
      </p:grpSp>
    </p:spTree>
    <p:extLst>
      <p:ext uri="{BB962C8B-B14F-4D97-AF65-F5344CB8AC3E}">
        <p14:creationId xmlns:p14="http://schemas.microsoft.com/office/powerpoint/2010/main" val="14644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3000950"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 results</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Overall architecture comparison </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24</a:t>
            </a:fld>
            <a:endParaRPr lang="zh-CN" altLang="en-US" dirty="0"/>
          </a:p>
        </p:txBody>
      </p:sp>
      <p:sp>
        <p:nvSpPr>
          <p:cNvPr id="7" name="文字方塊 6">
            <a:extLst>
              <a:ext uri="{FF2B5EF4-FFF2-40B4-BE49-F238E27FC236}">
                <a16:creationId xmlns:a16="http://schemas.microsoft.com/office/drawing/2014/main" id="{A7712744-F11B-43C6-96EE-A1FD350F4BB8}"/>
              </a:ext>
            </a:extLst>
          </p:cNvPr>
          <p:cNvSpPr txBox="1"/>
          <p:nvPr/>
        </p:nvSpPr>
        <p:spPr>
          <a:xfrm>
            <a:off x="168539" y="991292"/>
            <a:ext cx="7685503" cy="30777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a:latin typeface="Cambria" panose="02040503050406030204" pitchFamily="18" charset="0"/>
                <a:ea typeface="Cambria" panose="02040503050406030204" pitchFamily="18" charset="0"/>
              </a:rPr>
              <a:t>We summarized all quantitative experiments result on every conditioning modules.</a:t>
            </a:r>
            <a:endParaRPr lang="zh-TW" altLang="en-US" sz="1400" dirty="0">
              <a:latin typeface="Cambria" panose="02040503050406030204" pitchFamily="18" charset="0"/>
            </a:endParaRPr>
          </a:p>
        </p:txBody>
      </p:sp>
      <p:graphicFrame>
        <p:nvGraphicFramePr>
          <p:cNvPr id="3" name="表格 3">
            <a:extLst>
              <a:ext uri="{FF2B5EF4-FFF2-40B4-BE49-F238E27FC236}">
                <a16:creationId xmlns:a16="http://schemas.microsoft.com/office/drawing/2014/main" id="{D62328C8-D331-463C-BE80-EBB7DEFACB3F}"/>
              </a:ext>
            </a:extLst>
          </p:cNvPr>
          <p:cNvGraphicFramePr>
            <a:graphicFrameLocks noGrp="1"/>
          </p:cNvGraphicFramePr>
          <p:nvPr>
            <p:extLst>
              <p:ext uri="{D42A27DB-BD31-4B8C-83A1-F6EECF244321}">
                <p14:modId xmlns:p14="http://schemas.microsoft.com/office/powerpoint/2010/main" val="2937864871"/>
              </p:ext>
            </p:extLst>
          </p:nvPr>
        </p:nvGraphicFramePr>
        <p:xfrm>
          <a:off x="450540" y="164465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551479773"/>
                    </a:ext>
                  </a:extLst>
                </a:gridCol>
                <a:gridCol w="3048000">
                  <a:extLst>
                    <a:ext uri="{9D8B030D-6E8A-4147-A177-3AD203B41FA5}">
                      <a16:colId xmlns:a16="http://schemas.microsoft.com/office/drawing/2014/main" val="4064566990"/>
                    </a:ext>
                  </a:extLst>
                </a:gridCol>
              </a:tblGrid>
              <a:tr h="370840">
                <a:tc>
                  <a:txBody>
                    <a:bodyPr/>
                    <a:lstStyle/>
                    <a:p>
                      <a:r>
                        <a:rPr lang="en-US" altLang="zh-TW" dirty="0">
                          <a:solidFill>
                            <a:schemeClr val="tx1"/>
                          </a:solidFill>
                          <a:latin typeface="Cambria" panose="02040503050406030204" pitchFamily="18" charset="0"/>
                          <a:ea typeface="Cambria" panose="02040503050406030204" pitchFamily="18" charset="0"/>
                        </a:rPr>
                        <a:t>Architecture</a:t>
                      </a:r>
                      <a:endParaRPr lang="zh-TW" altLang="en-US" dirty="0">
                        <a:solidFill>
                          <a:schemeClr val="tx1"/>
                        </a:solidFill>
                        <a:latin typeface="Cambria"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dirty="0">
                          <a:solidFill>
                            <a:schemeClr val="tx1"/>
                          </a:solidFill>
                          <a:latin typeface="Cambria" panose="02040503050406030204" pitchFamily="18" charset="0"/>
                          <a:ea typeface="Cambria" panose="02040503050406030204" pitchFamily="18" charset="0"/>
                        </a:rPr>
                        <a:t>Sampling accuracy (%)</a:t>
                      </a:r>
                      <a:endParaRPr lang="zh-TW" altLang="en-US" dirty="0">
                        <a:solidFill>
                          <a:schemeClr val="tx1"/>
                        </a:solidFill>
                        <a:latin typeface="Cambria"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6241677"/>
                  </a:ext>
                </a:extLst>
              </a:tr>
              <a:tr h="370840">
                <a:tc>
                  <a:txBody>
                    <a:bodyPr/>
                    <a:lstStyle/>
                    <a:p>
                      <a:r>
                        <a:rPr lang="en-US" altLang="zh-TW" dirty="0">
                          <a:solidFill>
                            <a:schemeClr val="tx1"/>
                          </a:solidFill>
                          <a:latin typeface="Cambria" panose="02040503050406030204" pitchFamily="18" charset="0"/>
                          <a:ea typeface="Cambria" panose="02040503050406030204" pitchFamily="18" charset="0"/>
                        </a:rPr>
                        <a:t>Add [1]</a:t>
                      </a:r>
                      <a:endParaRPr lang="zh-TW" altLang="en-US" dirty="0">
                        <a:solidFill>
                          <a:schemeClr val="tx1"/>
                        </a:solidFill>
                        <a:latin typeface="Cambria"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TW" dirty="0">
                          <a:solidFill>
                            <a:schemeClr val="tx1"/>
                          </a:solidFill>
                          <a:latin typeface="Cambria" panose="02040503050406030204" pitchFamily="18" charset="0"/>
                          <a:ea typeface="Cambria" panose="02040503050406030204" pitchFamily="18" charset="0"/>
                        </a:rPr>
                        <a:t>33.98</a:t>
                      </a:r>
                      <a:endParaRPr lang="zh-TW" altLang="en-US" dirty="0">
                        <a:solidFill>
                          <a:schemeClr val="tx1"/>
                        </a:solidFill>
                        <a:latin typeface="Cambria"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8933305"/>
                  </a:ext>
                </a:extLst>
              </a:tr>
              <a:tr h="370840">
                <a:tc>
                  <a:txBody>
                    <a:bodyPr/>
                    <a:lstStyle/>
                    <a:p>
                      <a:r>
                        <a:rPr lang="en-US" altLang="zh-TW" dirty="0" err="1">
                          <a:solidFill>
                            <a:schemeClr val="tx1"/>
                          </a:solidFill>
                          <a:latin typeface="Cambria" panose="02040503050406030204" pitchFamily="18" charset="0"/>
                          <a:ea typeface="Cambria" panose="02040503050406030204" pitchFamily="18" charset="0"/>
                        </a:rPr>
                        <a:t>AdaGN</a:t>
                      </a:r>
                      <a:r>
                        <a:rPr lang="en-US" altLang="zh-TW" dirty="0">
                          <a:solidFill>
                            <a:schemeClr val="tx1"/>
                          </a:solidFill>
                          <a:latin typeface="Cambria" panose="02040503050406030204" pitchFamily="18" charset="0"/>
                          <a:ea typeface="Cambria" panose="02040503050406030204" pitchFamily="18" charset="0"/>
                        </a:rPr>
                        <a:t> [2]</a:t>
                      </a:r>
                      <a:endParaRPr lang="zh-TW" altLang="en-US" dirty="0">
                        <a:solidFill>
                          <a:schemeClr val="tx1"/>
                        </a:solidFill>
                        <a:latin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TW" dirty="0">
                          <a:solidFill>
                            <a:schemeClr val="tx1"/>
                          </a:solidFill>
                          <a:latin typeface="Cambria" panose="02040503050406030204" pitchFamily="18" charset="0"/>
                          <a:ea typeface="Cambria" panose="02040503050406030204" pitchFamily="18" charset="0"/>
                        </a:rPr>
                        <a:t>34.60</a:t>
                      </a:r>
                      <a:endParaRPr lang="zh-TW" altLang="en-US" dirty="0">
                        <a:solidFill>
                          <a:schemeClr val="tx1"/>
                        </a:solidFill>
                        <a:latin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9543450"/>
                  </a:ext>
                </a:extLst>
              </a:tr>
              <a:tr h="370840">
                <a:tc>
                  <a:txBody>
                    <a:bodyPr/>
                    <a:lstStyle/>
                    <a:p>
                      <a:r>
                        <a:rPr lang="en-US" altLang="zh-TW" dirty="0">
                          <a:solidFill>
                            <a:schemeClr val="tx1"/>
                          </a:solidFill>
                          <a:latin typeface="Cambria" panose="02040503050406030204" pitchFamily="18" charset="0"/>
                          <a:ea typeface="Cambria" panose="02040503050406030204" pitchFamily="18" charset="0"/>
                        </a:rPr>
                        <a:t>IC (Ours, adapted from [3])</a:t>
                      </a:r>
                      <a:endParaRPr lang="zh-TW" altLang="en-US" dirty="0">
                        <a:solidFill>
                          <a:schemeClr val="tx1"/>
                        </a:solidFill>
                        <a:latin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TW" b="1" dirty="0">
                          <a:solidFill>
                            <a:schemeClr val="tx1"/>
                          </a:solidFill>
                          <a:latin typeface="Cambria" panose="02040503050406030204" pitchFamily="18" charset="0"/>
                          <a:ea typeface="Cambria" panose="02040503050406030204" pitchFamily="18" charset="0"/>
                        </a:rPr>
                        <a:t>41.83</a:t>
                      </a:r>
                      <a:endParaRPr lang="zh-TW" altLang="en-US" b="1" dirty="0">
                        <a:solidFill>
                          <a:schemeClr val="tx1"/>
                        </a:solidFill>
                        <a:latin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9438831"/>
                  </a:ext>
                </a:extLst>
              </a:tr>
              <a:tr h="370840">
                <a:tc>
                  <a:txBody>
                    <a:bodyPr/>
                    <a:lstStyle/>
                    <a:p>
                      <a:r>
                        <a:rPr lang="en-US" altLang="zh-TW" dirty="0">
                          <a:solidFill>
                            <a:schemeClr val="tx1"/>
                          </a:solidFill>
                          <a:latin typeface="Cambria" panose="02040503050406030204" pitchFamily="18" charset="0"/>
                          <a:ea typeface="Cambria" panose="02040503050406030204" pitchFamily="18" charset="0"/>
                        </a:rPr>
                        <a:t>CA [3]</a:t>
                      </a:r>
                      <a:endParaRPr lang="zh-TW" altLang="en-US" dirty="0">
                        <a:solidFill>
                          <a:schemeClr val="tx1"/>
                        </a:solidFill>
                        <a:latin typeface="Cambria"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dirty="0">
                          <a:solidFill>
                            <a:schemeClr val="tx1"/>
                          </a:solidFill>
                          <a:latin typeface="Cambria" panose="02040503050406030204" pitchFamily="18" charset="0"/>
                          <a:ea typeface="Cambria" panose="02040503050406030204" pitchFamily="18" charset="0"/>
                        </a:rPr>
                        <a:t>36.33</a:t>
                      </a:r>
                      <a:endParaRPr lang="zh-TW" altLang="en-US" dirty="0">
                        <a:solidFill>
                          <a:schemeClr val="tx1"/>
                        </a:solidFill>
                        <a:latin typeface="Cambria"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742062"/>
                  </a:ext>
                </a:extLst>
              </a:tr>
            </a:tbl>
          </a:graphicData>
        </a:graphic>
      </p:graphicFrame>
    </p:spTree>
    <p:extLst>
      <p:ext uri="{BB962C8B-B14F-4D97-AF65-F5344CB8AC3E}">
        <p14:creationId xmlns:p14="http://schemas.microsoft.com/office/powerpoint/2010/main" val="292100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4" y="1086634"/>
            <a:ext cx="882535" cy="769790"/>
            <a:chOff x="4675188" y="2882900"/>
            <a:chExt cx="360362" cy="314325"/>
          </a:xfrm>
          <a:solidFill>
            <a:schemeClr val="tx2">
              <a:lumMod val="50000"/>
            </a:schemeClr>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2919146" y="2267428"/>
            <a:ext cx="3305713" cy="769441"/>
          </a:xfrm>
          <a:prstGeom prst="rect">
            <a:avLst/>
          </a:prstGeom>
        </p:spPr>
        <p:txBody>
          <a:bodyPr wrap="none">
            <a:spAutoFit/>
          </a:bodyPr>
          <a:lstStyle/>
          <a:p>
            <a:pPr algn="ctr">
              <a:defRPr/>
            </a:pPr>
            <a:r>
              <a:rPr lang="en-US" altLang="zh-TW"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Conclusion</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2" name="直接连接符 31"/>
          <p:cNvCxnSpPr/>
          <p:nvPr/>
        </p:nvCxnSpPr>
        <p:spPr>
          <a:xfrm>
            <a:off x="4170706"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9"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a:t>
            </a:r>
            <a:r>
              <a:rPr lang="en-US" altLang="zh-TW" sz="1400" dirty="0">
                <a:solidFill>
                  <a:schemeClr val="bg1"/>
                </a:solidFill>
                <a:latin typeface="+mj-lt"/>
              </a:rPr>
              <a:t>FOUR</a:t>
            </a:r>
            <a:endParaRPr lang="zh-CN" altLang="en-US" sz="1400"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1711238" cy="507831"/>
          </a:xfrm>
          <a:prstGeom prst="rect">
            <a:avLst/>
          </a:prstGeom>
          <a:noFill/>
        </p:spPr>
        <p:txBody>
          <a:bodyPr wrap="none">
            <a:spAutoFit/>
          </a:bodyPr>
          <a:lstStyle/>
          <a:p>
            <a:pPr>
              <a:defRPr/>
            </a:pPr>
            <a:r>
              <a:rPr lang="zh-CN" altLang="en-US"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Conclusion</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B0AF9433-4EAF-D5A2-1F04-E1DC54838270}"/>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24247639-6F42-813E-AE0D-60754E1F17C8}"/>
              </a:ext>
            </a:extLst>
          </p:cNvPr>
          <p:cNvSpPr>
            <a:spLocks noGrp="1"/>
          </p:cNvSpPr>
          <p:nvPr>
            <p:ph type="sldNum" sz="quarter" idx="12"/>
          </p:nvPr>
        </p:nvSpPr>
        <p:spPr/>
        <p:txBody>
          <a:bodyPr/>
          <a:lstStyle/>
          <a:p>
            <a:fld id="{EE3F9CDB-1F21-4789-A81E-8FEA25CE194B}" type="slidenum">
              <a:rPr lang="zh-CN" altLang="en-US" smtClean="0"/>
              <a:pPr/>
              <a:t>26</a:t>
            </a:fld>
            <a:endParaRPr lang="zh-CN" altLang="en-US" dirty="0"/>
          </a:p>
        </p:txBody>
      </p:sp>
      <p:sp>
        <p:nvSpPr>
          <p:cNvPr id="5" name="文字方塊 4">
            <a:extLst>
              <a:ext uri="{FF2B5EF4-FFF2-40B4-BE49-F238E27FC236}">
                <a16:creationId xmlns:a16="http://schemas.microsoft.com/office/drawing/2014/main" id="{3380D488-141A-48B3-B1BF-766D4789EA20}"/>
              </a:ext>
            </a:extLst>
          </p:cNvPr>
          <p:cNvSpPr txBox="1"/>
          <p:nvPr/>
        </p:nvSpPr>
        <p:spPr>
          <a:xfrm>
            <a:off x="282046" y="953678"/>
            <a:ext cx="8098754" cy="6987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400" dirty="0">
                <a:latin typeface="Cambria" panose="02040503050406030204" pitchFamily="18" charset="0"/>
              </a:rPr>
              <a:t>We proposed a diffusion model conditioned on compositional class labels for compositional zero-shot image generation.</a:t>
            </a:r>
            <a:endParaRPr lang="zh-TW" altLang="en-US" sz="1400" dirty="0">
              <a:latin typeface="Cambria" panose="02040503050406030204" pitchFamily="18" charset="0"/>
            </a:endParaRPr>
          </a:p>
        </p:txBody>
      </p:sp>
      <p:sp>
        <p:nvSpPr>
          <p:cNvPr id="7" name="文字方塊 6">
            <a:extLst>
              <a:ext uri="{FF2B5EF4-FFF2-40B4-BE49-F238E27FC236}">
                <a16:creationId xmlns:a16="http://schemas.microsoft.com/office/drawing/2014/main" id="{0A4EA06F-6382-49C8-8151-B8CD20175532}"/>
              </a:ext>
            </a:extLst>
          </p:cNvPr>
          <p:cNvSpPr txBox="1"/>
          <p:nvPr/>
        </p:nvSpPr>
        <p:spPr>
          <a:xfrm>
            <a:off x="282046" y="2054210"/>
            <a:ext cx="8098754" cy="6987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TW" sz="1400" b="0" i="0" dirty="0">
                <a:solidFill>
                  <a:srgbClr val="0D0D0D"/>
                </a:solidFill>
                <a:effectLst/>
                <a:latin typeface="Cambria" panose="02040503050406030204" pitchFamily="18" charset="0"/>
                <a:ea typeface="Cambria" panose="02040503050406030204" pitchFamily="18" charset="0"/>
              </a:rPr>
              <a:t>Through a series of experimental designs, we demonstrated that our model possesses the capability of compositional zero-shot image generation on toy datasets and public datasets.</a:t>
            </a:r>
            <a:endParaRPr lang="zh-TW" altLang="en-US" sz="1400" dirty="0">
              <a:latin typeface="Cambria" panose="02040503050406030204" pitchFamily="18" charset="0"/>
            </a:endParaRPr>
          </a:p>
        </p:txBody>
      </p:sp>
      <p:sp>
        <p:nvSpPr>
          <p:cNvPr id="9" name="文字方塊 8">
            <a:extLst>
              <a:ext uri="{FF2B5EF4-FFF2-40B4-BE49-F238E27FC236}">
                <a16:creationId xmlns:a16="http://schemas.microsoft.com/office/drawing/2014/main" id="{0F9CBB0A-690A-4FD3-ABA4-47FDAD511214}"/>
              </a:ext>
            </a:extLst>
          </p:cNvPr>
          <p:cNvSpPr txBox="1"/>
          <p:nvPr/>
        </p:nvSpPr>
        <p:spPr>
          <a:xfrm>
            <a:off x="282046" y="3292610"/>
            <a:ext cx="8098754" cy="523220"/>
          </a:xfrm>
          <a:prstGeom prst="rect">
            <a:avLst/>
          </a:prstGeom>
          <a:noFill/>
        </p:spPr>
        <p:txBody>
          <a:bodyPr wrap="square">
            <a:spAutoFit/>
          </a:bodyPr>
          <a:lstStyle/>
          <a:p>
            <a:pPr marL="285750" indent="-285750">
              <a:buFont typeface="Arial" panose="020B0604020202020204" pitchFamily="34" charset="0"/>
              <a:buChar char="•"/>
            </a:pPr>
            <a:r>
              <a:rPr lang="en-US" altLang="zh-TW" sz="1400" b="0" i="0" dirty="0">
                <a:solidFill>
                  <a:srgbClr val="0D0D0D"/>
                </a:solidFill>
                <a:effectLst/>
                <a:latin typeface="Cambria" panose="02040503050406030204" pitchFamily="18" charset="0"/>
                <a:ea typeface="Cambria" panose="02040503050406030204" pitchFamily="18" charset="0"/>
              </a:rPr>
              <a:t>Study of human compositional cognitive abilities emphasizes "learning from old compositional concepts and generalizing to new compositional concepts.</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383899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1134478" cy="507831"/>
          </a:xfrm>
          <a:prstGeom prst="rect">
            <a:avLst/>
          </a:prstGeom>
          <a:noFill/>
        </p:spPr>
        <p:txBody>
          <a:bodyPr wrap="none">
            <a:spAutoFit/>
          </a:bodyPr>
          <a:lstStyle/>
          <a:p>
            <a:pPr>
              <a:defRPr/>
            </a:pPr>
            <a:r>
              <a:rPr lang="en-US" altLang="zh-CN"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References</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頁尾版面配置區 11">
            <a:extLst>
              <a:ext uri="{FF2B5EF4-FFF2-40B4-BE49-F238E27FC236}">
                <a16:creationId xmlns:a16="http://schemas.microsoft.com/office/drawing/2014/main" id="{B0AF9433-4EAF-D5A2-1F04-E1DC54838270}"/>
              </a:ext>
            </a:extLst>
          </p:cNvPr>
          <p:cNvSpPr>
            <a:spLocks noGrp="1"/>
          </p:cNvSpPr>
          <p:nvPr>
            <p:ph type="ftr" sz="quarter" idx="11"/>
          </p:nvPr>
        </p:nvSpPr>
        <p:spPr/>
        <p:txBody>
          <a:bodyPr/>
          <a:lstStyle/>
          <a:p>
            <a:r>
              <a:rPr lang="en-US" altLang="zh-TW"/>
              <a:t>/60</a:t>
            </a:r>
            <a:endParaRPr lang="zh-TW" altLang="en-US" dirty="0"/>
          </a:p>
        </p:txBody>
      </p:sp>
      <p:sp>
        <p:nvSpPr>
          <p:cNvPr id="13" name="投影片編號版面配置區 12">
            <a:extLst>
              <a:ext uri="{FF2B5EF4-FFF2-40B4-BE49-F238E27FC236}">
                <a16:creationId xmlns:a16="http://schemas.microsoft.com/office/drawing/2014/main" id="{24247639-6F42-813E-AE0D-60754E1F17C8}"/>
              </a:ext>
            </a:extLst>
          </p:cNvPr>
          <p:cNvSpPr>
            <a:spLocks noGrp="1"/>
          </p:cNvSpPr>
          <p:nvPr>
            <p:ph type="sldNum" sz="quarter" idx="12"/>
          </p:nvPr>
        </p:nvSpPr>
        <p:spPr/>
        <p:txBody>
          <a:bodyPr/>
          <a:lstStyle/>
          <a:p>
            <a:fld id="{EE3F9CDB-1F21-4789-A81E-8FEA25CE194B}" type="slidenum">
              <a:rPr lang="zh-CN" altLang="en-US" smtClean="0"/>
              <a:pPr/>
              <a:t>27</a:t>
            </a:fld>
            <a:endParaRPr lang="zh-CN" altLang="en-US" dirty="0"/>
          </a:p>
        </p:txBody>
      </p:sp>
      <p:sp>
        <p:nvSpPr>
          <p:cNvPr id="10" name="文字方塊 9">
            <a:extLst>
              <a:ext uri="{FF2B5EF4-FFF2-40B4-BE49-F238E27FC236}">
                <a16:creationId xmlns:a16="http://schemas.microsoft.com/office/drawing/2014/main" id="{184C011A-F8C9-4B50-A548-43F7D1F269C7}"/>
              </a:ext>
            </a:extLst>
          </p:cNvPr>
          <p:cNvSpPr txBox="1"/>
          <p:nvPr/>
        </p:nvSpPr>
        <p:spPr>
          <a:xfrm>
            <a:off x="168540" y="896554"/>
            <a:ext cx="8098754"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400" dirty="0">
                <a:latin typeface="Cambria" panose="02040503050406030204" pitchFamily="18" charset="0"/>
              </a:rPr>
              <a:t>Denoising Diffusion Probabilistic Models [1]</a:t>
            </a:r>
            <a:endParaRPr lang="zh-TW" altLang="en-US" sz="1400" dirty="0">
              <a:latin typeface="Cambria" panose="02040503050406030204" pitchFamily="18" charset="0"/>
            </a:endParaRPr>
          </a:p>
        </p:txBody>
      </p:sp>
      <p:sp>
        <p:nvSpPr>
          <p:cNvPr id="14" name="文字方塊 13">
            <a:extLst>
              <a:ext uri="{FF2B5EF4-FFF2-40B4-BE49-F238E27FC236}">
                <a16:creationId xmlns:a16="http://schemas.microsoft.com/office/drawing/2014/main" id="{C733FC63-D31C-41EE-9FFE-07426983653C}"/>
              </a:ext>
            </a:extLst>
          </p:cNvPr>
          <p:cNvSpPr txBox="1"/>
          <p:nvPr/>
        </p:nvSpPr>
        <p:spPr>
          <a:xfrm>
            <a:off x="168540" y="1771908"/>
            <a:ext cx="8098754"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400" dirty="0">
                <a:latin typeface="Cambria" panose="02040503050406030204" pitchFamily="18" charset="0"/>
              </a:rPr>
              <a:t>High-Resolution Image Synthesis with Latent Diffusion Models [3]</a:t>
            </a:r>
            <a:endParaRPr lang="zh-TW" altLang="en-US" sz="1400" dirty="0">
              <a:latin typeface="Cambria" panose="02040503050406030204" pitchFamily="18" charset="0"/>
            </a:endParaRPr>
          </a:p>
        </p:txBody>
      </p:sp>
      <p:sp>
        <p:nvSpPr>
          <p:cNvPr id="15" name="文字方塊 14">
            <a:extLst>
              <a:ext uri="{FF2B5EF4-FFF2-40B4-BE49-F238E27FC236}">
                <a16:creationId xmlns:a16="http://schemas.microsoft.com/office/drawing/2014/main" id="{B3F978E4-CF7F-4D2C-9761-EB7D1139799F}"/>
              </a:ext>
            </a:extLst>
          </p:cNvPr>
          <p:cNvSpPr txBox="1"/>
          <p:nvPr/>
        </p:nvSpPr>
        <p:spPr>
          <a:xfrm>
            <a:off x="168540" y="1334231"/>
            <a:ext cx="8098754"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400" dirty="0">
                <a:latin typeface="Cambria" panose="02040503050406030204" pitchFamily="18" charset="0"/>
              </a:rPr>
              <a:t>Improved Denoising Diffusion Probabilistic Models [2]</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150990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48032"/>
            <a:ext cx="9144000" cy="280883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bwMode="auto">
          <a:xfrm>
            <a:off x="799015" y="2267428"/>
            <a:ext cx="7545976" cy="769441"/>
          </a:xfrm>
          <a:prstGeom prst="rect">
            <a:avLst/>
          </a:prstGeom>
        </p:spPr>
        <p:txBody>
          <a:bodyPr wrap="non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 for Your </a:t>
            </a:r>
            <a:r>
              <a:rPr lang="en-US" altLang="zh-TW"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Attention</a:t>
            </a:r>
            <a:endPar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椭圆 36"/>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8" name="组合 37"/>
          <p:cNvGrpSpPr/>
          <p:nvPr/>
        </p:nvGrpSpPr>
        <p:grpSpPr>
          <a:xfrm>
            <a:off x="4117324" y="1086634"/>
            <a:ext cx="882535" cy="769790"/>
            <a:chOff x="4675188" y="2882900"/>
            <a:chExt cx="360362" cy="314325"/>
          </a:xfrm>
          <a:solidFill>
            <a:schemeClr val="tx2">
              <a:lumMod val="50000"/>
            </a:schemeClr>
          </a:solidFill>
        </p:grpSpPr>
        <p:sp>
          <p:nvSpPr>
            <p:cNvPr id="3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4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4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cxnSp>
        <p:nvCxnSpPr>
          <p:cNvPr id="6" name="直接连接符 5"/>
          <p:cNvCxnSpPr/>
          <p:nvPr/>
        </p:nvCxnSpPr>
        <p:spPr>
          <a:xfrm>
            <a:off x="4170706"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15E4EF0-AD07-754D-1285-0BA9B693E1C3}"/>
              </a:ext>
            </a:extLst>
          </p:cNvPr>
          <p:cNvSpPr/>
          <p:nvPr/>
        </p:nvSpPr>
        <p:spPr>
          <a:xfrm>
            <a:off x="2498271" y="3563936"/>
            <a:ext cx="1977296" cy="276999"/>
          </a:xfrm>
          <a:prstGeom prst="rect">
            <a:avLst/>
          </a:prstGeom>
        </p:spPr>
        <p:txBody>
          <a:bodyPr wrap="square">
            <a:spAutoFit/>
          </a:bodyPr>
          <a:lstStyle/>
          <a:p>
            <a:pPr lvl="0" algn="ctr"/>
            <a:r>
              <a:rPr lang="en-US" altLang="zh-CN" sz="1200" dirty="0">
                <a:solidFill>
                  <a:schemeClr val="bg1"/>
                </a:solidFill>
                <a:latin typeface="Cambria" panose="02040503050406030204" pitchFamily="18" charset="0"/>
                <a:ea typeface="Cambria" panose="02040503050406030204" pitchFamily="18" charset="0"/>
              </a:rPr>
              <a:t>Reporter</a:t>
            </a:r>
            <a:r>
              <a:rPr lang="zh-CN" altLang="en-US" sz="1200" dirty="0">
                <a:solidFill>
                  <a:schemeClr val="bg1"/>
                </a:solidFill>
                <a:latin typeface="Cambria" panose="02040503050406030204" pitchFamily="18" charset="0"/>
              </a:rPr>
              <a:t>：</a:t>
            </a:r>
            <a:r>
              <a:rPr lang="en-US" altLang="zh-TW" sz="1200" dirty="0">
                <a:solidFill>
                  <a:schemeClr val="bg1"/>
                </a:solidFill>
                <a:latin typeface="Cambria" panose="02040503050406030204" pitchFamily="18" charset="0"/>
              </a:rPr>
              <a:t>Shih-</a:t>
            </a:r>
            <a:r>
              <a:rPr lang="en-US" altLang="zh-TW" sz="1200" dirty="0" err="1">
                <a:solidFill>
                  <a:schemeClr val="bg1"/>
                </a:solidFill>
                <a:latin typeface="Cambria" panose="02040503050406030204" pitchFamily="18" charset="0"/>
              </a:rPr>
              <a:t>Lun</a:t>
            </a:r>
            <a:r>
              <a:rPr lang="en-US" altLang="zh-TW" sz="1200" dirty="0">
                <a:solidFill>
                  <a:schemeClr val="bg1"/>
                </a:solidFill>
                <a:latin typeface="Cambria" panose="02040503050406030204" pitchFamily="18" charset="0"/>
              </a:rPr>
              <a:t> Lai</a:t>
            </a:r>
            <a:endParaRPr lang="en-US" altLang="zh-CN" sz="1200" dirty="0">
              <a:solidFill>
                <a:schemeClr val="bg1"/>
              </a:solidFill>
              <a:latin typeface="Cambria" panose="02040503050406030204" pitchFamily="18" charset="0"/>
              <a:ea typeface="Cambria" panose="02040503050406030204" pitchFamily="18" charset="0"/>
            </a:endParaRPr>
          </a:p>
        </p:txBody>
      </p:sp>
      <p:sp>
        <p:nvSpPr>
          <p:cNvPr id="4" name="矩形 3">
            <a:extLst>
              <a:ext uri="{FF2B5EF4-FFF2-40B4-BE49-F238E27FC236}">
                <a16:creationId xmlns:a16="http://schemas.microsoft.com/office/drawing/2014/main" id="{6E66E7DA-C430-EBFB-D8E2-24FC91168333}"/>
              </a:ext>
            </a:extLst>
          </p:cNvPr>
          <p:cNvSpPr/>
          <p:nvPr/>
        </p:nvSpPr>
        <p:spPr>
          <a:xfrm>
            <a:off x="4725586" y="3563936"/>
            <a:ext cx="1647818" cy="275590"/>
          </a:xfrm>
          <a:prstGeom prst="rect">
            <a:avLst/>
          </a:prstGeom>
        </p:spPr>
        <p:txBody>
          <a:bodyPr wrap="square">
            <a:spAutoFit/>
          </a:bodyPr>
          <a:lstStyle/>
          <a:p>
            <a:pPr lvl="0" algn="ctr"/>
            <a:r>
              <a:rPr lang="en-US" altLang="zh-CN" sz="1200" dirty="0">
                <a:solidFill>
                  <a:schemeClr val="bg1"/>
                </a:solidFill>
                <a:latin typeface="Cambria" panose="02040503050406030204" pitchFamily="18" charset="0"/>
                <a:ea typeface="Cambria" panose="02040503050406030204" pitchFamily="18" charset="0"/>
              </a:rPr>
              <a:t>Date</a:t>
            </a:r>
            <a:r>
              <a:rPr lang="zh-CN" altLang="en-US" sz="1200" dirty="0">
                <a:solidFill>
                  <a:schemeClr val="bg1"/>
                </a:solidFill>
                <a:latin typeface="Cambria" panose="02040503050406030204" pitchFamily="18" charset="0"/>
              </a:rPr>
              <a:t>：</a:t>
            </a:r>
            <a:r>
              <a:rPr lang="en-US" altLang="zh-TW" sz="1200" dirty="0">
                <a:solidFill>
                  <a:schemeClr val="bg1"/>
                </a:solidFill>
                <a:latin typeface="Cambria" panose="02040503050406030204" pitchFamily="18" charset="0"/>
                <a:ea typeface="Cambria" panose="02040503050406030204" pitchFamily="18" charset="0"/>
              </a:rPr>
              <a:t>2024/04/19</a:t>
            </a:r>
            <a:endParaRPr lang="en-US" altLang="zh-CN" sz="1200" dirty="0">
              <a:solidFill>
                <a:schemeClr val="bg1"/>
              </a:solidFill>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48032"/>
            <a:ext cx="9144000" cy="280883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17324" y="1086634"/>
            <a:ext cx="882535" cy="769790"/>
            <a:chOff x="4675188" y="2882900"/>
            <a:chExt cx="360362" cy="314325"/>
          </a:xfrm>
          <a:solidFill>
            <a:schemeClr val="tx2">
              <a:lumMod val="50000"/>
            </a:schemeClr>
          </a:solidFill>
        </p:grpSpPr>
        <p:sp>
          <p:nvSpPr>
            <p:cNvPr id="18"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sym typeface="Gill Sans" charset="0"/>
              </a:endParaRPr>
            </a:p>
          </p:txBody>
        </p:sp>
        <p:sp>
          <p:nvSpPr>
            <p:cNvPr id="27"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latin typeface="Gill Sans" charset="0"/>
                <a:sym typeface="Gill Sans" charset="0"/>
              </a:endParaRPr>
            </a:p>
          </p:txBody>
        </p:sp>
      </p:grpSp>
      <p:sp>
        <p:nvSpPr>
          <p:cNvPr id="29" name="矩形 28"/>
          <p:cNvSpPr/>
          <p:nvPr/>
        </p:nvSpPr>
        <p:spPr bwMode="auto">
          <a:xfrm>
            <a:off x="2859479" y="2298506"/>
            <a:ext cx="3425040" cy="707886"/>
          </a:xfrm>
          <a:prstGeom prst="rect">
            <a:avLst/>
          </a:prstGeom>
        </p:spPr>
        <p:txBody>
          <a:bodyPr wrap="none">
            <a:spAutoFit/>
          </a:bodyPr>
          <a:lstStyle/>
          <a:p>
            <a:pPr algn="ctr">
              <a:defRPr/>
            </a:pPr>
            <a:r>
              <a:rPr lang="en-US" altLang="zh-CN" sz="4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a:t>
            </a:r>
          </a:p>
        </p:txBody>
      </p:sp>
      <p:cxnSp>
        <p:nvCxnSpPr>
          <p:cNvPr id="32" name="直接连接符 31"/>
          <p:cNvCxnSpPr/>
          <p:nvPr/>
        </p:nvCxnSpPr>
        <p:spPr>
          <a:xfrm>
            <a:off x="4170706"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p:cNvSpPr/>
          <p:nvPr/>
        </p:nvSpPr>
        <p:spPr>
          <a:xfrm>
            <a:off x="3823599"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ONE</a:t>
            </a:r>
            <a:endParaRPr lang="zh-CN" altLang="en-US" sz="140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1848263"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a:p>
            <a:pPr>
              <a:defRPr/>
            </a:pP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Motivation work</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4</a:t>
            </a:fld>
            <a:endParaRPr lang="zh-CN" altLang="en-US" dirty="0"/>
          </a:p>
        </p:txBody>
      </p:sp>
      <p:pic>
        <p:nvPicPr>
          <p:cNvPr id="2050" name="Picture 2">
            <a:extLst>
              <a:ext uri="{FF2B5EF4-FFF2-40B4-BE49-F238E27FC236}">
                <a16:creationId xmlns:a16="http://schemas.microsoft.com/office/drawing/2014/main" id="{67AA755C-4E40-4EED-9C41-78458DD95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799" y="1265035"/>
            <a:ext cx="3702502" cy="2826025"/>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a:extLst>
              <a:ext uri="{FF2B5EF4-FFF2-40B4-BE49-F238E27FC236}">
                <a16:creationId xmlns:a16="http://schemas.microsoft.com/office/drawing/2014/main" id="{08A0E824-7337-44D5-8B0E-FCFCF11DD42D}"/>
              </a:ext>
            </a:extLst>
          </p:cNvPr>
          <p:cNvSpPr txBox="1"/>
          <p:nvPr/>
        </p:nvSpPr>
        <p:spPr>
          <a:xfrm>
            <a:off x="274194" y="1011119"/>
            <a:ext cx="4575436" cy="375552"/>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altLang="zh-TW" sz="1400" b="1" dirty="0">
                <a:latin typeface="Cambria" panose="02040503050406030204" pitchFamily="18" charset="0"/>
              </a:rPr>
              <a:t>2D Point Dataset (a toy dataset)</a:t>
            </a:r>
            <a:endParaRPr lang="zh-TW" altLang="en-US" sz="1400" b="1" dirty="0">
              <a:latin typeface="Cambria" panose="02040503050406030204" pitchFamily="18" charset="0"/>
            </a:endParaRPr>
          </a:p>
        </p:txBody>
      </p:sp>
      <p:sp>
        <p:nvSpPr>
          <p:cNvPr id="8" name="文字方塊 7">
            <a:extLst>
              <a:ext uri="{FF2B5EF4-FFF2-40B4-BE49-F238E27FC236}">
                <a16:creationId xmlns:a16="http://schemas.microsoft.com/office/drawing/2014/main" id="{194589F8-1D6F-4150-BFB8-06738F604CE3}"/>
              </a:ext>
            </a:extLst>
          </p:cNvPr>
          <p:cNvSpPr txBox="1"/>
          <p:nvPr/>
        </p:nvSpPr>
        <p:spPr>
          <a:xfrm>
            <a:off x="364137" y="2021137"/>
            <a:ext cx="4575572" cy="300082"/>
          </a:xfrm>
          <a:prstGeom prst="rect">
            <a:avLst/>
          </a:prstGeom>
          <a:noFill/>
        </p:spPr>
        <p:txBody>
          <a:bodyPr wrap="square">
            <a:spAutoFit/>
          </a:bodyPr>
          <a:lstStyle/>
          <a:p>
            <a:pPr marL="342900" indent="-342900">
              <a:buFont typeface="Arial" panose="020B0604020202020204" pitchFamily="34" charset="0"/>
              <a:buChar char="•"/>
            </a:pPr>
            <a:r>
              <a:rPr lang="en-US" altLang="zh-TW" dirty="0">
                <a:latin typeface="Cambria" panose="02040503050406030204" pitchFamily="18" charset="0"/>
                <a:ea typeface="Cambria" panose="02040503050406030204" pitchFamily="18" charset="0"/>
              </a:rPr>
              <a:t>Direct labeling.</a:t>
            </a:r>
            <a:endParaRPr lang="zh-TW" altLang="en-US" dirty="0">
              <a:latin typeface="Cambria" panose="02040503050406030204" pitchFamily="18" charset="0"/>
            </a:endParaRPr>
          </a:p>
        </p:txBody>
      </p:sp>
      <p:sp>
        <p:nvSpPr>
          <p:cNvPr id="17" name="文字方塊 16">
            <a:extLst>
              <a:ext uri="{FF2B5EF4-FFF2-40B4-BE49-F238E27FC236}">
                <a16:creationId xmlns:a16="http://schemas.microsoft.com/office/drawing/2014/main" id="{0CE4A105-D947-4757-B5DE-53942FE55720}"/>
              </a:ext>
            </a:extLst>
          </p:cNvPr>
          <p:cNvSpPr txBox="1"/>
          <p:nvPr/>
        </p:nvSpPr>
        <p:spPr>
          <a:xfrm>
            <a:off x="364137" y="1374948"/>
            <a:ext cx="4575572" cy="507831"/>
          </a:xfrm>
          <a:prstGeom prst="rect">
            <a:avLst/>
          </a:prstGeom>
          <a:noFill/>
        </p:spPr>
        <p:txBody>
          <a:bodyPr wrap="square">
            <a:spAutoFit/>
          </a:bodyPr>
          <a:lstStyle/>
          <a:p>
            <a:r>
              <a:rPr lang="en-US" altLang="zh-TW" dirty="0">
                <a:latin typeface="Cambria" panose="02040503050406030204" pitchFamily="18" charset="0"/>
                <a:ea typeface="Cambria" panose="02040503050406030204" pitchFamily="18" charset="0"/>
              </a:rPr>
              <a:t>There are total of 24 clusters of points in the following graph.​ </a:t>
            </a:r>
            <a:r>
              <a:rPr lang="en-US" altLang="zh-TW" b="1" dirty="0">
                <a:latin typeface="Cambria" panose="02040503050406030204" pitchFamily="18" charset="0"/>
                <a:ea typeface="Cambria" panose="02040503050406030204" pitchFamily="18" charset="0"/>
              </a:rPr>
              <a:t>How do we generate the set of 25 clusters?</a:t>
            </a:r>
            <a:endParaRPr lang="zh-TW" altLang="en-US" b="1" dirty="0">
              <a:latin typeface="Cambria" panose="02040503050406030204" pitchFamily="18" charset="0"/>
            </a:endParaRPr>
          </a:p>
        </p:txBody>
      </p:sp>
      <p:sp>
        <p:nvSpPr>
          <p:cNvPr id="6" name="矩形 5">
            <a:extLst>
              <a:ext uri="{FF2B5EF4-FFF2-40B4-BE49-F238E27FC236}">
                <a16:creationId xmlns:a16="http://schemas.microsoft.com/office/drawing/2014/main" id="{7A19795F-8131-4E50-98AF-B8D4A7F695A9}"/>
              </a:ext>
            </a:extLst>
          </p:cNvPr>
          <p:cNvSpPr/>
          <p:nvPr/>
        </p:nvSpPr>
        <p:spPr>
          <a:xfrm>
            <a:off x="5202036" y="1653257"/>
            <a:ext cx="134266" cy="1930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69A7ABB8-81C1-4C80-9E66-059C555D1BC7}"/>
              </a:ext>
            </a:extLst>
          </p:cNvPr>
          <p:cNvSpPr/>
          <p:nvPr/>
        </p:nvSpPr>
        <p:spPr>
          <a:xfrm rot="5400000">
            <a:off x="7048125" y="2733435"/>
            <a:ext cx="108652" cy="2489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8454EF64-8FD3-4014-947C-66D39120F7D3}"/>
              </a:ext>
            </a:extLst>
          </p:cNvPr>
          <p:cNvSpPr txBox="1"/>
          <p:nvPr/>
        </p:nvSpPr>
        <p:spPr>
          <a:xfrm>
            <a:off x="364236" y="2726803"/>
            <a:ext cx="4726263" cy="507831"/>
          </a:xfrm>
          <a:prstGeom prst="rect">
            <a:avLst/>
          </a:prstGeom>
          <a:noFill/>
        </p:spPr>
        <p:txBody>
          <a:bodyPr wrap="square">
            <a:spAutoFit/>
          </a:bodyPr>
          <a:lstStyle/>
          <a:p>
            <a:pPr marL="342900" indent="-342900">
              <a:buFont typeface="Arial" panose="020B0604020202020204" pitchFamily="34" charset="0"/>
              <a:buChar char="•"/>
            </a:pPr>
            <a:r>
              <a:rPr lang="en-US" altLang="zh-TW" dirty="0">
                <a:latin typeface="Cambria" panose="02040503050406030204" pitchFamily="18" charset="0"/>
              </a:rPr>
              <a:t>Compositional visual generation with energy based models</a:t>
            </a:r>
            <a:r>
              <a:rPr lang="zh-TW" altLang="en-US" dirty="0">
                <a:latin typeface="Cambria" panose="02040503050406030204" pitchFamily="18" charset="0"/>
              </a:rPr>
              <a:t> </a:t>
            </a:r>
            <a:r>
              <a:rPr lang="en-US" altLang="zh-TW" dirty="0">
                <a:latin typeface="Cambria" panose="02040503050406030204" pitchFamily="18" charset="0"/>
              </a:rPr>
              <a:t>[1] / composable diffusion models [2].</a:t>
            </a:r>
            <a:r>
              <a:rPr lang="zh-TW" altLang="en-US" dirty="0">
                <a:latin typeface="Cambria" panose="02040503050406030204" pitchFamily="18" charset="0"/>
              </a:rPr>
              <a:t> </a:t>
            </a:r>
          </a:p>
        </p:txBody>
      </p:sp>
      <p:sp>
        <p:nvSpPr>
          <p:cNvPr id="21" name="文字方塊 20">
            <a:extLst>
              <a:ext uri="{FF2B5EF4-FFF2-40B4-BE49-F238E27FC236}">
                <a16:creationId xmlns:a16="http://schemas.microsoft.com/office/drawing/2014/main" id="{DD46832D-D133-4114-A640-C9672B8352E3}"/>
              </a:ext>
            </a:extLst>
          </p:cNvPr>
          <p:cNvSpPr txBox="1"/>
          <p:nvPr/>
        </p:nvSpPr>
        <p:spPr>
          <a:xfrm>
            <a:off x="364237" y="3640218"/>
            <a:ext cx="4726263" cy="300082"/>
          </a:xfrm>
          <a:prstGeom prst="rect">
            <a:avLst/>
          </a:prstGeom>
          <a:noFill/>
        </p:spPr>
        <p:txBody>
          <a:bodyPr wrap="square">
            <a:spAutoFit/>
          </a:bodyPr>
          <a:lstStyle/>
          <a:p>
            <a:pPr marL="342900" indent="-342900">
              <a:buFont typeface="Arial" panose="020B0604020202020204" pitchFamily="34" charset="0"/>
              <a:buChar char="•"/>
            </a:pPr>
            <a:r>
              <a:rPr lang="en-US" altLang="zh-TW" dirty="0">
                <a:latin typeface="Cambria" panose="02040503050406030204" pitchFamily="18" charset="0"/>
              </a:rPr>
              <a:t>Compositional generation with compositional class label.</a:t>
            </a:r>
            <a:endParaRPr lang="zh-TW" altLang="en-US" dirty="0">
              <a:latin typeface="Cambria" panose="02040503050406030204" pitchFamily="18" charset="0"/>
            </a:endParaRPr>
          </a:p>
        </p:txBody>
      </p:sp>
      <p:sp>
        <p:nvSpPr>
          <p:cNvPr id="7" name="矩形 6">
            <a:extLst>
              <a:ext uri="{FF2B5EF4-FFF2-40B4-BE49-F238E27FC236}">
                <a16:creationId xmlns:a16="http://schemas.microsoft.com/office/drawing/2014/main" id="{4C610558-5C0E-4A58-837D-D56927FB86F9}"/>
              </a:ext>
            </a:extLst>
          </p:cNvPr>
          <p:cNvSpPr/>
          <p:nvPr/>
        </p:nvSpPr>
        <p:spPr>
          <a:xfrm>
            <a:off x="5122254" y="4039749"/>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t>
            </a:r>
            <a:endParaRPr lang="zh-TW" altLang="en-US" dirty="0"/>
          </a:p>
        </p:txBody>
      </p:sp>
      <p:sp>
        <p:nvSpPr>
          <p:cNvPr id="79" name="矩形 78">
            <a:extLst>
              <a:ext uri="{FF2B5EF4-FFF2-40B4-BE49-F238E27FC236}">
                <a16:creationId xmlns:a16="http://schemas.microsoft.com/office/drawing/2014/main" id="{16170126-D51C-4205-8426-82F20561B0C7}"/>
              </a:ext>
            </a:extLst>
          </p:cNvPr>
          <p:cNvSpPr/>
          <p:nvPr/>
        </p:nvSpPr>
        <p:spPr>
          <a:xfrm>
            <a:off x="5081248" y="1245423"/>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DA259270-A4E7-4686-8599-3E43BA34B880}"/>
              </a:ext>
            </a:extLst>
          </p:cNvPr>
          <p:cNvSpPr/>
          <p:nvPr/>
        </p:nvSpPr>
        <p:spPr>
          <a:xfrm>
            <a:off x="6961586" y="2560175"/>
            <a:ext cx="250031" cy="235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8300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1848263"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a:p>
            <a:pPr>
              <a:defRPr/>
            </a:pP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Motivation work</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5</a:t>
            </a:fld>
            <a:endParaRPr lang="zh-CN" altLang="en-US" dirty="0"/>
          </a:p>
        </p:txBody>
      </p:sp>
      <p:pic>
        <p:nvPicPr>
          <p:cNvPr id="2050" name="Picture 2">
            <a:extLst>
              <a:ext uri="{FF2B5EF4-FFF2-40B4-BE49-F238E27FC236}">
                <a16:creationId xmlns:a16="http://schemas.microsoft.com/office/drawing/2014/main" id="{67AA755C-4E40-4EED-9C41-78458DD95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799" y="1265035"/>
            <a:ext cx="3702502" cy="2826025"/>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194589F8-1D6F-4150-BFB8-06738F604CE3}"/>
              </a:ext>
            </a:extLst>
          </p:cNvPr>
          <p:cNvSpPr txBox="1"/>
          <p:nvPr/>
        </p:nvSpPr>
        <p:spPr>
          <a:xfrm>
            <a:off x="395676" y="1265035"/>
            <a:ext cx="4575572" cy="507831"/>
          </a:xfrm>
          <a:prstGeom prst="rect">
            <a:avLst/>
          </a:prstGeom>
          <a:noFill/>
        </p:spPr>
        <p:txBody>
          <a:bodyPr wrap="square">
            <a:spAutoFit/>
          </a:bodyPr>
          <a:lstStyle/>
          <a:p>
            <a:pPr marL="342900" indent="-342900">
              <a:buFont typeface="Arial" panose="020B0604020202020204" pitchFamily="34" charset="0"/>
              <a:buChar char="•"/>
            </a:pPr>
            <a:r>
              <a:rPr lang="en-US" altLang="zh-TW" dirty="0">
                <a:latin typeface="Cambria" panose="02040503050406030204" pitchFamily="18" charset="0"/>
                <a:ea typeface="Cambria" panose="02040503050406030204" pitchFamily="18" charset="0"/>
              </a:rPr>
              <a:t>Direct labeling each cluster and generating based on class labels as conditions.</a:t>
            </a:r>
            <a:endParaRPr lang="zh-TW" altLang="en-US" dirty="0">
              <a:latin typeface="Cambria" panose="02040503050406030204" pitchFamily="18" charset="0"/>
            </a:endParaRPr>
          </a:p>
        </p:txBody>
      </p:sp>
      <p:sp>
        <p:nvSpPr>
          <p:cNvPr id="5" name="矩形 4">
            <a:extLst>
              <a:ext uri="{FF2B5EF4-FFF2-40B4-BE49-F238E27FC236}">
                <a16:creationId xmlns:a16="http://schemas.microsoft.com/office/drawing/2014/main" id="{E0645516-7EC0-484F-B8F8-A58BE973B05E}"/>
              </a:ext>
            </a:extLst>
          </p:cNvPr>
          <p:cNvSpPr/>
          <p:nvPr/>
        </p:nvSpPr>
        <p:spPr>
          <a:xfrm>
            <a:off x="6961586" y="2560175"/>
            <a:ext cx="250031" cy="235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7A19795F-8131-4E50-98AF-B8D4A7F695A9}"/>
              </a:ext>
            </a:extLst>
          </p:cNvPr>
          <p:cNvSpPr/>
          <p:nvPr/>
        </p:nvSpPr>
        <p:spPr>
          <a:xfrm>
            <a:off x="5202036" y="1653257"/>
            <a:ext cx="134266" cy="1930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69A7ABB8-81C1-4C80-9E66-059C555D1BC7}"/>
              </a:ext>
            </a:extLst>
          </p:cNvPr>
          <p:cNvSpPr/>
          <p:nvPr/>
        </p:nvSpPr>
        <p:spPr>
          <a:xfrm rot="5400000">
            <a:off x="7048125" y="2733435"/>
            <a:ext cx="108652" cy="2489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4C57FB99-36D7-468A-9652-9D8C3CA41DBE}"/>
              </a:ext>
            </a:extLst>
          </p:cNvPr>
          <p:cNvSpPr txBox="1"/>
          <p:nvPr/>
        </p:nvSpPr>
        <p:spPr>
          <a:xfrm>
            <a:off x="5743159" y="1427752"/>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0</a:t>
            </a:r>
            <a:endParaRPr lang="zh-TW" altLang="en-US" sz="1000" dirty="0">
              <a:solidFill>
                <a:srgbClr val="C00000"/>
              </a:solidFill>
              <a:latin typeface="Cambria" panose="02040503050406030204" pitchFamily="18" charset="0"/>
            </a:endParaRPr>
          </a:p>
        </p:txBody>
      </p:sp>
      <p:sp>
        <p:nvSpPr>
          <p:cNvPr id="22" name="文字方塊 21">
            <a:extLst>
              <a:ext uri="{FF2B5EF4-FFF2-40B4-BE49-F238E27FC236}">
                <a16:creationId xmlns:a16="http://schemas.microsoft.com/office/drawing/2014/main" id="{A3F27611-C294-4C9D-B2BD-5FF751497DD5}"/>
              </a:ext>
            </a:extLst>
          </p:cNvPr>
          <p:cNvSpPr txBox="1"/>
          <p:nvPr/>
        </p:nvSpPr>
        <p:spPr>
          <a:xfrm>
            <a:off x="6315600" y="1431257"/>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a:t>
            </a:r>
            <a:endParaRPr lang="zh-TW" altLang="en-US" sz="1000" dirty="0">
              <a:solidFill>
                <a:srgbClr val="C00000"/>
              </a:solidFill>
              <a:latin typeface="Cambria" panose="02040503050406030204" pitchFamily="18" charset="0"/>
            </a:endParaRPr>
          </a:p>
        </p:txBody>
      </p:sp>
      <p:sp>
        <p:nvSpPr>
          <p:cNvPr id="23" name="文字方塊 22">
            <a:extLst>
              <a:ext uri="{FF2B5EF4-FFF2-40B4-BE49-F238E27FC236}">
                <a16:creationId xmlns:a16="http://schemas.microsoft.com/office/drawing/2014/main" id="{E9B6B80B-4FFB-4EA1-A8ED-346787BE81B2}"/>
              </a:ext>
            </a:extLst>
          </p:cNvPr>
          <p:cNvSpPr txBox="1"/>
          <p:nvPr/>
        </p:nvSpPr>
        <p:spPr>
          <a:xfrm>
            <a:off x="7999306" y="1429714"/>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4</a:t>
            </a:r>
            <a:endParaRPr lang="zh-TW" altLang="en-US" sz="1000" dirty="0">
              <a:solidFill>
                <a:srgbClr val="C00000"/>
              </a:solidFill>
              <a:latin typeface="Cambria" panose="02040503050406030204" pitchFamily="18" charset="0"/>
            </a:endParaRPr>
          </a:p>
        </p:txBody>
      </p:sp>
      <p:sp>
        <p:nvSpPr>
          <p:cNvPr id="24" name="文字方塊 23">
            <a:extLst>
              <a:ext uri="{FF2B5EF4-FFF2-40B4-BE49-F238E27FC236}">
                <a16:creationId xmlns:a16="http://schemas.microsoft.com/office/drawing/2014/main" id="{B3D09AA3-8B7F-4489-84DA-32B173B3D959}"/>
              </a:ext>
            </a:extLst>
          </p:cNvPr>
          <p:cNvSpPr txBox="1"/>
          <p:nvPr/>
        </p:nvSpPr>
        <p:spPr>
          <a:xfrm>
            <a:off x="7426644" y="1427752"/>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3</a:t>
            </a:r>
            <a:endParaRPr lang="zh-TW" altLang="en-US" sz="1000" dirty="0">
              <a:solidFill>
                <a:srgbClr val="C00000"/>
              </a:solidFill>
              <a:latin typeface="Cambria" panose="02040503050406030204" pitchFamily="18" charset="0"/>
            </a:endParaRPr>
          </a:p>
        </p:txBody>
      </p:sp>
      <p:sp>
        <p:nvSpPr>
          <p:cNvPr id="35" name="文字方塊 34">
            <a:extLst>
              <a:ext uri="{FF2B5EF4-FFF2-40B4-BE49-F238E27FC236}">
                <a16:creationId xmlns:a16="http://schemas.microsoft.com/office/drawing/2014/main" id="{D3637611-4EAC-46A6-99A1-264D2FB5B867}"/>
              </a:ext>
            </a:extLst>
          </p:cNvPr>
          <p:cNvSpPr txBox="1"/>
          <p:nvPr/>
        </p:nvSpPr>
        <p:spPr>
          <a:xfrm>
            <a:off x="6886256" y="1427752"/>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2</a:t>
            </a:r>
            <a:endParaRPr lang="zh-TW" altLang="en-US" sz="1000" dirty="0">
              <a:solidFill>
                <a:srgbClr val="C00000"/>
              </a:solidFill>
              <a:latin typeface="Cambria" panose="02040503050406030204" pitchFamily="18" charset="0"/>
            </a:endParaRPr>
          </a:p>
        </p:txBody>
      </p:sp>
      <p:sp>
        <p:nvSpPr>
          <p:cNvPr id="36" name="文字方塊 35">
            <a:extLst>
              <a:ext uri="{FF2B5EF4-FFF2-40B4-BE49-F238E27FC236}">
                <a16:creationId xmlns:a16="http://schemas.microsoft.com/office/drawing/2014/main" id="{8C81E4C3-985F-476C-9896-7F60461FC0D1}"/>
              </a:ext>
            </a:extLst>
          </p:cNvPr>
          <p:cNvSpPr txBox="1"/>
          <p:nvPr/>
        </p:nvSpPr>
        <p:spPr>
          <a:xfrm>
            <a:off x="5743159" y="1896064"/>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5</a:t>
            </a:r>
            <a:endParaRPr lang="zh-TW" altLang="en-US" sz="1000" dirty="0">
              <a:solidFill>
                <a:srgbClr val="C00000"/>
              </a:solidFill>
              <a:latin typeface="Cambria" panose="02040503050406030204" pitchFamily="18" charset="0"/>
            </a:endParaRPr>
          </a:p>
        </p:txBody>
      </p:sp>
      <p:sp>
        <p:nvSpPr>
          <p:cNvPr id="37" name="文字方塊 36">
            <a:extLst>
              <a:ext uri="{FF2B5EF4-FFF2-40B4-BE49-F238E27FC236}">
                <a16:creationId xmlns:a16="http://schemas.microsoft.com/office/drawing/2014/main" id="{C642C2F8-F21F-4D8B-8A97-B3DDD04D7892}"/>
              </a:ext>
            </a:extLst>
          </p:cNvPr>
          <p:cNvSpPr txBox="1"/>
          <p:nvPr/>
        </p:nvSpPr>
        <p:spPr>
          <a:xfrm>
            <a:off x="6315600" y="1899569"/>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6</a:t>
            </a:r>
            <a:endParaRPr lang="zh-TW" altLang="en-US" sz="1000" dirty="0">
              <a:solidFill>
                <a:srgbClr val="C00000"/>
              </a:solidFill>
              <a:latin typeface="Cambria" panose="02040503050406030204" pitchFamily="18" charset="0"/>
            </a:endParaRPr>
          </a:p>
        </p:txBody>
      </p:sp>
      <p:sp>
        <p:nvSpPr>
          <p:cNvPr id="38" name="文字方塊 37">
            <a:extLst>
              <a:ext uri="{FF2B5EF4-FFF2-40B4-BE49-F238E27FC236}">
                <a16:creationId xmlns:a16="http://schemas.microsoft.com/office/drawing/2014/main" id="{441B21B9-DCE8-4383-8641-9DD3856105B8}"/>
              </a:ext>
            </a:extLst>
          </p:cNvPr>
          <p:cNvSpPr txBox="1"/>
          <p:nvPr/>
        </p:nvSpPr>
        <p:spPr>
          <a:xfrm>
            <a:off x="7999306" y="1898026"/>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9</a:t>
            </a:r>
            <a:endParaRPr lang="zh-TW" altLang="en-US" sz="1000" dirty="0">
              <a:solidFill>
                <a:srgbClr val="C00000"/>
              </a:solidFill>
              <a:latin typeface="Cambria" panose="02040503050406030204" pitchFamily="18" charset="0"/>
            </a:endParaRPr>
          </a:p>
        </p:txBody>
      </p:sp>
      <p:sp>
        <p:nvSpPr>
          <p:cNvPr id="39" name="文字方塊 38">
            <a:extLst>
              <a:ext uri="{FF2B5EF4-FFF2-40B4-BE49-F238E27FC236}">
                <a16:creationId xmlns:a16="http://schemas.microsoft.com/office/drawing/2014/main" id="{4E52679A-CADC-4B9E-831C-68DEECB55610}"/>
              </a:ext>
            </a:extLst>
          </p:cNvPr>
          <p:cNvSpPr txBox="1"/>
          <p:nvPr/>
        </p:nvSpPr>
        <p:spPr>
          <a:xfrm>
            <a:off x="7426644" y="1896064"/>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8</a:t>
            </a:r>
            <a:endParaRPr lang="zh-TW" altLang="en-US" sz="1000" dirty="0">
              <a:solidFill>
                <a:srgbClr val="C00000"/>
              </a:solidFill>
              <a:latin typeface="Cambria" panose="02040503050406030204" pitchFamily="18" charset="0"/>
            </a:endParaRPr>
          </a:p>
        </p:txBody>
      </p:sp>
      <p:sp>
        <p:nvSpPr>
          <p:cNvPr id="40" name="文字方塊 39">
            <a:extLst>
              <a:ext uri="{FF2B5EF4-FFF2-40B4-BE49-F238E27FC236}">
                <a16:creationId xmlns:a16="http://schemas.microsoft.com/office/drawing/2014/main" id="{2100231C-59B5-4FEB-826F-B137FD3FC055}"/>
              </a:ext>
            </a:extLst>
          </p:cNvPr>
          <p:cNvSpPr txBox="1"/>
          <p:nvPr/>
        </p:nvSpPr>
        <p:spPr>
          <a:xfrm>
            <a:off x="6886256" y="1896064"/>
            <a:ext cx="30960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7</a:t>
            </a:r>
            <a:endParaRPr lang="zh-TW" altLang="en-US" sz="1000" dirty="0">
              <a:solidFill>
                <a:srgbClr val="C00000"/>
              </a:solidFill>
              <a:latin typeface="Cambria" panose="02040503050406030204" pitchFamily="18" charset="0"/>
            </a:endParaRPr>
          </a:p>
        </p:txBody>
      </p:sp>
      <p:sp>
        <p:nvSpPr>
          <p:cNvPr id="41" name="文字方塊 40">
            <a:extLst>
              <a:ext uri="{FF2B5EF4-FFF2-40B4-BE49-F238E27FC236}">
                <a16:creationId xmlns:a16="http://schemas.microsoft.com/office/drawing/2014/main" id="{02E99C05-5EF7-4B79-A286-B084B228238C}"/>
              </a:ext>
            </a:extLst>
          </p:cNvPr>
          <p:cNvSpPr txBox="1"/>
          <p:nvPr/>
        </p:nvSpPr>
        <p:spPr>
          <a:xfrm>
            <a:off x="5743158" y="2331738"/>
            <a:ext cx="326537"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10</a:t>
            </a:r>
            <a:endParaRPr lang="zh-TW" altLang="en-US" sz="1000" dirty="0">
              <a:solidFill>
                <a:srgbClr val="C00000"/>
              </a:solidFill>
              <a:latin typeface="Cambria" panose="02040503050406030204" pitchFamily="18" charset="0"/>
            </a:endParaRPr>
          </a:p>
        </p:txBody>
      </p:sp>
      <p:sp>
        <p:nvSpPr>
          <p:cNvPr id="42" name="文字方塊 41">
            <a:extLst>
              <a:ext uri="{FF2B5EF4-FFF2-40B4-BE49-F238E27FC236}">
                <a16:creationId xmlns:a16="http://schemas.microsoft.com/office/drawing/2014/main" id="{85D87401-DFC6-4BF2-808D-5A9C51C9FBE1}"/>
              </a:ext>
            </a:extLst>
          </p:cNvPr>
          <p:cNvSpPr txBox="1"/>
          <p:nvPr/>
        </p:nvSpPr>
        <p:spPr>
          <a:xfrm>
            <a:off x="6298663" y="2335243"/>
            <a:ext cx="356805"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11</a:t>
            </a:r>
            <a:endParaRPr lang="zh-TW" altLang="en-US" sz="1000" dirty="0">
              <a:solidFill>
                <a:srgbClr val="C00000"/>
              </a:solidFill>
              <a:latin typeface="Cambria" panose="02040503050406030204" pitchFamily="18" charset="0"/>
            </a:endParaRPr>
          </a:p>
        </p:txBody>
      </p:sp>
      <p:sp>
        <p:nvSpPr>
          <p:cNvPr id="43" name="文字方塊 42">
            <a:extLst>
              <a:ext uri="{FF2B5EF4-FFF2-40B4-BE49-F238E27FC236}">
                <a16:creationId xmlns:a16="http://schemas.microsoft.com/office/drawing/2014/main" id="{73E45E46-637C-401F-94DD-54BABE28C563}"/>
              </a:ext>
            </a:extLst>
          </p:cNvPr>
          <p:cNvSpPr txBox="1"/>
          <p:nvPr/>
        </p:nvSpPr>
        <p:spPr>
          <a:xfrm>
            <a:off x="7950095" y="2333700"/>
            <a:ext cx="39725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14</a:t>
            </a:r>
            <a:endParaRPr lang="zh-TW" altLang="en-US" sz="1000" dirty="0">
              <a:solidFill>
                <a:srgbClr val="C00000"/>
              </a:solidFill>
              <a:latin typeface="Cambria" panose="02040503050406030204" pitchFamily="18" charset="0"/>
            </a:endParaRPr>
          </a:p>
        </p:txBody>
      </p:sp>
      <p:sp>
        <p:nvSpPr>
          <p:cNvPr id="44" name="文字方塊 43">
            <a:extLst>
              <a:ext uri="{FF2B5EF4-FFF2-40B4-BE49-F238E27FC236}">
                <a16:creationId xmlns:a16="http://schemas.microsoft.com/office/drawing/2014/main" id="{887B1A0C-6E96-411A-80A0-7724EA06674E}"/>
              </a:ext>
            </a:extLst>
          </p:cNvPr>
          <p:cNvSpPr txBox="1"/>
          <p:nvPr/>
        </p:nvSpPr>
        <p:spPr>
          <a:xfrm>
            <a:off x="7377433" y="2331738"/>
            <a:ext cx="412967"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13</a:t>
            </a:r>
            <a:endParaRPr lang="zh-TW" altLang="en-US" sz="1000" dirty="0">
              <a:solidFill>
                <a:srgbClr val="C00000"/>
              </a:solidFill>
              <a:latin typeface="Cambria" panose="02040503050406030204" pitchFamily="18" charset="0"/>
            </a:endParaRPr>
          </a:p>
        </p:txBody>
      </p:sp>
      <p:sp>
        <p:nvSpPr>
          <p:cNvPr id="45" name="文字方塊 44">
            <a:extLst>
              <a:ext uri="{FF2B5EF4-FFF2-40B4-BE49-F238E27FC236}">
                <a16:creationId xmlns:a16="http://schemas.microsoft.com/office/drawing/2014/main" id="{45C8656D-4344-41DB-8B57-E168F966A1A1}"/>
              </a:ext>
            </a:extLst>
          </p:cNvPr>
          <p:cNvSpPr txBox="1"/>
          <p:nvPr/>
        </p:nvSpPr>
        <p:spPr>
          <a:xfrm>
            <a:off x="6862649" y="2331738"/>
            <a:ext cx="358811"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12</a:t>
            </a:r>
            <a:endParaRPr lang="zh-TW" altLang="en-US" sz="1000" dirty="0">
              <a:solidFill>
                <a:srgbClr val="C00000"/>
              </a:solidFill>
              <a:latin typeface="Cambria" panose="02040503050406030204" pitchFamily="18" charset="0"/>
            </a:endParaRPr>
          </a:p>
        </p:txBody>
      </p:sp>
      <p:sp>
        <p:nvSpPr>
          <p:cNvPr id="56" name="文字方塊 55">
            <a:extLst>
              <a:ext uri="{FF2B5EF4-FFF2-40B4-BE49-F238E27FC236}">
                <a16:creationId xmlns:a16="http://schemas.microsoft.com/office/drawing/2014/main" id="{1E9F355F-3514-414E-86E3-730926A99CC1}"/>
              </a:ext>
            </a:extLst>
          </p:cNvPr>
          <p:cNvSpPr txBox="1"/>
          <p:nvPr/>
        </p:nvSpPr>
        <p:spPr>
          <a:xfrm>
            <a:off x="5743158" y="2759653"/>
            <a:ext cx="326537"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15</a:t>
            </a:r>
            <a:endParaRPr lang="zh-TW" altLang="en-US" sz="1000" dirty="0">
              <a:solidFill>
                <a:srgbClr val="C00000"/>
              </a:solidFill>
              <a:latin typeface="Cambria" panose="02040503050406030204" pitchFamily="18" charset="0"/>
            </a:endParaRPr>
          </a:p>
        </p:txBody>
      </p:sp>
      <p:sp>
        <p:nvSpPr>
          <p:cNvPr id="57" name="文字方塊 56">
            <a:extLst>
              <a:ext uri="{FF2B5EF4-FFF2-40B4-BE49-F238E27FC236}">
                <a16:creationId xmlns:a16="http://schemas.microsoft.com/office/drawing/2014/main" id="{1B5D55E3-E573-4197-A1F7-B9A4F58DFD39}"/>
              </a:ext>
            </a:extLst>
          </p:cNvPr>
          <p:cNvSpPr txBox="1"/>
          <p:nvPr/>
        </p:nvSpPr>
        <p:spPr>
          <a:xfrm>
            <a:off x="6298663" y="2763158"/>
            <a:ext cx="356805"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16</a:t>
            </a:r>
            <a:endParaRPr lang="zh-TW" altLang="en-US" sz="1000" dirty="0">
              <a:solidFill>
                <a:srgbClr val="C00000"/>
              </a:solidFill>
              <a:latin typeface="Cambria" panose="02040503050406030204" pitchFamily="18" charset="0"/>
            </a:endParaRPr>
          </a:p>
        </p:txBody>
      </p:sp>
      <p:sp>
        <p:nvSpPr>
          <p:cNvPr id="58" name="文字方塊 57">
            <a:extLst>
              <a:ext uri="{FF2B5EF4-FFF2-40B4-BE49-F238E27FC236}">
                <a16:creationId xmlns:a16="http://schemas.microsoft.com/office/drawing/2014/main" id="{AF05FCB8-CCC4-4495-B936-1B9CE86AFBD8}"/>
              </a:ext>
            </a:extLst>
          </p:cNvPr>
          <p:cNvSpPr txBox="1"/>
          <p:nvPr/>
        </p:nvSpPr>
        <p:spPr>
          <a:xfrm>
            <a:off x="7950095" y="2761615"/>
            <a:ext cx="39725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19</a:t>
            </a:r>
            <a:endParaRPr lang="zh-TW" altLang="en-US" sz="1000" dirty="0">
              <a:solidFill>
                <a:srgbClr val="C00000"/>
              </a:solidFill>
              <a:latin typeface="Cambria" panose="02040503050406030204" pitchFamily="18" charset="0"/>
            </a:endParaRPr>
          </a:p>
        </p:txBody>
      </p:sp>
      <p:sp>
        <p:nvSpPr>
          <p:cNvPr id="59" name="文字方塊 58">
            <a:extLst>
              <a:ext uri="{FF2B5EF4-FFF2-40B4-BE49-F238E27FC236}">
                <a16:creationId xmlns:a16="http://schemas.microsoft.com/office/drawing/2014/main" id="{CB958BE8-7B10-488D-982B-B3737B3646CA}"/>
              </a:ext>
            </a:extLst>
          </p:cNvPr>
          <p:cNvSpPr txBox="1"/>
          <p:nvPr/>
        </p:nvSpPr>
        <p:spPr>
          <a:xfrm>
            <a:off x="7377433" y="2759653"/>
            <a:ext cx="412967"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18</a:t>
            </a:r>
            <a:endParaRPr lang="zh-TW" altLang="en-US" sz="1000" dirty="0">
              <a:solidFill>
                <a:srgbClr val="C00000"/>
              </a:solidFill>
              <a:latin typeface="Cambria" panose="02040503050406030204" pitchFamily="18" charset="0"/>
            </a:endParaRPr>
          </a:p>
        </p:txBody>
      </p:sp>
      <p:sp>
        <p:nvSpPr>
          <p:cNvPr id="60" name="文字方塊 59">
            <a:extLst>
              <a:ext uri="{FF2B5EF4-FFF2-40B4-BE49-F238E27FC236}">
                <a16:creationId xmlns:a16="http://schemas.microsoft.com/office/drawing/2014/main" id="{D36732DE-345F-4EF3-A867-3387E8C9219D}"/>
              </a:ext>
            </a:extLst>
          </p:cNvPr>
          <p:cNvSpPr txBox="1"/>
          <p:nvPr/>
        </p:nvSpPr>
        <p:spPr>
          <a:xfrm>
            <a:off x="6862649" y="2759653"/>
            <a:ext cx="358811"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17</a:t>
            </a:r>
            <a:endParaRPr lang="zh-TW" altLang="en-US" sz="1000" dirty="0">
              <a:solidFill>
                <a:srgbClr val="C00000"/>
              </a:solidFill>
              <a:latin typeface="Cambria" panose="02040503050406030204" pitchFamily="18" charset="0"/>
            </a:endParaRPr>
          </a:p>
        </p:txBody>
      </p:sp>
      <p:sp>
        <p:nvSpPr>
          <p:cNvPr id="61" name="文字方塊 60">
            <a:extLst>
              <a:ext uri="{FF2B5EF4-FFF2-40B4-BE49-F238E27FC236}">
                <a16:creationId xmlns:a16="http://schemas.microsoft.com/office/drawing/2014/main" id="{3822F67F-EAF8-48FA-829A-31E0C8FD73B9}"/>
              </a:ext>
            </a:extLst>
          </p:cNvPr>
          <p:cNvSpPr txBox="1"/>
          <p:nvPr/>
        </p:nvSpPr>
        <p:spPr>
          <a:xfrm>
            <a:off x="5748508" y="3177383"/>
            <a:ext cx="326537"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20</a:t>
            </a:r>
            <a:endParaRPr lang="zh-TW" altLang="en-US" sz="1000" dirty="0">
              <a:solidFill>
                <a:srgbClr val="C00000"/>
              </a:solidFill>
              <a:latin typeface="Cambria" panose="02040503050406030204" pitchFamily="18" charset="0"/>
            </a:endParaRPr>
          </a:p>
        </p:txBody>
      </p:sp>
      <p:sp>
        <p:nvSpPr>
          <p:cNvPr id="62" name="文字方塊 61">
            <a:extLst>
              <a:ext uri="{FF2B5EF4-FFF2-40B4-BE49-F238E27FC236}">
                <a16:creationId xmlns:a16="http://schemas.microsoft.com/office/drawing/2014/main" id="{05B0C61E-8FE6-4CFF-AA2B-42ACF0ED4BB3}"/>
              </a:ext>
            </a:extLst>
          </p:cNvPr>
          <p:cNvSpPr txBox="1"/>
          <p:nvPr/>
        </p:nvSpPr>
        <p:spPr>
          <a:xfrm>
            <a:off x="6304013" y="3180888"/>
            <a:ext cx="356805"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21</a:t>
            </a:r>
            <a:endParaRPr lang="zh-TW" altLang="en-US" sz="1000" dirty="0">
              <a:solidFill>
                <a:srgbClr val="C00000"/>
              </a:solidFill>
              <a:latin typeface="Cambria" panose="02040503050406030204" pitchFamily="18" charset="0"/>
            </a:endParaRPr>
          </a:p>
        </p:txBody>
      </p:sp>
      <p:sp>
        <p:nvSpPr>
          <p:cNvPr id="63" name="文字方塊 62">
            <a:extLst>
              <a:ext uri="{FF2B5EF4-FFF2-40B4-BE49-F238E27FC236}">
                <a16:creationId xmlns:a16="http://schemas.microsoft.com/office/drawing/2014/main" id="{E97C837C-7C7E-4E9B-B916-5875AD4DC613}"/>
              </a:ext>
            </a:extLst>
          </p:cNvPr>
          <p:cNvSpPr txBox="1"/>
          <p:nvPr/>
        </p:nvSpPr>
        <p:spPr>
          <a:xfrm>
            <a:off x="7955445" y="3179345"/>
            <a:ext cx="397250"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24</a:t>
            </a:r>
            <a:endParaRPr lang="zh-TW" altLang="en-US" sz="1000" dirty="0">
              <a:solidFill>
                <a:srgbClr val="C00000"/>
              </a:solidFill>
              <a:latin typeface="Cambria" panose="02040503050406030204" pitchFamily="18" charset="0"/>
            </a:endParaRPr>
          </a:p>
        </p:txBody>
      </p:sp>
      <p:sp>
        <p:nvSpPr>
          <p:cNvPr id="64" name="文字方塊 63">
            <a:extLst>
              <a:ext uri="{FF2B5EF4-FFF2-40B4-BE49-F238E27FC236}">
                <a16:creationId xmlns:a16="http://schemas.microsoft.com/office/drawing/2014/main" id="{16840DBD-5CBC-465A-ABC3-92CBFB87D684}"/>
              </a:ext>
            </a:extLst>
          </p:cNvPr>
          <p:cNvSpPr txBox="1"/>
          <p:nvPr/>
        </p:nvSpPr>
        <p:spPr>
          <a:xfrm>
            <a:off x="7382783" y="3177383"/>
            <a:ext cx="412967"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23</a:t>
            </a:r>
            <a:endParaRPr lang="zh-TW" altLang="en-US" sz="1000" dirty="0">
              <a:solidFill>
                <a:srgbClr val="C00000"/>
              </a:solidFill>
              <a:latin typeface="Cambria" panose="02040503050406030204" pitchFamily="18" charset="0"/>
            </a:endParaRPr>
          </a:p>
        </p:txBody>
      </p:sp>
      <p:sp>
        <p:nvSpPr>
          <p:cNvPr id="65" name="文字方塊 64">
            <a:extLst>
              <a:ext uri="{FF2B5EF4-FFF2-40B4-BE49-F238E27FC236}">
                <a16:creationId xmlns:a16="http://schemas.microsoft.com/office/drawing/2014/main" id="{A1A85F76-4C92-47C5-9680-513486794CDF}"/>
              </a:ext>
            </a:extLst>
          </p:cNvPr>
          <p:cNvSpPr txBox="1"/>
          <p:nvPr/>
        </p:nvSpPr>
        <p:spPr>
          <a:xfrm>
            <a:off x="6867999" y="3177383"/>
            <a:ext cx="358811" cy="246221"/>
          </a:xfrm>
          <a:prstGeom prst="rect">
            <a:avLst/>
          </a:prstGeom>
          <a:noFill/>
        </p:spPr>
        <p:txBody>
          <a:bodyPr wrap="square" rtlCol="0">
            <a:spAutoFit/>
          </a:bodyPr>
          <a:lstStyle/>
          <a:p>
            <a:pPr algn="ctr"/>
            <a:r>
              <a:rPr lang="en-US" altLang="zh-TW" sz="1000" dirty="0">
                <a:solidFill>
                  <a:srgbClr val="C00000"/>
                </a:solidFill>
                <a:latin typeface="Cambria" panose="02040503050406030204" pitchFamily="18" charset="0"/>
              </a:rPr>
              <a:t>22</a:t>
            </a:r>
            <a:endParaRPr lang="zh-TW" altLang="en-US" sz="1000" dirty="0">
              <a:solidFill>
                <a:srgbClr val="C00000"/>
              </a:solidFill>
              <a:latin typeface="Cambria" panose="02040503050406030204" pitchFamily="18" charset="0"/>
            </a:endParaRPr>
          </a:p>
        </p:txBody>
      </p:sp>
      <p:sp>
        <p:nvSpPr>
          <p:cNvPr id="7" name="矩形 6">
            <a:extLst>
              <a:ext uri="{FF2B5EF4-FFF2-40B4-BE49-F238E27FC236}">
                <a16:creationId xmlns:a16="http://schemas.microsoft.com/office/drawing/2014/main" id="{4C610558-5C0E-4A58-837D-D56927FB86F9}"/>
              </a:ext>
            </a:extLst>
          </p:cNvPr>
          <p:cNvSpPr/>
          <p:nvPr/>
        </p:nvSpPr>
        <p:spPr>
          <a:xfrm>
            <a:off x="5122254" y="4039749"/>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t>
            </a:r>
            <a:endParaRPr lang="zh-TW" altLang="en-US" dirty="0"/>
          </a:p>
        </p:txBody>
      </p:sp>
      <p:sp>
        <p:nvSpPr>
          <p:cNvPr id="79" name="矩形 78">
            <a:extLst>
              <a:ext uri="{FF2B5EF4-FFF2-40B4-BE49-F238E27FC236}">
                <a16:creationId xmlns:a16="http://schemas.microsoft.com/office/drawing/2014/main" id="{16170126-D51C-4205-8426-82F20561B0C7}"/>
              </a:ext>
            </a:extLst>
          </p:cNvPr>
          <p:cNvSpPr/>
          <p:nvPr/>
        </p:nvSpPr>
        <p:spPr>
          <a:xfrm>
            <a:off x="5081248" y="1245423"/>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文字方塊 73">
            <a:extLst>
              <a:ext uri="{FF2B5EF4-FFF2-40B4-BE49-F238E27FC236}">
                <a16:creationId xmlns:a16="http://schemas.microsoft.com/office/drawing/2014/main" id="{673A9F71-8A05-4216-B8F4-89F33D7C2BC2}"/>
              </a:ext>
            </a:extLst>
          </p:cNvPr>
          <p:cNvSpPr txBox="1"/>
          <p:nvPr/>
        </p:nvSpPr>
        <p:spPr>
          <a:xfrm>
            <a:off x="239374" y="3313086"/>
            <a:ext cx="844340" cy="307777"/>
          </a:xfrm>
          <a:prstGeom prst="rect">
            <a:avLst/>
          </a:prstGeom>
          <a:noFill/>
        </p:spPr>
        <p:txBody>
          <a:bodyPr wrap="square" rtlCol="0">
            <a:spAutoFit/>
          </a:bodyPr>
          <a:lstStyle/>
          <a:p>
            <a:pPr algn="ctr"/>
            <a:r>
              <a:rPr lang="en-US" altLang="zh-TW" sz="1400" dirty="0">
                <a:latin typeface="Cambria" panose="02040503050406030204" pitchFamily="18" charset="0"/>
              </a:rPr>
              <a:t>label</a:t>
            </a:r>
            <a:r>
              <a:rPr lang="zh-TW" altLang="en-US" sz="1400" dirty="0">
                <a:latin typeface="Cambria" panose="02040503050406030204" pitchFamily="18" charset="0"/>
              </a:rPr>
              <a:t> </a:t>
            </a:r>
            <a:r>
              <a:rPr lang="en-US" altLang="zh-TW" sz="1400" dirty="0">
                <a:latin typeface="Cambria" panose="02040503050406030204" pitchFamily="18" charset="0"/>
              </a:rPr>
              <a:t>20 </a:t>
            </a:r>
            <a:endParaRPr lang="zh-TW" altLang="en-US" sz="1400" dirty="0">
              <a:latin typeface="Cambria" panose="02040503050406030204" pitchFamily="18" charset="0"/>
            </a:endParaRPr>
          </a:p>
        </p:txBody>
      </p:sp>
      <p:cxnSp>
        <p:nvCxnSpPr>
          <p:cNvPr id="76" name="直線單箭頭接點 75">
            <a:extLst>
              <a:ext uri="{FF2B5EF4-FFF2-40B4-BE49-F238E27FC236}">
                <a16:creationId xmlns:a16="http://schemas.microsoft.com/office/drawing/2014/main" id="{03753162-F6DE-4F44-A35D-44411B9CCC20}"/>
              </a:ext>
            </a:extLst>
          </p:cNvPr>
          <p:cNvCxnSpPr>
            <a:cxnSpLocks/>
            <a:stCxn id="74" idx="3"/>
            <a:endCxn id="81" idx="2"/>
          </p:cNvCxnSpPr>
          <p:nvPr/>
        </p:nvCxnSpPr>
        <p:spPr>
          <a:xfrm flipV="1">
            <a:off x="1083714" y="3466618"/>
            <a:ext cx="450287" cy="3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立方體 80">
            <a:extLst>
              <a:ext uri="{FF2B5EF4-FFF2-40B4-BE49-F238E27FC236}">
                <a16:creationId xmlns:a16="http://schemas.microsoft.com/office/drawing/2014/main" id="{466387E3-45ED-4941-9AEE-A5DCD5527492}"/>
              </a:ext>
            </a:extLst>
          </p:cNvPr>
          <p:cNvSpPr/>
          <p:nvPr/>
        </p:nvSpPr>
        <p:spPr>
          <a:xfrm>
            <a:off x="1534001" y="2986704"/>
            <a:ext cx="1681828" cy="767862"/>
          </a:xfrm>
          <a:prstGeom prst="cub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rPr>
              <a:t>Diffusion model</a:t>
            </a:r>
            <a:endParaRPr lang="zh-TW" altLang="en-US" sz="1200" dirty="0">
              <a:solidFill>
                <a:schemeClr val="tx1"/>
              </a:solidFill>
              <a:latin typeface="Cambria Math" panose="02040503050406030204" pitchFamily="18" charset="0"/>
            </a:endParaRPr>
          </a:p>
        </p:txBody>
      </p:sp>
      <p:cxnSp>
        <p:nvCxnSpPr>
          <p:cNvPr id="78" name="直線單箭頭接點 77">
            <a:extLst>
              <a:ext uri="{FF2B5EF4-FFF2-40B4-BE49-F238E27FC236}">
                <a16:creationId xmlns:a16="http://schemas.microsoft.com/office/drawing/2014/main" id="{85C97E2B-5741-4D93-8E5C-A7A0AB9E7BEF}"/>
              </a:ext>
            </a:extLst>
          </p:cNvPr>
          <p:cNvCxnSpPr>
            <a:cxnSpLocks/>
          </p:cNvCxnSpPr>
          <p:nvPr/>
        </p:nvCxnSpPr>
        <p:spPr>
          <a:xfrm>
            <a:off x="3133840" y="3417542"/>
            <a:ext cx="2619102" cy="49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EF6C99C6-3DD2-4CAA-B6AE-BC7762960DE0}"/>
                  </a:ext>
                </a:extLst>
              </p:cNvPr>
              <p:cNvSpPr txBox="1"/>
              <p:nvPr/>
            </p:nvSpPr>
            <p:spPr>
              <a:xfrm>
                <a:off x="751037" y="1673973"/>
                <a:ext cx="3617502" cy="403957"/>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𝑐</m:t>
                      </m:r>
                      <m:r>
                        <a:rPr lang="en-US" altLang="zh-TW" i="1">
                          <a:latin typeface="Cambria Math" panose="02040503050406030204" pitchFamily="18" charset="0"/>
                        </a:rPr>
                        <m:t>∈</m:t>
                      </m:r>
                      <m:d>
                        <m:dPr>
                          <m:begChr m:val="{"/>
                          <m:endChr m:val="}"/>
                          <m:ctrlPr>
                            <a:rPr lang="en-US" altLang="zh-TW" i="1" smtClean="0">
                              <a:latin typeface="Cambria Math" panose="02040503050406030204" pitchFamily="18" charset="0"/>
                            </a:rPr>
                          </m:ctrlPr>
                        </m:dPr>
                        <m:e>
                          <m:r>
                            <a:rPr lang="en-US" altLang="zh-TW" b="0" i="1" smtClean="0">
                              <a:latin typeface="Cambria Math" panose="02040503050406030204" pitchFamily="18" charset="0"/>
                            </a:rPr>
                            <m:t>0, 1, 2, …, 24</m:t>
                          </m:r>
                        </m:e>
                      </m:d>
                    </m:oMath>
                  </m:oMathPara>
                </a14:m>
                <a:endParaRPr lang="en-US" altLang="zh-TW" b="0" dirty="0">
                  <a:latin typeface="Times New Roman" panose="02020603050405020304" pitchFamily="18" charset="0"/>
                  <a:cs typeface="Times New Roman" panose="02020603050405020304" pitchFamily="18" charset="0"/>
                </a:endParaRPr>
              </a:p>
            </p:txBody>
          </p:sp>
        </mc:Choice>
        <mc:Fallback xmlns="">
          <p:sp>
            <p:nvSpPr>
              <p:cNvPr id="46" name="文字方塊 45">
                <a:extLst>
                  <a:ext uri="{FF2B5EF4-FFF2-40B4-BE49-F238E27FC236}">
                    <a16:creationId xmlns:a16="http://schemas.microsoft.com/office/drawing/2014/main" id="{EF6C99C6-3DD2-4CAA-B6AE-BC7762960DE0}"/>
                  </a:ext>
                </a:extLst>
              </p:cNvPr>
              <p:cNvSpPr txBox="1">
                <a:spLocks noRot="1" noChangeAspect="1" noMove="1" noResize="1" noEditPoints="1" noAdjustHandles="1" noChangeArrowheads="1" noChangeShapeType="1" noTextEdit="1"/>
              </p:cNvSpPr>
              <p:nvPr/>
            </p:nvSpPr>
            <p:spPr>
              <a:xfrm>
                <a:off x="751037" y="1673973"/>
                <a:ext cx="3617502" cy="403957"/>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1856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ppt_x"/>
                                          </p:val>
                                        </p:tav>
                                        <p:tav tm="100000">
                                          <p:val>
                                            <p:strVal val="#ppt_x"/>
                                          </p:val>
                                        </p:tav>
                                      </p:tavLst>
                                    </p:anim>
                                    <p:anim calcmode="lin" valueType="num">
                                      <p:cBhvr additive="base">
                                        <p:cTn id="16" dur="500" fill="hold"/>
                                        <p:tgtEl>
                                          <p:spTgt spid="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fill="hold"/>
                                        <p:tgtEl>
                                          <p:spTgt spid="63"/>
                                        </p:tgtEl>
                                        <p:attrNameLst>
                                          <p:attrName>ppt_x</p:attrName>
                                        </p:attrNameLst>
                                      </p:cBhvr>
                                      <p:tavLst>
                                        <p:tav tm="0">
                                          <p:val>
                                            <p:strVal val="#ppt_x"/>
                                          </p:val>
                                        </p:tav>
                                        <p:tav tm="100000">
                                          <p:val>
                                            <p:strVal val="#ppt_x"/>
                                          </p:val>
                                        </p:tav>
                                      </p:tavLst>
                                    </p:anim>
                                    <p:anim calcmode="lin" valueType="num">
                                      <p:cBhvr additive="base">
                                        <p:cTn id="24" dur="5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ppt_x"/>
                                          </p:val>
                                        </p:tav>
                                        <p:tav tm="100000">
                                          <p:val>
                                            <p:strVal val="#ppt_x"/>
                                          </p:val>
                                        </p:tav>
                                      </p:tavLst>
                                    </p:anim>
                                    <p:anim calcmode="lin" valueType="num">
                                      <p:cBhvr additive="base">
                                        <p:cTn id="36" dur="500" fill="hold"/>
                                        <p:tgtEl>
                                          <p:spTgt spid="6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fill="hold"/>
                                        <p:tgtEl>
                                          <p:spTgt spid="59"/>
                                        </p:tgtEl>
                                        <p:attrNameLst>
                                          <p:attrName>ppt_x</p:attrName>
                                        </p:attrNameLst>
                                      </p:cBhvr>
                                      <p:tavLst>
                                        <p:tav tm="0">
                                          <p:val>
                                            <p:strVal val="#ppt_x"/>
                                          </p:val>
                                        </p:tav>
                                        <p:tav tm="100000">
                                          <p:val>
                                            <p:strVal val="#ppt_x"/>
                                          </p:val>
                                        </p:tav>
                                      </p:tavLst>
                                    </p:anim>
                                    <p:anim calcmode="lin" valueType="num">
                                      <p:cBhvr additive="base">
                                        <p:cTn id="40" dur="50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500" fill="hold"/>
                                        <p:tgtEl>
                                          <p:spTgt spid="42"/>
                                        </p:tgtEl>
                                        <p:attrNameLst>
                                          <p:attrName>ppt_x</p:attrName>
                                        </p:attrNameLst>
                                      </p:cBhvr>
                                      <p:tavLst>
                                        <p:tav tm="0">
                                          <p:val>
                                            <p:strVal val="#ppt_x"/>
                                          </p:val>
                                        </p:tav>
                                        <p:tav tm="100000">
                                          <p:val>
                                            <p:strVal val="#ppt_x"/>
                                          </p:val>
                                        </p:tav>
                                      </p:tavLst>
                                    </p:anim>
                                    <p:anim calcmode="lin" valueType="num">
                                      <p:cBhvr additive="base">
                                        <p:cTn id="60" dur="500" fill="hold"/>
                                        <p:tgtEl>
                                          <p:spTgt spid="4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ppt_x"/>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ppt_x"/>
                                          </p:val>
                                        </p:tav>
                                        <p:tav tm="100000">
                                          <p:val>
                                            <p:strVal val="#ppt_x"/>
                                          </p:val>
                                        </p:tav>
                                      </p:tavLst>
                                    </p:anim>
                                    <p:anim calcmode="lin" valueType="num">
                                      <p:cBhvr additive="base">
                                        <p:cTn id="76" dur="500" fill="hold"/>
                                        <p:tgtEl>
                                          <p:spTgt spid="4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additive="base">
                                        <p:cTn id="83" dur="500" fill="hold"/>
                                        <p:tgtEl>
                                          <p:spTgt spid="38"/>
                                        </p:tgtEl>
                                        <p:attrNameLst>
                                          <p:attrName>ppt_x</p:attrName>
                                        </p:attrNameLst>
                                      </p:cBhvr>
                                      <p:tavLst>
                                        <p:tav tm="0">
                                          <p:val>
                                            <p:strVal val="#ppt_x"/>
                                          </p:val>
                                        </p:tav>
                                        <p:tav tm="100000">
                                          <p:val>
                                            <p:strVal val="#ppt_x"/>
                                          </p:val>
                                        </p:tav>
                                      </p:tavLst>
                                    </p:anim>
                                    <p:anim calcmode="lin" valueType="num">
                                      <p:cBhvr additive="base">
                                        <p:cTn id="84" dur="500" fill="hold"/>
                                        <p:tgtEl>
                                          <p:spTgt spid="3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ppt_x"/>
                                          </p:val>
                                        </p:tav>
                                        <p:tav tm="100000">
                                          <p:val>
                                            <p:strVal val="#ppt_x"/>
                                          </p:val>
                                        </p:tav>
                                      </p:tavLst>
                                    </p:anim>
                                    <p:anim calcmode="lin" valueType="num">
                                      <p:cBhvr additive="base">
                                        <p:cTn id="96" dur="500" fill="hold"/>
                                        <p:tgtEl>
                                          <p:spTgt spid="3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ppt_x"/>
                                          </p:val>
                                        </p:tav>
                                        <p:tav tm="100000">
                                          <p:val>
                                            <p:strVal val="#ppt_x"/>
                                          </p:val>
                                        </p:tav>
                                      </p:tavLst>
                                    </p:anim>
                                    <p:anim calcmode="lin" valueType="num">
                                      <p:cBhvr additive="base">
                                        <p:cTn id="100" dur="500" fill="hold"/>
                                        <p:tgtEl>
                                          <p:spTgt spid="2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ppt_x"/>
                                          </p:val>
                                        </p:tav>
                                        <p:tav tm="100000">
                                          <p:val>
                                            <p:strVal val="#ppt_x"/>
                                          </p:val>
                                        </p:tav>
                                      </p:tavLst>
                                    </p:anim>
                                    <p:anim calcmode="lin" valueType="num">
                                      <p:cBhvr additive="base">
                                        <p:cTn id="104" dur="500" fill="hold"/>
                                        <p:tgtEl>
                                          <p:spTgt spid="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additive="base">
                                        <p:cTn id="113" dur="500" fill="hold"/>
                                        <p:tgtEl>
                                          <p:spTgt spid="81"/>
                                        </p:tgtEl>
                                        <p:attrNameLst>
                                          <p:attrName>ppt_x</p:attrName>
                                        </p:attrNameLst>
                                      </p:cBhvr>
                                      <p:tavLst>
                                        <p:tav tm="0">
                                          <p:val>
                                            <p:strVal val="#ppt_x"/>
                                          </p:val>
                                        </p:tav>
                                        <p:tav tm="100000">
                                          <p:val>
                                            <p:strVal val="#ppt_x"/>
                                          </p:val>
                                        </p:tav>
                                      </p:tavLst>
                                    </p:anim>
                                    <p:anim calcmode="lin" valueType="num">
                                      <p:cBhvr additive="base">
                                        <p:cTn id="114" dur="500" fill="hold"/>
                                        <p:tgtEl>
                                          <p:spTgt spid="8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anim calcmode="lin" valueType="num">
                                      <p:cBhvr additive="base">
                                        <p:cTn id="117" dur="500" fill="hold"/>
                                        <p:tgtEl>
                                          <p:spTgt spid="74"/>
                                        </p:tgtEl>
                                        <p:attrNameLst>
                                          <p:attrName>ppt_x</p:attrName>
                                        </p:attrNameLst>
                                      </p:cBhvr>
                                      <p:tavLst>
                                        <p:tav tm="0">
                                          <p:val>
                                            <p:strVal val="#ppt_x"/>
                                          </p:val>
                                        </p:tav>
                                        <p:tav tm="100000">
                                          <p:val>
                                            <p:strVal val="#ppt_x"/>
                                          </p:val>
                                        </p:tav>
                                      </p:tavLst>
                                    </p:anim>
                                    <p:anim calcmode="lin" valueType="num">
                                      <p:cBhvr additive="base">
                                        <p:cTn id="118" dur="500" fill="hold"/>
                                        <p:tgtEl>
                                          <p:spTgt spid="74"/>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 calcmode="lin" valueType="num">
                                      <p:cBhvr additive="base">
                                        <p:cTn id="121" dur="500" fill="hold"/>
                                        <p:tgtEl>
                                          <p:spTgt spid="76"/>
                                        </p:tgtEl>
                                        <p:attrNameLst>
                                          <p:attrName>ppt_x</p:attrName>
                                        </p:attrNameLst>
                                      </p:cBhvr>
                                      <p:tavLst>
                                        <p:tav tm="0">
                                          <p:val>
                                            <p:strVal val="#ppt_x"/>
                                          </p:val>
                                        </p:tav>
                                        <p:tav tm="100000">
                                          <p:val>
                                            <p:strVal val="#ppt_x"/>
                                          </p:val>
                                        </p:tav>
                                      </p:tavLst>
                                    </p:anim>
                                    <p:anim calcmode="lin" valueType="num">
                                      <p:cBhvr additive="base">
                                        <p:cTn id="12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P spid="23" grpId="0"/>
      <p:bldP spid="24" grpId="0"/>
      <p:bldP spid="35" grpId="0"/>
      <p:bldP spid="36" grpId="0"/>
      <p:bldP spid="37" grpId="0"/>
      <p:bldP spid="38" grpId="0"/>
      <p:bldP spid="39" grpId="0"/>
      <p:bldP spid="40" grpId="0"/>
      <p:bldP spid="41" grpId="0"/>
      <p:bldP spid="42" grpId="0"/>
      <p:bldP spid="43" grpId="0"/>
      <p:bldP spid="44" grpId="0"/>
      <p:bldP spid="45" grpId="0"/>
      <p:bldP spid="56" grpId="0"/>
      <p:bldP spid="57" grpId="0"/>
      <p:bldP spid="58" grpId="0"/>
      <p:bldP spid="59" grpId="0"/>
      <p:bldP spid="60" grpId="0"/>
      <p:bldP spid="61" grpId="0"/>
      <p:bldP spid="62" grpId="0"/>
      <p:bldP spid="63" grpId="0"/>
      <p:bldP spid="64" grpId="0"/>
      <p:bldP spid="65" grpId="0"/>
      <p:bldP spid="74" grpId="0"/>
      <p:bldP spid="81" grpId="0" animBg="1"/>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1848263"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a:p>
            <a:pPr>
              <a:defRPr/>
            </a:pP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Motivation work</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6</a:t>
            </a:fld>
            <a:endParaRPr lang="zh-CN" altLang="en-US" dirty="0"/>
          </a:p>
        </p:txBody>
      </p:sp>
      <p:pic>
        <p:nvPicPr>
          <p:cNvPr id="2050" name="Picture 2">
            <a:extLst>
              <a:ext uri="{FF2B5EF4-FFF2-40B4-BE49-F238E27FC236}">
                <a16:creationId xmlns:a16="http://schemas.microsoft.com/office/drawing/2014/main" id="{67AA755C-4E40-4EED-9C41-78458DD95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799" y="1265035"/>
            <a:ext cx="3702502" cy="28260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0645516-7EC0-484F-B8F8-A58BE973B05E}"/>
              </a:ext>
            </a:extLst>
          </p:cNvPr>
          <p:cNvSpPr/>
          <p:nvPr/>
        </p:nvSpPr>
        <p:spPr>
          <a:xfrm>
            <a:off x="6961586" y="2560175"/>
            <a:ext cx="250031" cy="235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8454EF64-8FD3-4014-947C-66D39120F7D3}"/>
              </a:ext>
            </a:extLst>
          </p:cNvPr>
          <p:cNvSpPr txBox="1"/>
          <p:nvPr/>
        </p:nvSpPr>
        <p:spPr>
          <a:xfrm>
            <a:off x="354985" y="1314412"/>
            <a:ext cx="4726263" cy="507831"/>
          </a:xfrm>
          <a:prstGeom prst="rect">
            <a:avLst/>
          </a:prstGeom>
          <a:noFill/>
        </p:spPr>
        <p:txBody>
          <a:bodyPr wrap="square">
            <a:spAutoFit/>
          </a:bodyPr>
          <a:lstStyle/>
          <a:p>
            <a:pPr marL="342900" indent="-342900">
              <a:buFont typeface="Arial" panose="020B0604020202020204" pitchFamily="34" charset="0"/>
              <a:buChar char="•"/>
            </a:pPr>
            <a:r>
              <a:rPr lang="en-US" altLang="zh-TW" dirty="0">
                <a:latin typeface="Cambria" panose="02040503050406030204" pitchFamily="18" charset="0"/>
              </a:rPr>
              <a:t>Compositional visual generation with energy based models</a:t>
            </a:r>
            <a:r>
              <a:rPr lang="zh-TW" altLang="en-US" dirty="0">
                <a:latin typeface="Cambria" panose="02040503050406030204" pitchFamily="18" charset="0"/>
              </a:rPr>
              <a:t> </a:t>
            </a:r>
            <a:r>
              <a:rPr lang="en-US" altLang="zh-TW" dirty="0">
                <a:latin typeface="Cambria" panose="02040503050406030204" pitchFamily="18" charset="0"/>
              </a:rPr>
              <a:t>[1] / composable diffusion models [2].</a:t>
            </a:r>
            <a:r>
              <a:rPr lang="zh-TW" altLang="en-US" dirty="0">
                <a:latin typeface="Cambria" panose="02040503050406030204" pitchFamily="18" charset="0"/>
              </a:rPr>
              <a:t> </a:t>
            </a:r>
          </a:p>
        </p:txBody>
      </p:sp>
      <p:sp>
        <p:nvSpPr>
          <p:cNvPr id="7" name="矩形 6">
            <a:extLst>
              <a:ext uri="{FF2B5EF4-FFF2-40B4-BE49-F238E27FC236}">
                <a16:creationId xmlns:a16="http://schemas.microsoft.com/office/drawing/2014/main" id="{4C610558-5C0E-4A58-837D-D56927FB86F9}"/>
              </a:ext>
            </a:extLst>
          </p:cNvPr>
          <p:cNvSpPr/>
          <p:nvPr/>
        </p:nvSpPr>
        <p:spPr>
          <a:xfrm>
            <a:off x="5122254" y="4039749"/>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t>
            </a:r>
            <a:endParaRPr lang="zh-TW" altLang="en-US" dirty="0"/>
          </a:p>
        </p:txBody>
      </p:sp>
      <p:sp>
        <p:nvSpPr>
          <p:cNvPr id="79" name="矩形 78">
            <a:extLst>
              <a:ext uri="{FF2B5EF4-FFF2-40B4-BE49-F238E27FC236}">
                <a16:creationId xmlns:a16="http://schemas.microsoft.com/office/drawing/2014/main" id="{16170126-D51C-4205-8426-82F20561B0C7}"/>
              </a:ext>
            </a:extLst>
          </p:cNvPr>
          <p:cNvSpPr/>
          <p:nvPr/>
        </p:nvSpPr>
        <p:spPr>
          <a:xfrm>
            <a:off x="5081248" y="1245423"/>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2EA87742-3F71-4725-BED8-41B201C9BE87}"/>
                  </a:ext>
                </a:extLst>
              </p:cNvPr>
              <p:cNvSpPr txBox="1"/>
              <p:nvPr/>
            </p:nvSpPr>
            <p:spPr>
              <a:xfrm>
                <a:off x="300671" y="3122300"/>
                <a:ext cx="30960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i="1">
                              <a:latin typeface="Cambria Math" panose="02040503050406030204" pitchFamily="18" charset="0"/>
                            </a:rPr>
                            <m:t>1</m:t>
                          </m:r>
                        </m:sub>
                      </m:sSub>
                    </m:oMath>
                  </m:oMathPara>
                </a14:m>
                <a:endParaRPr lang="zh-TW" altLang="en-US" sz="1400" dirty="0">
                  <a:latin typeface="Cambria" panose="02040503050406030204" pitchFamily="18" charset="0"/>
                </a:endParaRPr>
              </a:p>
            </p:txBody>
          </p:sp>
        </mc:Choice>
        <mc:Fallback xmlns="">
          <p:sp>
            <p:nvSpPr>
              <p:cNvPr id="74" name="文字方塊 73">
                <a:extLst>
                  <a:ext uri="{FF2B5EF4-FFF2-40B4-BE49-F238E27FC236}">
                    <a16:creationId xmlns:a16="http://schemas.microsoft.com/office/drawing/2014/main" id="{2EA87742-3F71-4725-BED8-41B201C9BE87}"/>
                  </a:ext>
                </a:extLst>
              </p:cNvPr>
              <p:cNvSpPr txBox="1">
                <a:spLocks noRot="1" noChangeAspect="1" noMove="1" noResize="1" noEditPoints="1" noAdjustHandles="1" noChangeArrowheads="1" noChangeShapeType="1" noTextEdit="1"/>
              </p:cNvSpPr>
              <p:nvPr/>
            </p:nvSpPr>
            <p:spPr>
              <a:xfrm>
                <a:off x="300671" y="3122300"/>
                <a:ext cx="309600" cy="307777"/>
              </a:xfrm>
              <a:prstGeom prst="rect">
                <a:avLst/>
              </a:prstGeom>
              <a:blipFill>
                <a:blip r:embed="rId4"/>
                <a:stretch>
                  <a:fillRect/>
                </a:stretch>
              </a:blipFill>
            </p:spPr>
            <p:txBody>
              <a:bodyPr/>
              <a:lstStyle/>
              <a:p>
                <a:r>
                  <a:rPr lang="zh-TW" altLang="en-US">
                    <a:noFill/>
                  </a:rPr>
                  <a:t> </a:t>
                </a:r>
              </a:p>
            </p:txBody>
          </p:sp>
        </mc:Fallback>
      </mc:AlternateContent>
      <p:sp>
        <p:nvSpPr>
          <p:cNvPr id="75" name="立方體 74">
            <a:extLst>
              <a:ext uri="{FF2B5EF4-FFF2-40B4-BE49-F238E27FC236}">
                <a16:creationId xmlns:a16="http://schemas.microsoft.com/office/drawing/2014/main" id="{0304FF77-B21E-4B4A-A173-46B770E437B5}"/>
              </a:ext>
            </a:extLst>
          </p:cNvPr>
          <p:cNvSpPr/>
          <p:nvPr/>
        </p:nvSpPr>
        <p:spPr>
          <a:xfrm>
            <a:off x="975647" y="2795918"/>
            <a:ext cx="1681828" cy="767862"/>
          </a:xfrm>
          <a:prstGeom prst="cub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rPr>
              <a:t>Energy model /</a:t>
            </a:r>
          </a:p>
          <a:p>
            <a:pPr algn="ctr"/>
            <a:r>
              <a:rPr lang="en-US" altLang="zh-TW" sz="1200" dirty="0">
                <a:solidFill>
                  <a:schemeClr val="tx1"/>
                </a:solidFill>
                <a:latin typeface="Cambria Math" panose="02040503050406030204" pitchFamily="18" charset="0"/>
              </a:rPr>
              <a:t>Diffusion model</a:t>
            </a:r>
            <a:endParaRPr lang="zh-TW" altLang="en-US" sz="1200" dirty="0">
              <a:solidFill>
                <a:schemeClr val="tx1"/>
              </a:solidFill>
              <a:latin typeface="Cambria Math" panose="02040503050406030204" pitchFamily="18" charset="0"/>
            </a:endParaRPr>
          </a:p>
        </p:txBody>
      </p:sp>
      <p:cxnSp>
        <p:nvCxnSpPr>
          <p:cNvPr id="76" name="直線單箭頭接點 75">
            <a:extLst>
              <a:ext uri="{FF2B5EF4-FFF2-40B4-BE49-F238E27FC236}">
                <a16:creationId xmlns:a16="http://schemas.microsoft.com/office/drawing/2014/main" id="{65880630-225D-4DE1-BA1E-7867F0276616}"/>
              </a:ext>
            </a:extLst>
          </p:cNvPr>
          <p:cNvCxnSpPr>
            <a:cxnSpLocks/>
            <a:stCxn id="74" idx="3"/>
            <a:endCxn id="75" idx="2"/>
          </p:cNvCxnSpPr>
          <p:nvPr/>
        </p:nvCxnSpPr>
        <p:spPr>
          <a:xfrm flipV="1">
            <a:off x="610271" y="3275832"/>
            <a:ext cx="365376" cy="3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線單箭頭接點 76">
            <a:extLst>
              <a:ext uri="{FF2B5EF4-FFF2-40B4-BE49-F238E27FC236}">
                <a16:creationId xmlns:a16="http://schemas.microsoft.com/office/drawing/2014/main" id="{103643E0-9702-4D36-91CC-7F329312946F}"/>
              </a:ext>
            </a:extLst>
          </p:cNvPr>
          <p:cNvCxnSpPr>
            <a:cxnSpLocks/>
          </p:cNvCxnSpPr>
          <p:nvPr/>
        </p:nvCxnSpPr>
        <p:spPr>
          <a:xfrm flipV="1">
            <a:off x="3785452" y="3496752"/>
            <a:ext cx="1988318" cy="1784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8" name="立方體 77">
            <a:extLst>
              <a:ext uri="{FF2B5EF4-FFF2-40B4-BE49-F238E27FC236}">
                <a16:creationId xmlns:a16="http://schemas.microsoft.com/office/drawing/2014/main" id="{ACCA0D0E-EADC-4014-AFBC-F31326426812}"/>
              </a:ext>
            </a:extLst>
          </p:cNvPr>
          <p:cNvSpPr/>
          <p:nvPr/>
        </p:nvSpPr>
        <p:spPr>
          <a:xfrm>
            <a:off x="975647" y="3724807"/>
            <a:ext cx="1681828" cy="767862"/>
          </a:xfrm>
          <a:prstGeom prst="cub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rPr>
              <a:t>Energy model /</a:t>
            </a:r>
          </a:p>
          <a:p>
            <a:pPr algn="ctr"/>
            <a:r>
              <a:rPr lang="en-US" altLang="zh-TW" sz="1200" dirty="0">
                <a:solidFill>
                  <a:schemeClr val="tx1"/>
                </a:solidFill>
                <a:latin typeface="Cambria Math" panose="02040503050406030204" pitchFamily="18" charset="0"/>
              </a:rPr>
              <a:t>Diffusion model</a:t>
            </a:r>
            <a:endParaRPr lang="zh-TW" altLang="en-US" sz="1200" dirty="0">
              <a:solidFill>
                <a:schemeClr val="tx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C6510B9A-FB99-482C-8FF4-8F581FFC831E}"/>
                  </a:ext>
                </a:extLst>
              </p:cNvPr>
              <p:cNvSpPr txBox="1"/>
              <p:nvPr/>
            </p:nvSpPr>
            <p:spPr>
              <a:xfrm>
                <a:off x="300671" y="4053704"/>
                <a:ext cx="30960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2</m:t>
                          </m:r>
                        </m:sub>
                      </m:sSub>
                    </m:oMath>
                  </m:oMathPara>
                </a14:m>
                <a:endParaRPr lang="zh-TW" altLang="en-US" sz="1400" dirty="0">
                  <a:latin typeface="Cambria" panose="02040503050406030204" pitchFamily="18" charset="0"/>
                </a:endParaRPr>
              </a:p>
            </p:txBody>
          </p:sp>
        </mc:Choice>
        <mc:Fallback xmlns="">
          <p:sp>
            <p:nvSpPr>
              <p:cNvPr id="80" name="文字方塊 79">
                <a:extLst>
                  <a:ext uri="{FF2B5EF4-FFF2-40B4-BE49-F238E27FC236}">
                    <a16:creationId xmlns:a16="http://schemas.microsoft.com/office/drawing/2014/main" id="{C6510B9A-FB99-482C-8FF4-8F581FFC831E}"/>
                  </a:ext>
                </a:extLst>
              </p:cNvPr>
              <p:cNvSpPr txBox="1">
                <a:spLocks noRot="1" noChangeAspect="1" noMove="1" noResize="1" noEditPoints="1" noAdjustHandles="1" noChangeArrowheads="1" noChangeShapeType="1" noTextEdit="1"/>
              </p:cNvSpPr>
              <p:nvPr/>
            </p:nvSpPr>
            <p:spPr>
              <a:xfrm>
                <a:off x="300671" y="4053704"/>
                <a:ext cx="309600" cy="307777"/>
              </a:xfrm>
              <a:prstGeom prst="rect">
                <a:avLst/>
              </a:prstGeom>
              <a:blipFill>
                <a:blip r:embed="rId5"/>
                <a:stretch>
                  <a:fillRect/>
                </a:stretch>
              </a:blipFill>
            </p:spPr>
            <p:txBody>
              <a:bodyPr/>
              <a:lstStyle/>
              <a:p>
                <a:r>
                  <a:rPr lang="zh-TW" altLang="en-US">
                    <a:noFill/>
                  </a:rPr>
                  <a:t> </a:t>
                </a:r>
              </a:p>
            </p:txBody>
          </p:sp>
        </mc:Fallback>
      </mc:AlternateContent>
      <p:cxnSp>
        <p:nvCxnSpPr>
          <p:cNvPr id="81" name="直線單箭頭接點 80">
            <a:extLst>
              <a:ext uri="{FF2B5EF4-FFF2-40B4-BE49-F238E27FC236}">
                <a16:creationId xmlns:a16="http://schemas.microsoft.com/office/drawing/2014/main" id="{7272B836-0CDC-47FD-9746-ACA6E8A172C4}"/>
              </a:ext>
            </a:extLst>
          </p:cNvPr>
          <p:cNvCxnSpPr>
            <a:cxnSpLocks/>
            <a:stCxn id="80" idx="3"/>
            <a:endCxn id="78" idx="2"/>
          </p:cNvCxnSpPr>
          <p:nvPr/>
        </p:nvCxnSpPr>
        <p:spPr>
          <a:xfrm flipV="1">
            <a:off x="610271" y="4204721"/>
            <a:ext cx="365376" cy="2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接點 24">
            <a:extLst>
              <a:ext uri="{FF2B5EF4-FFF2-40B4-BE49-F238E27FC236}">
                <a16:creationId xmlns:a16="http://schemas.microsoft.com/office/drawing/2014/main" id="{6EA6F3DD-AC3F-451D-9464-CB8709D5A351}"/>
              </a:ext>
            </a:extLst>
          </p:cNvPr>
          <p:cNvCxnSpPr>
            <a:cxnSpLocks/>
          </p:cNvCxnSpPr>
          <p:nvPr/>
        </p:nvCxnSpPr>
        <p:spPr>
          <a:xfrm>
            <a:off x="2535277" y="3217181"/>
            <a:ext cx="772968" cy="0"/>
          </a:xfrm>
          <a:prstGeom prst="line">
            <a:avLst/>
          </a:prstGeom>
        </p:spPr>
        <p:style>
          <a:lnRef idx="3">
            <a:schemeClr val="dk1"/>
          </a:lnRef>
          <a:fillRef idx="0">
            <a:schemeClr val="dk1"/>
          </a:fillRef>
          <a:effectRef idx="2">
            <a:schemeClr val="dk1"/>
          </a:effectRef>
          <a:fontRef idx="minor">
            <a:schemeClr val="tx1"/>
          </a:fontRef>
        </p:style>
      </p:cxnSp>
      <p:sp>
        <p:nvSpPr>
          <p:cNvPr id="104" name="矩形: 圓角 103">
            <a:extLst>
              <a:ext uri="{FF2B5EF4-FFF2-40B4-BE49-F238E27FC236}">
                <a16:creationId xmlns:a16="http://schemas.microsoft.com/office/drawing/2014/main" id="{C48190E2-A863-422A-AAFE-D8AFC80069DF}"/>
              </a:ext>
            </a:extLst>
          </p:cNvPr>
          <p:cNvSpPr/>
          <p:nvPr/>
        </p:nvSpPr>
        <p:spPr>
          <a:xfrm>
            <a:off x="2831038" y="3496752"/>
            <a:ext cx="954414" cy="367844"/>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latin typeface="Cambria" panose="02040503050406030204" pitchFamily="18" charset="0"/>
              </a:rPr>
              <a:t>Compose</a:t>
            </a:r>
            <a:endParaRPr lang="zh-TW" altLang="en-US" dirty="0">
              <a:solidFill>
                <a:schemeClr val="bg1"/>
              </a:solidFill>
              <a:latin typeface="Cambria" panose="02040503050406030204" pitchFamily="18" charset="0"/>
            </a:endParaRPr>
          </a:p>
        </p:txBody>
      </p:sp>
      <p:cxnSp>
        <p:nvCxnSpPr>
          <p:cNvPr id="105" name="直線接點 104">
            <a:extLst>
              <a:ext uri="{FF2B5EF4-FFF2-40B4-BE49-F238E27FC236}">
                <a16:creationId xmlns:a16="http://schemas.microsoft.com/office/drawing/2014/main" id="{907E0CC3-F902-4F18-BDC1-98610F4DB4AE}"/>
              </a:ext>
            </a:extLst>
          </p:cNvPr>
          <p:cNvCxnSpPr>
            <a:cxnSpLocks/>
            <a:endCxn id="104" idx="0"/>
          </p:cNvCxnSpPr>
          <p:nvPr/>
        </p:nvCxnSpPr>
        <p:spPr>
          <a:xfrm>
            <a:off x="3308245" y="3207656"/>
            <a:ext cx="0" cy="289096"/>
          </a:xfrm>
          <a:prstGeom prst="line">
            <a:avLst/>
          </a:prstGeom>
        </p:spPr>
        <p:style>
          <a:lnRef idx="3">
            <a:schemeClr val="dk1"/>
          </a:lnRef>
          <a:fillRef idx="0">
            <a:schemeClr val="dk1"/>
          </a:fillRef>
          <a:effectRef idx="2">
            <a:schemeClr val="dk1"/>
          </a:effectRef>
          <a:fontRef idx="minor">
            <a:schemeClr val="tx1"/>
          </a:fontRef>
        </p:style>
      </p:cxnSp>
      <p:cxnSp>
        <p:nvCxnSpPr>
          <p:cNvPr id="106" name="直線接點 105">
            <a:extLst>
              <a:ext uri="{FF2B5EF4-FFF2-40B4-BE49-F238E27FC236}">
                <a16:creationId xmlns:a16="http://schemas.microsoft.com/office/drawing/2014/main" id="{4067E802-BBBF-4574-B6F1-32ECDE4574D1}"/>
              </a:ext>
            </a:extLst>
          </p:cNvPr>
          <p:cNvCxnSpPr>
            <a:cxnSpLocks/>
          </p:cNvCxnSpPr>
          <p:nvPr/>
        </p:nvCxnSpPr>
        <p:spPr>
          <a:xfrm>
            <a:off x="2535277" y="4129904"/>
            <a:ext cx="772968" cy="0"/>
          </a:xfrm>
          <a:prstGeom prst="line">
            <a:avLst/>
          </a:prstGeom>
        </p:spPr>
        <p:style>
          <a:lnRef idx="3">
            <a:schemeClr val="dk1"/>
          </a:lnRef>
          <a:fillRef idx="0">
            <a:schemeClr val="dk1"/>
          </a:fillRef>
          <a:effectRef idx="2">
            <a:schemeClr val="dk1"/>
          </a:effectRef>
          <a:fontRef idx="minor">
            <a:schemeClr val="tx1"/>
          </a:fontRef>
        </p:style>
      </p:cxnSp>
      <p:cxnSp>
        <p:nvCxnSpPr>
          <p:cNvPr id="107" name="直線接點 106">
            <a:extLst>
              <a:ext uri="{FF2B5EF4-FFF2-40B4-BE49-F238E27FC236}">
                <a16:creationId xmlns:a16="http://schemas.microsoft.com/office/drawing/2014/main" id="{3096E770-74AE-4FEF-B289-FBA5F4788740}"/>
              </a:ext>
            </a:extLst>
          </p:cNvPr>
          <p:cNvCxnSpPr>
            <a:cxnSpLocks/>
            <a:stCxn id="104" idx="2"/>
          </p:cNvCxnSpPr>
          <p:nvPr/>
        </p:nvCxnSpPr>
        <p:spPr>
          <a:xfrm>
            <a:off x="3308245" y="3864596"/>
            <a:ext cx="0" cy="265308"/>
          </a:xfrm>
          <a:prstGeom prst="line">
            <a:avLst/>
          </a:prstGeom>
        </p:spPr>
        <p:style>
          <a:lnRef idx="3">
            <a:schemeClr val="dk1"/>
          </a:lnRef>
          <a:fillRef idx="0">
            <a:schemeClr val="dk1"/>
          </a:fillRef>
          <a:effectRef idx="2">
            <a:schemeClr val="dk1"/>
          </a:effectRef>
          <a:fontRef idx="minor">
            <a:schemeClr val="tx1"/>
          </a:fontRef>
        </p:style>
      </p:cxnSp>
      <p:sp>
        <p:nvSpPr>
          <p:cNvPr id="52" name="矩形: 圓角 51">
            <a:extLst>
              <a:ext uri="{FF2B5EF4-FFF2-40B4-BE49-F238E27FC236}">
                <a16:creationId xmlns:a16="http://schemas.microsoft.com/office/drawing/2014/main" id="{BBB327B4-A47F-4E80-AD9F-D55625B6147A}"/>
              </a:ext>
            </a:extLst>
          </p:cNvPr>
          <p:cNvSpPr/>
          <p:nvPr/>
        </p:nvSpPr>
        <p:spPr>
          <a:xfrm>
            <a:off x="5773772" y="1682033"/>
            <a:ext cx="296779" cy="19376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圓角 109">
            <a:extLst>
              <a:ext uri="{FF2B5EF4-FFF2-40B4-BE49-F238E27FC236}">
                <a16:creationId xmlns:a16="http://schemas.microsoft.com/office/drawing/2014/main" id="{1BC6B3BD-90CF-41A8-87A6-37604F4D3212}"/>
              </a:ext>
            </a:extLst>
          </p:cNvPr>
          <p:cNvSpPr/>
          <p:nvPr/>
        </p:nvSpPr>
        <p:spPr>
          <a:xfrm rot="5400000">
            <a:off x="6897411" y="2199279"/>
            <a:ext cx="296779" cy="25440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CF0641A9-A201-4F95-8525-54001CAF55F3}"/>
                  </a:ext>
                </a:extLst>
              </p:cNvPr>
              <p:cNvSpPr txBox="1"/>
              <p:nvPr/>
            </p:nvSpPr>
            <p:spPr>
              <a:xfrm>
                <a:off x="635761" y="1778709"/>
                <a:ext cx="4572000" cy="366639"/>
              </a:xfrm>
              <a:prstGeom prst="rect">
                <a:avLst/>
              </a:prstGeom>
              <a:noFill/>
            </p:spPr>
            <p:txBody>
              <a:bodyPr wrap="square">
                <a:spAutoFit/>
              </a:bodyPr>
              <a:lstStyle/>
              <a:p>
                <a:pPr>
                  <a:lnSpc>
                    <a:spcPct val="150000"/>
                  </a:lnSpc>
                </a:pP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i="1">
                            <a:latin typeface="Cambria Math" panose="02040503050406030204" pitchFamily="18" charset="0"/>
                          </a:rPr>
                          <m:t>1</m:t>
                        </m:r>
                      </m:sub>
                    </m:sSub>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A</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3</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4</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5</m:t>
                            </m:r>
                          </m:sub>
                        </m:sSub>
                      </m:e>
                    </m:d>
                  </m:oMath>
                </a14:m>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i="1">
                            <a:latin typeface="Cambria Math" panose="02040503050406030204" pitchFamily="18" charset="0"/>
                          </a:rPr>
                          <m:t>2</m:t>
                        </m:r>
                      </m:sub>
                    </m:sSub>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3</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4</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5</m:t>
                            </m:r>
                          </m:sub>
                        </m:sSub>
                      </m:e>
                    </m:d>
                  </m:oMath>
                </a14:m>
                <a:endParaRPr lang="en-US" altLang="zh-TW" b="0" dirty="0">
                  <a:latin typeface="Times New Roman" panose="02020603050405020304" pitchFamily="18" charset="0"/>
                  <a:cs typeface="Times New Roman" panose="02020603050405020304" pitchFamily="18" charset="0"/>
                </a:endParaRPr>
              </a:p>
            </p:txBody>
          </p:sp>
        </mc:Choice>
        <mc:Fallback xmlns="">
          <p:sp>
            <p:nvSpPr>
              <p:cNvPr id="27" name="文字方塊 26">
                <a:extLst>
                  <a:ext uri="{FF2B5EF4-FFF2-40B4-BE49-F238E27FC236}">
                    <a16:creationId xmlns:a16="http://schemas.microsoft.com/office/drawing/2014/main" id="{CF0641A9-A201-4F95-8525-54001CAF55F3}"/>
                  </a:ext>
                </a:extLst>
              </p:cNvPr>
              <p:cNvSpPr txBox="1">
                <a:spLocks noRot="1" noChangeAspect="1" noMove="1" noResize="1" noEditPoints="1" noAdjustHandles="1" noChangeArrowheads="1" noChangeShapeType="1" noTextEdit="1"/>
              </p:cNvSpPr>
              <p:nvPr/>
            </p:nvSpPr>
            <p:spPr>
              <a:xfrm>
                <a:off x="635761" y="1778709"/>
                <a:ext cx="4572000" cy="366639"/>
              </a:xfrm>
              <a:prstGeom prst="rect">
                <a:avLst/>
              </a:prstGeom>
              <a:blipFill>
                <a:blip r:embed="rId6"/>
                <a:stretch>
                  <a:fillRect b="-16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7496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0"/>
                                        </p:tgtEl>
                                        <p:attrNameLst>
                                          <p:attrName>style.visibility</p:attrName>
                                        </p:attrNameLst>
                                      </p:cBhvr>
                                      <p:to>
                                        <p:strVal val="visible"/>
                                      </p:to>
                                    </p:set>
                                    <p:anim calcmode="lin" valueType="num">
                                      <p:cBhvr additive="base">
                                        <p:cTn id="21" dur="500" fill="hold"/>
                                        <p:tgtEl>
                                          <p:spTgt spid="110"/>
                                        </p:tgtEl>
                                        <p:attrNameLst>
                                          <p:attrName>ppt_x</p:attrName>
                                        </p:attrNameLst>
                                      </p:cBhvr>
                                      <p:tavLst>
                                        <p:tav tm="0">
                                          <p:val>
                                            <p:strVal val="#ppt_x"/>
                                          </p:val>
                                        </p:tav>
                                        <p:tav tm="100000">
                                          <p:val>
                                            <p:strVal val="#ppt_x"/>
                                          </p:val>
                                        </p:tav>
                                      </p:tavLst>
                                    </p:anim>
                                    <p:anim calcmode="lin" valueType="num">
                                      <p:cBhvr additive="base">
                                        <p:cTn id="22" dur="500" fill="hold"/>
                                        <p:tgtEl>
                                          <p:spTgt spid="1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 calcmode="lin" valueType="num">
                                      <p:cBhvr additive="base">
                                        <p:cTn id="25" dur="500" fill="hold"/>
                                        <p:tgtEl>
                                          <p:spTgt spid="80"/>
                                        </p:tgtEl>
                                        <p:attrNameLst>
                                          <p:attrName>ppt_x</p:attrName>
                                        </p:attrNameLst>
                                      </p:cBhvr>
                                      <p:tavLst>
                                        <p:tav tm="0">
                                          <p:val>
                                            <p:strVal val="#ppt_x"/>
                                          </p:val>
                                        </p:tav>
                                        <p:tav tm="100000">
                                          <p:val>
                                            <p:strVal val="#ppt_x"/>
                                          </p:val>
                                        </p:tav>
                                      </p:tavLst>
                                    </p:anim>
                                    <p:anim calcmode="lin" valueType="num">
                                      <p:cBhvr additive="base">
                                        <p:cTn id="26" dur="500" fill="hold"/>
                                        <p:tgtEl>
                                          <p:spTgt spid="8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ppt_x"/>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5"/>
                                        </p:tgtEl>
                                        <p:attrNameLst>
                                          <p:attrName>style.visibility</p:attrName>
                                        </p:attrNameLst>
                                      </p:cBhvr>
                                      <p:to>
                                        <p:strVal val="visible"/>
                                      </p:to>
                                    </p:set>
                                    <p:anim calcmode="lin" valueType="num">
                                      <p:cBhvr additive="base">
                                        <p:cTn id="39" dur="500" fill="hold"/>
                                        <p:tgtEl>
                                          <p:spTgt spid="105"/>
                                        </p:tgtEl>
                                        <p:attrNameLst>
                                          <p:attrName>ppt_x</p:attrName>
                                        </p:attrNameLst>
                                      </p:cBhvr>
                                      <p:tavLst>
                                        <p:tav tm="0">
                                          <p:val>
                                            <p:strVal val="#ppt_x"/>
                                          </p:val>
                                        </p:tav>
                                        <p:tav tm="100000">
                                          <p:val>
                                            <p:strVal val="#ppt_x"/>
                                          </p:val>
                                        </p:tav>
                                      </p:tavLst>
                                    </p:anim>
                                    <p:anim calcmode="lin" valueType="num">
                                      <p:cBhvr additive="base">
                                        <p:cTn id="40" dur="500" fill="hold"/>
                                        <p:tgtEl>
                                          <p:spTgt spid="10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6"/>
                                        </p:tgtEl>
                                        <p:attrNameLst>
                                          <p:attrName>style.visibility</p:attrName>
                                        </p:attrNameLst>
                                      </p:cBhvr>
                                      <p:to>
                                        <p:strVal val="visible"/>
                                      </p:to>
                                    </p:set>
                                    <p:anim calcmode="lin" valueType="num">
                                      <p:cBhvr additive="base">
                                        <p:cTn id="43" dur="500" fill="hold"/>
                                        <p:tgtEl>
                                          <p:spTgt spid="106"/>
                                        </p:tgtEl>
                                        <p:attrNameLst>
                                          <p:attrName>ppt_x</p:attrName>
                                        </p:attrNameLst>
                                      </p:cBhvr>
                                      <p:tavLst>
                                        <p:tav tm="0">
                                          <p:val>
                                            <p:strVal val="#ppt_x"/>
                                          </p:val>
                                        </p:tav>
                                        <p:tav tm="100000">
                                          <p:val>
                                            <p:strVal val="#ppt_x"/>
                                          </p:val>
                                        </p:tav>
                                      </p:tavLst>
                                    </p:anim>
                                    <p:anim calcmode="lin" valueType="num">
                                      <p:cBhvr additive="base">
                                        <p:cTn id="44" dur="500" fill="hold"/>
                                        <p:tgtEl>
                                          <p:spTgt spid="10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anim calcmode="lin" valueType="num">
                                      <p:cBhvr additive="base">
                                        <p:cTn id="47" dur="500" fill="hold"/>
                                        <p:tgtEl>
                                          <p:spTgt spid="107"/>
                                        </p:tgtEl>
                                        <p:attrNameLst>
                                          <p:attrName>ppt_x</p:attrName>
                                        </p:attrNameLst>
                                      </p:cBhvr>
                                      <p:tavLst>
                                        <p:tav tm="0">
                                          <p:val>
                                            <p:strVal val="#ppt_x"/>
                                          </p:val>
                                        </p:tav>
                                        <p:tav tm="100000">
                                          <p:val>
                                            <p:strVal val="#ppt_x"/>
                                          </p:val>
                                        </p:tav>
                                      </p:tavLst>
                                    </p:anim>
                                    <p:anim calcmode="lin" valueType="num">
                                      <p:cBhvr additive="base">
                                        <p:cTn id="48" dur="500" fill="hold"/>
                                        <p:tgtEl>
                                          <p:spTgt spid="10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anim calcmode="lin" valueType="num">
                                      <p:cBhvr additive="base">
                                        <p:cTn id="51" dur="500" fill="hold"/>
                                        <p:tgtEl>
                                          <p:spTgt spid="104"/>
                                        </p:tgtEl>
                                        <p:attrNameLst>
                                          <p:attrName>ppt_x</p:attrName>
                                        </p:attrNameLst>
                                      </p:cBhvr>
                                      <p:tavLst>
                                        <p:tav tm="0">
                                          <p:val>
                                            <p:strVal val="#ppt_x"/>
                                          </p:val>
                                        </p:tav>
                                        <p:tav tm="100000">
                                          <p:val>
                                            <p:strVal val="#ppt_x"/>
                                          </p:val>
                                        </p:tav>
                                      </p:tavLst>
                                    </p:anim>
                                    <p:anim calcmode="lin" valueType="num">
                                      <p:cBhvr additive="base">
                                        <p:cTn id="52"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 calcmode="lin" valueType="num">
                                      <p:cBhvr additive="base">
                                        <p:cTn id="57" dur="500" fill="hold"/>
                                        <p:tgtEl>
                                          <p:spTgt spid="77"/>
                                        </p:tgtEl>
                                        <p:attrNameLst>
                                          <p:attrName>ppt_x</p:attrName>
                                        </p:attrNameLst>
                                      </p:cBhvr>
                                      <p:tavLst>
                                        <p:tav tm="0">
                                          <p:val>
                                            <p:strVal val="#ppt_x"/>
                                          </p:val>
                                        </p:tav>
                                        <p:tav tm="100000">
                                          <p:val>
                                            <p:strVal val="#ppt_x"/>
                                          </p:val>
                                        </p:tav>
                                      </p:tavLst>
                                    </p:anim>
                                    <p:anim calcmode="lin" valueType="num">
                                      <p:cBhvr additive="base">
                                        <p:cTn id="5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0" grpId="0"/>
      <p:bldP spid="104" grpId="0" animBg="1"/>
      <p:bldP spid="52" grpId="0" animBg="1"/>
      <p:bldP spid="1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1848263"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a:p>
            <a:pPr>
              <a:defRPr/>
            </a:pP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Motivation work</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7</a:t>
            </a:fld>
            <a:endParaRPr lang="zh-CN" altLang="en-US" dirty="0"/>
          </a:p>
        </p:txBody>
      </p:sp>
      <p:pic>
        <p:nvPicPr>
          <p:cNvPr id="2050" name="Picture 2">
            <a:extLst>
              <a:ext uri="{FF2B5EF4-FFF2-40B4-BE49-F238E27FC236}">
                <a16:creationId xmlns:a16="http://schemas.microsoft.com/office/drawing/2014/main" id="{67AA755C-4E40-4EED-9C41-78458DD95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799" y="1265035"/>
            <a:ext cx="3702502" cy="28260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0645516-7EC0-484F-B8F8-A58BE973B05E}"/>
              </a:ext>
            </a:extLst>
          </p:cNvPr>
          <p:cNvSpPr/>
          <p:nvPr/>
        </p:nvSpPr>
        <p:spPr>
          <a:xfrm>
            <a:off x="6961586" y="2552011"/>
            <a:ext cx="250031" cy="235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7A19795F-8131-4E50-98AF-B8D4A7F695A9}"/>
              </a:ext>
            </a:extLst>
          </p:cNvPr>
          <p:cNvSpPr/>
          <p:nvPr/>
        </p:nvSpPr>
        <p:spPr>
          <a:xfrm>
            <a:off x="5202036" y="1653257"/>
            <a:ext cx="134266" cy="1930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69A7ABB8-81C1-4C80-9E66-059C555D1BC7}"/>
              </a:ext>
            </a:extLst>
          </p:cNvPr>
          <p:cNvSpPr/>
          <p:nvPr/>
        </p:nvSpPr>
        <p:spPr>
          <a:xfrm rot="5400000">
            <a:off x="7048125" y="2733435"/>
            <a:ext cx="108652" cy="2489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1CC2F7E6-3046-4E6A-A897-647C92454AF2}"/>
                  </a:ext>
                </a:extLst>
              </p:cNvPr>
              <p:cNvSpPr txBox="1"/>
              <p:nvPr/>
            </p:nvSpPr>
            <p:spPr>
              <a:xfrm>
                <a:off x="6770164" y="2327151"/>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i="1" smtClean="0">
                                  <a:solidFill>
                                    <a:schemeClr val="tx1"/>
                                  </a:solidFill>
                                  <a:latin typeface="Cambria Math" panose="02040503050406030204" pitchFamily="18" charset="0"/>
                                </a:rPr>
                                <m:t>3</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i="1" smtClean="0">
                                  <a:solidFill>
                                    <a:schemeClr val="tx1"/>
                                  </a:solidFill>
                                  <a:latin typeface="Cambria Math" panose="02040503050406030204" pitchFamily="18" charset="0"/>
                                </a:rPr>
                                <m:t>3</m:t>
                              </m:r>
                            </m:sub>
                          </m:sSub>
                        </m:e>
                      </m:d>
                    </m:oMath>
                  </m:oMathPara>
                </a14:m>
                <a:endParaRPr lang="zh-TW" altLang="en-US" sz="1000" dirty="0">
                  <a:latin typeface="Cambria" panose="02040503050406030204" pitchFamily="18" charset="0"/>
                </a:endParaRPr>
              </a:p>
            </p:txBody>
          </p:sp>
        </mc:Choice>
        <mc:Fallback xmlns="">
          <p:sp>
            <p:nvSpPr>
              <p:cNvPr id="66" name="文字方塊 65">
                <a:extLst>
                  <a:ext uri="{FF2B5EF4-FFF2-40B4-BE49-F238E27FC236}">
                    <a16:creationId xmlns:a16="http://schemas.microsoft.com/office/drawing/2014/main" id="{1CC2F7E6-3046-4E6A-A897-647C92454AF2}"/>
                  </a:ext>
                </a:extLst>
              </p:cNvPr>
              <p:cNvSpPr txBox="1">
                <a:spLocks noRot="1" noChangeAspect="1" noMove="1" noResize="1" noEditPoints="1" noAdjustHandles="1" noChangeArrowheads="1" noChangeShapeType="1" noTextEdit="1"/>
              </p:cNvSpPr>
              <p:nvPr/>
            </p:nvSpPr>
            <p:spPr>
              <a:xfrm>
                <a:off x="6770164" y="2327151"/>
                <a:ext cx="704801" cy="24622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79712248-8F7D-44A6-A500-C8F18EB90C0B}"/>
                  </a:ext>
                </a:extLst>
              </p:cNvPr>
              <p:cNvSpPr txBox="1"/>
              <p:nvPr/>
            </p:nvSpPr>
            <p:spPr>
              <a:xfrm>
                <a:off x="6744196" y="3167770"/>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i="1" smtClean="0">
                                  <a:solidFill>
                                    <a:schemeClr val="tx1"/>
                                  </a:solidFill>
                                  <a:latin typeface="Cambria Math" panose="02040503050406030204" pitchFamily="18" charset="0"/>
                                </a:rPr>
                                <m:t>3</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1</m:t>
                              </m:r>
                            </m:sub>
                          </m:sSub>
                        </m:e>
                      </m:d>
                    </m:oMath>
                  </m:oMathPara>
                </a14:m>
                <a:endParaRPr lang="zh-TW" altLang="en-US" sz="1000" dirty="0">
                  <a:latin typeface="Cambria" panose="02040503050406030204" pitchFamily="18" charset="0"/>
                </a:endParaRPr>
              </a:p>
            </p:txBody>
          </p:sp>
        </mc:Choice>
        <mc:Fallback xmlns="">
          <p:sp>
            <p:nvSpPr>
              <p:cNvPr id="67" name="文字方塊 66">
                <a:extLst>
                  <a:ext uri="{FF2B5EF4-FFF2-40B4-BE49-F238E27FC236}">
                    <a16:creationId xmlns:a16="http://schemas.microsoft.com/office/drawing/2014/main" id="{79712248-8F7D-44A6-A500-C8F18EB90C0B}"/>
                  </a:ext>
                </a:extLst>
              </p:cNvPr>
              <p:cNvSpPr txBox="1">
                <a:spLocks noRot="1" noChangeAspect="1" noMove="1" noResize="1" noEditPoints="1" noAdjustHandles="1" noChangeArrowheads="1" noChangeShapeType="1" noTextEdit="1"/>
              </p:cNvSpPr>
              <p:nvPr/>
            </p:nvSpPr>
            <p:spPr>
              <a:xfrm>
                <a:off x="6744196" y="3167770"/>
                <a:ext cx="704801" cy="24622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5F92114A-1188-4F01-936A-A346538C03C0}"/>
                  </a:ext>
                </a:extLst>
              </p:cNvPr>
              <p:cNvSpPr txBox="1"/>
              <p:nvPr/>
            </p:nvSpPr>
            <p:spPr>
              <a:xfrm>
                <a:off x="6732064" y="2752674"/>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i="1" smtClean="0">
                                  <a:solidFill>
                                    <a:schemeClr val="tx1"/>
                                  </a:solidFill>
                                  <a:latin typeface="Cambria Math" panose="02040503050406030204" pitchFamily="18" charset="0"/>
                                </a:rPr>
                                <m:t>3</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2</m:t>
                              </m:r>
                            </m:sub>
                          </m:sSub>
                        </m:e>
                      </m:d>
                    </m:oMath>
                  </m:oMathPara>
                </a14:m>
                <a:endParaRPr lang="zh-TW" altLang="en-US" sz="1000" dirty="0">
                  <a:latin typeface="Cambria" panose="02040503050406030204" pitchFamily="18" charset="0"/>
                </a:endParaRPr>
              </a:p>
            </p:txBody>
          </p:sp>
        </mc:Choice>
        <mc:Fallback xmlns="">
          <p:sp>
            <p:nvSpPr>
              <p:cNvPr id="68" name="文字方塊 67">
                <a:extLst>
                  <a:ext uri="{FF2B5EF4-FFF2-40B4-BE49-F238E27FC236}">
                    <a16:creationId xmlns:a16="http://schemas.microsoft.com/office/drawing/2014/main" id="{5F92114A-1188-4F01-936A-A346538C03C0}"/>
                  </a:ext>
                </a:extLst>
              </p:cNvPr>
              <p:cNvSpPr txBox="1">
                <a:spLocks noRot="1" noChangeAspect="1" noMove="1" noResize="1" noEditPoints="1" noAdjustHandles="1" noChangeArrowheads="1" noChangeShapeType="1" noTextEdit="1"/>
              </p:cNvSpPr>
              <p:nvPr/>
            </p:nvSpPr>
            <p:spPr>
              <a:xfrm>
                <a:off x="6732064" y="2752674"/>
                <a:ext cx="704801" cy="246221"/>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C909EF0D-8225-4CCF-AA72-20B79FC6FC01}"/>
                  </a:ext>
                </a:extLst>
              </p:cNvPr>
              <p:cNvSpPr txBox="1"/>
              <p:nvPr/>
            </p:nvSpPr>
            <p:spPr>
              <a:xfrm>
                <a:off x="6730047" y="1894173"/>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i="1" smtClean="0">
                                  <a:solidFill>
                                    <a:schemeClr val="tx1"/>
                                  </a:solidFill>
                                  <a:latin typeface="Cambria Math" panose="02040503050406030204" pitchFamily="18" charset="0"/>
                                </a:rPr>
                                <m:t>3</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4</m:t>
                              </m:r>
                            </m:sub>
                          </m:sSub>
                        </m:e>
                      </m:d>
                    </m:oMath>
                  </m:oMathPara>
                </a14:m>
                <a:endParaRPr lang="zh-TW" altLang="en-US" sz="1000" dirty="0">
                  <a:latin typeface="Cambria" panose="02040503050406030204" pitchFamily="18" charset="0"/>
                </a:endParaRPr>
              </a:p>
            </p:txBody>
          </p:sp>
        </mc:Choice>
        <mc:Fallback xmlns="">
          <p:sp>
            <p:nvSpPr>
              <p:cNvPr id="69" name="文字方塊 68">
                <a:extLst>
                  <a:ext uri="{FF2B5EF4-FFF2-40B4-BE49-F238E27FC236}">
                    <a16:creationId xmlns:a16="http://schemas.microsoft.com/office/drawing/2014/main" id="{C909EF0D-8225-4CCF-AA72-20B79FC6FC01}"/>
                  </a:ext>
                </a:extLst>
              </p:cNvPr>
              <p:cNvSpPr txBox="1">
                <a:spLocks noRot="1" noChangeAspect="1" noMove="1" noResize="1" noEditPoints="1" noAdjustHandles="1" noChangeArrowheads="1" noChangeShapeType="1" noTextEdit="1"/>
              </p:cNvSpPr>
              <p:nvPr/>
            </p:nvSpPr>
            <p:spPr>
              <a:xfrm>
                <a:off x="6730047" y="1894173"/>
                <a:ext cx="704801" cy="246221"/>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5F6F87AE-D881-4AE6-8AB3-514F3B99530F}"/>
                  </a:ext>
                </a:extLst>
              </p:cNvPr>
              <p:cNvSpPr txBox="1"/>
              <p:nvPr/>
            </p:nvSpPr>
            <p:spPr>
              <a:xfrm>
                <a:off x="6714507" y="1415709"/>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i="1" smtClean="0">
                                  <a:solidFill>
                                    <a:schemeClr val="tx1"/>
                                  </a:solidFill>
                                  <a:latin typeface="Cambria Math" panose="02040503050406030204" pitchFamily="18" charset="0"/>
                                </a:rPr>
                                <m:t>3</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5</m:t>
                              </m:r>
                            </m:sub>
                          </m:sSub>
                        </m:e>
                      </m:d>
                    </m:oMath>
                  </m:oMathPara>
                </a14:m>
                <a:endParaRPr lang="zh-TW" altLang="en-US" sz="1000" dirty="0">
                  <a:latin typeface="Cambria" panose="02040503050406030204" pitchFamily="18" charset="0"/>
                </a:endParaRPr>
              </a:p>
            </p:txBody>
          </p:sp>
        </mc:Choice>
        <mc:Fallback xmlns="">
          <p:sp>
            <p:nvSpPr>
              <p:cNvPr id="70" name="文字方塊 69">
                <a:extLst>
                  <a:ext uri="{FF2B5EF4-FFF2-40B4-BE49-F238E27FC236}">
                    <a16:creationId xmlns:a16="http://schemas.microsoft.com/office/drawing/2014/main" id="{5F6F87AE-D881-4AE6-8AB3-514F3B99530F}"/>
                  </a:ext>
                </a:extLst>
              </p:cNvPr>
              <p:cNvSpPr txBox="1">
                <a:spLocks noRot="1" noChangeAspect="1" noMove="1" noResize="1" noEditPoints="1" noAdjustHandles="1" noChangeArrowheads="1" noChangeShapeType="1" noTextEdit="1"/>
              </p:cNvSpPr>
              <p:nvPr/>
            </p:nvSpPr>
            <p:spPr>
              <a:xfrm>
                <a:off x="6714507" y="1415709"/>
                <a:ext cx="704801" cy="24622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40A0E27F-1DD2-4772-B35D-7F39FB02F6A3}"/>
                  </a:ext>
                </a:extLst>
              </p:cNvPr>
              <p:cNvSpPr txBox="1"/>
              <p:nvPr/>
            </p:nvSpPr>
            <p:spPr>
              <a:xfrm>
                <a:off x="6181402" y="2319795"/>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2</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i="1" smtClean="0">
                                  <a:solidFill>
                                    <a:schemeClr val="tx1"/>
                                  </a:solidFill>
                                  <a:latin typeface="Cambria Math" panose="02040503050406030204" pitchFamily="18" charset="0"/>
                                </a:rPr>
                                <m:t>3</m:t>
                              </m:r>
                            </m:sub>
                          </m:sSub>
                        </m:e>
                      </m:d>
                    </m:oMath>
                  </m:oMathPara>
                </a14:m>
                <a:endParaRPr lang="zh-TW" altLang="en-US" sz="1000" dirty="0">
                  <a:latin typeface="Cambria" panose="02040503050406030204" pitchFamily="18" charset="0"/>
                </a:endParaRPr>
              </a:p>
            </p:txBody>
          </p:sp>
        </mc:Choice>
        <mc:Fallback xmlns="">
          <p:sp>
            <p:nvSpPr>
              <p:cNvPr id="71" name="文字方塊 70">
                <a:extLst>
                  <a:ext uri="{FF2B5EF4-FFF2-40B4-BE49-F238E27FC236}">
                    <a16:creationId xmlns:a16="http://schemas.microsoft.com/office/drawing/2014/main" id="{40A0E27F-1DD2-4772-B35D-7F39FB02F6A3}"/>
                  </a:ext>
                </a:extLst>
              </p:cNvPr>
              <p:cNvSpPr txBox="1">
                <a:spLocks noRot="1" noChangeAspect="1" noMove="1" noResize="1" noEditPoints="1" noAdjustHandles="1" noChangeArrowheads="1" noChangeShapeType="1" noTextEdit="1"/>
              </p:cNvSpPr>
              <p:nvPr/>
            </p:nvSpPr>
            <p:spPr>
              <a:xfrm>
                <a:off x="6181402" y="2319795"/>
                <a:ext cx="704801" cy="246221"/>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D8C61533-866B-4E6E-9957-A6A1D93BA625}"/>
                  </a:ext>
                </a:extLst>
              </p:cNvPr>
              <p:cNvSpPr txBox="1"/>
              <p:nvPr/>
            </p:nvSpPr>
            <p:spPr>
              <a:xfrm>
                <a:off x="6148293" y="2745318"/>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2</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2</m:t>
                              </m:r>
                            </m:sub>
                          </m:sSub>
                        </m:e>
                      </m:d>
                    </m:oMath>
                  </m:oMathPara>
                </a14:m>
                <a:endParaRPr lang="zh-TW" altLang="en-US" sz="1000" dirty="0">
                  <a:latin typeface="Cambria" panose="02040503050406030204" pitchFamily="18" charset="0"/>
                </a:endParaRPr>
              </a:p>
            </p:txBody>
          </p:sp>
        </mc:Choice>
        <mc:Fallback xmlns="">
          <p:sp>
            <p:nvSpPr>
              <p:cNvPr id="72" name="文字方塊 71">
                <a:extLst>
                  <a:ext uri="{FF2B5EF4-FFF2-40B4-BE49-F238E27FC236}">
                    <a16:creationId xmlns:a16="http://schemas.microsoft.com/office/drawing/2014/main" id="{D8C61533-866B-4E6E-9957-A6A1D93BA625}"/>
                  </a:ext>
                </a:extLst>
              </p:cNvPr>
              <p:cNvSpPr txBox="1">
                <a:spLocks noRot="1" noChangeAspect="1" noMove="1" noResize="1" noEditPoints="1" noAdjustHandles="1" noChangeArrowheads="1" noChangeShapeType="1" noTextEdit="1"/>
              </p:cNvSpPr>
              <p:nvPr/>
            </p:nvSpPr>
            <p:spPr>
              <a:xfrm>
                <a:off x="6148293" y="2745318"/>
                <a:ext cx="704801" cy="246221"/>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a:extLst>
                  <a:ext uri="{FF2B5EF4-FFF2-40B4-BE49-F238E27FC236}">
                    <a16:creationId xmlns:a16="http://schemas.microsoft.com/office/drawing/2014/main" id="{CFF10B9D-A1A7-486A-B858-1938C94549B3}"/>
                  </a:ext>
                </a:extLst>
              </p:cNvPr>
              <p:cNvSpPr txBox="1"/>
              <p:nvPr/>
            </p:nvSpPr>
            <p:spPr>
              <a:xfrm>
                <a:off x="6162522" y="3176472"/>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2</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1</m:t>
                              </m:r>
                            </m:sub>
                          </m:sSub>
                        </m:e>
                      </m:d>
                    </m:oMath>
                  </m:oMathPara>
                </a14:m>
                <a:endParaRPr lang="zh-TW" altLang="en-US" sz="1000" dirty="0">
                  <a:latin typeface="Cambria" panose="02040503050406030204" pitchFamily="18" charset="0"/>
                </a:endParaRPr>
              </a:p>
            </p:txBody>
          </p:sp>
        </mc:Choice>
        <mc:Fallback xmlns="">
          <p:sp>
            <p:nvSpPr>
              <p:cNvPr id="73" name="文字方塊 72">
                <a:extLst>
                  <a:ext uri="{FF2B5EF4-FFF2-40B4-BE49-F238E27FC236}">
                    <a16:creationId xmlns:a16="http://schemas.microsoft.com/office/drawing/2014/main" id="{CFF10B9D-A1A7-486A-B858-1938C94549B3}"/>
                  </a:ext>
                </a:extLst>
              </p:cNvPr>
              <p:cNvSpPr txBox="1">
                <a:spLocks noRot="1" noChangeAspect="1" noMove="1" noResize="1" noEditPoints="1" noAdjustHandles="1" noChangeArrowheads="1" noChangeShapeType="1" noTextEdit="1"/>
              </p:cNvSpPr>
              <p:nvPr/>
            </p:nvSpPr>
            <p:spPr>
              <a:xfrm>
                <a:off x="6162522" y="3176472"/>
                <a:ext cx="704801" cy="24622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3" name="文字方塊 82">
                <a:extLst>
                  <a:ext uri="{FF2B5EF4-FFF2-40B4-BE49-F238E27FC236}">
                    <a16:creationId xmlns:a16="http://schemas.microsoft.com/office/drawing/2014/main" id="{C32CDEDB-BDC7-43EC-8989-07CB538DA008}"/>
                  </a:ext>
                </a:extLst>
              </p:cNvPr>
              <p:cNvSpPr txBox="1"/>
              <p:nvPr/>
            </p:nvSpPr>
            <p:spPr>
              <a:xfrm>
                <a:off x="6149529" y="1413960"/>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2</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5</m:t>
                              </m:r>
                            </m:sub>
                          </m:sSub>
                        </m:e>
                      </m:d>
                    </m:oMath>
                  </m:oMathPara>
                </a14:m>
                <a:endParaRPr lang="zh-TW" altLang="en-US" sz="1000" dirty="0">
                  <a:latin typeface="Cambria" panose="02040503050406030204" pitchFamily="18" charset="0"/>
                </a:endParaRPr>
              </a:p>
            </p:txBody>
          </p:sp>
        </mc:Choice>
        <mc:Fallback xmlns="">
          <p:sp>
            <p:nvSpPr>
              <p:cNvPr id="83" name="文字方塊 82">
                <a:extLst>
                  <a:ext uri="{FF2B5EF4-FFF2-40B4-BE49-F238E27FC236}">
                    <a16:creationId xmlns:a16="http://schemas.microsoft.com/office/drawing/2014/main" id="{C32CDEDB-BDC7-43EC-8989-07CB538DA008}"/>
                  </a:ext>
                </a:extLst>
              </p:cNvPr>
              <p:cNvSpPr txBox="1">
                <a:spLocks noRot="1" noChangeAspect="1" noMove="1" noResize="1" noEditPoints="1" noAdjustHandles="1" noChangeArrowheads="1" noChangeShapeType="1" noTextEdit="1"/>
              </p:cNvSpPr>
              <p:nvPr/>
            </p:nvSpPr>
            <p:spPr>
              <a:xfrm>
                <a:off x="6149529" y="1413960"/>
                <a:ext cx="704801" cy="246221"/>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37D2AD5D-EB92-4E20-A058-661AF8CAB4FD}"/>
                  </a:ext>
                </a:extLst>
              </p:cNvPr>
              <p:cNvSpPr txBox="1"/>
              <p:nvPr/>
            </p:nvSpPr>
            <p:spPr>
              <a:xfrm>
                <a:off x="6163851" y="1902880"/>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2</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4</m:t>
                              </m:r>
                            </m:sub>
                          </m:sSub>
                        </m:e>
                      </m:d>
                    </m:oMath>
                  </m:oMathPara>
                </a14:m>
                <a:endParaRPr lang="zh-TW" altLang="en-US" sz="1000" dirty="0">
                  <a:latin typeface="Cambria" panose="02040503050406030204" pitchFamily="18" charset="0"/>
                </a:endParaRPr>
              </a:p>
            </p:txBody>
          </p:sp>
        </mc:Choice>
        <mc:Fallback xmlns="">
          <p:sp>
            <p:nvSpPr>
              <p:cNvPr id="84" name="文字方塊 83">
                <a:extLst>
                  <a:ext uri="{FF2B5EF4-FFF2-40B4-BE49-F238E27FC236}">
                    <a16:creationId xmlns:a16="http://schemas.microsoft.com/office/drawing/2014/main" id="{37D2AD5D-EB92-4E20-A058-661AF8CAB4FD}"/>
                  </a:ext>
                </a:extLst>
              </p:cNvPr>
              <p:cNvSpPr txBox="1">
                <a:spLocks noRot="1" noChangeAspect="1" noMove="1" noResize="1" noEditPoints="1" noAdjustHandles="1" noChangeArrowheads="1" noChangeShapeType="1" noTextEdit="1"/>
              </p:cNvSpPr>
              <p:nvPr/>
            </p:nvSpPr>
            <p:spPr>
              <a:xfrm>
                <a:off x="6163851" y="1902880"/>
                <a:ext cx="704801" cy="246221"/>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FB216263-B0BA-4717-B665-A05B6C8F6EF4}"/>
                  </a:ext>
                </a:extLst>
              </p:cNvPr>
              <p:cNvSpPr txBox="1"/>
              <p:nvPr/>
            </p:nvSpPr>
            <p:spPr>
              <a:xfrm>
                <a:off x="5604569" y="2327786"/>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1</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i="1" smtClean="0">
                                  <a:solidFill>
                                    <a:schemeClr val="tx1"/>
                                  </a:solidFill>
                                  <a:latin typeface="Cambria Math" panose="02040503050406030204" pitchFamily="18" charset="0"/>
                                </a:rPr>
                                <m:t>3</m:t>
                              </m:r>
                            </m:sub>
                          </m:sSub>
                        </m:e>
                      </m:d>
                    </m:oMath>
                  </m:oMathPara>
                </a14:m>
                <a:endParaRPr lang="zh-TW" altLang="en-US" sz="1000" dirty="0">
                  <a:latin typeface="Cambria" panose="02040503050406030204" pitchFamily="18" charset="0"/>
                </a:endParaRPr>
              </a:p>
            </p:txBody>
          </p:sp>
        </mc:Choice>
        <mc:Fallback xmlns="">
          <p:sp>
            <p:nvSpPr>
              <p:cNvPr id="85" name="文字方塊 84">
                <a:extLst>
                  <a:ext uri="{FF2B5EF4-FFF2-40B4-BE49-F238E27FC236}">
                    <a16:creationId xmlns:a16="http://schemas.microsoft.com/office/drawing/2014/main" id="{FB216263-B0BA-4717-B665-A05B6C8F6EF4}"/>
                  </a:ext>
                </a:extLst>
              </p:cNvPr>
              <p:cNvSpPr txBox="1">
                <a:spLocks noRot="1" noChangeAspect="1" noMove="1" noResize="1" noEditPoints="1" noAdjustHandles="1" noChangeArrowheads="1" noChangeShapeType="1" noTextEdit="1"/>
              </p:cNvSpPr>
              <p:nvPr/>
            </p:nvSpPr>
            <p:spPr>
              <a:xfrm>
                <a:off x="5604569" y="2327786"/>
                <a:ext cx="704801" cy="246221"/>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8CFF6C2C-C98B-4B50-BD69-837C1733AFBF}"/>
                  </a:ext>
                </a:extLst>
              </p:cNvPr>
              <p:cNvSpPr txBox="1"/>
              <p:nvPr/>
            </p:nvSpPr>
            <p:spPr>
              <a:xfrm>
                <a:off x="5592466" y="2758428"/>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1</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2</m:t>
                              </m:r>
                            </m:sub>
                          </m:sSub>
                        </m:e>
                      </m:d>
                    </m:oMath>
                  </m:oMathPara>
                </a14:m>
                <a:endParaRPr lang="zh-TW" altLang="en-US" sz="1000" dirty="0">
                  <a:latin typeface="Cambria" panose="02040503050406030204" pitchFamily="18" charset="0"/>
                </a:endParaRPr>
              </a:p>
            </p:txBody>
          </p:sp>
        </mc:Choice>
        <mc:Fallback xmlns="">
          <p:sp>
            <p:nvSpPr>
              <p:cNvPr id="86" name="文字方塊 85">
                <a:extLst>
                  <a:ext uri="{FF2B5EF4-FFF2-40B4-BE49-F238E27FC236}">
                    <a16:creationId xmlns:a16="http://schemas.microsoft.com/office/drawing/2014/main" id="{8CFF6C2C-C98B-4B50-BD69-837C1733AFBF}"/>
                  </a:ext>
                </a:extLst>
              </p:cNvPr>
              <p:cNvSpPr txBox="1">
                <a:spLocks noRot="1" noChangeAspect="1" noMove="1" noResize="1" noEditPoints="1" noAdjustHandles="1" noChangeArrowheads="1" noChangeShapeType="1" noTextEdit="1"/>
              </p:cNvSpPr>
              <p:nvPr/>
            </p:nvSpPr>
            <p:spPr>
              <a:xfrm>
                <a:off x="5592466" y="2758428"/>
                <a:ext cx="704801" cy="246221"/>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3542E196-B594-4494-9043-193A38328F02}"/>
                  </a:ext>
                </a:extLst>
              </p:cNvPr>
              <p:cNvSpPr txBox="1"/>
              <p:nvPr/>
            </p:nvSpPr>
            <p:spPr>
              <a:xfrm>
                <a:off x="5594202" y="3177921"/>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1</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1</m:t>
                              </m:r>
                            </m:sub>
                          </m:sSub>
                        </m:e>
                      </m:d>
                    </m:oMath>
                  </m:oMathPara>
                </a14:m>
                <a:endParaRPr lang="zh-TW" altLang="en-US" sz="1000" dirty="0">
                  <a:latin typeface="Cambria" panose="02040503050406030204" pitchFamily="18" charset="0"/>
                </a:endParaRPr>
              </a:p>
            </p:txBody>
          </p:sp>
        </mc:Choice>
        <mc:Fallback xmlns="">
          <p:sp>
            <p:nvSpPr>
              <p:cNvPr id="87" name="文字方塊 86">
                <a:extLst>
                  <a:ext uri="{FF2B5EF4-FFF2-40B4-BE49-F238E27FC236}">
                    <a16:creationId xmlns:a16="http://schemas.microsoft.com/office/drawing/2014/main" id="{3542E196-B594-4494-9043-193A38328F02}"/>
                  </a:ext>
                </a:extLst>
              </p:cNvPr>
              <p:cNvSpPr txBox="1">
                <a:spLocks noRot="1" noChangeAspect="1" noMove="1" noResize="1" noEditPoints="1" noAdjustHandles="1" noChangeArrowheads="1" noChangeShapeType="1" noTextEdit="1"/>
              </p:cNvSpPr>
              <p:nvPr/>
            </p:nvSpPr>
            <p:spPr>
              <a:xfrm>
                <a:off x="5594202" y="3177921"/>
                <a:ext cx="704801" cy="246221"/>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9E67DC3B-178B-408B-BEC9-A5186E6B9557}"/>
                  </a:ext>
                </a:extLst>
              </p:cNvPr>
              <p:cNvSpPr txBox="1"/>
              <p:nvPr/>
            </p:nvSpPr>
            <p:spPr>
              <a:xfrm>
                <a:off x="5582678" y="1411732"/>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1</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5</m:t>
                              </m:r>
                            </m:sub>
                          </m:sSub>
                        </m:e>
                      </m:d>
                    </m:oMath>
                  </m:oMathPara>
                </a14:m>
                <a:endParaRPr lang="zh-TW" altLang="en-US" sz="1000" dirty="0">
                  <a:latin typeface="Cambria" panose="02040503050406030204" pitchFamily="18" charset="0"/>
                </a:endParaRPr>
              </a:p>
            </p:txBody>
          </p:sp>
        </mc:Choice>
        <mc:Fallback xmlns="">
          <p:sp>
            <p:nvSpPr>
              <p:cNvPr id="88" name="文字方塊 87">
                <a:extLst>
                  <a:ext uri="{FF2B5EF4-FFF2-40B4-BE49-F238E27FC236}">
                    <a16:creationId xmlns:a16="http://schemas.microsoft.com/office/drawing/2014/main" id="{9E67DC3B-178B-408B-BEC9-A5186E6B9557}"/>
                  </a:ext>
                </a:extLst>
              </p:cNvPr>
              <p:cNvSpPr txBox="1">
                <a:spLocks noRot="1" noChangeAspect="1" noMove="1" noResize="1" noEditPoints="1" noAdjustHandles="1" noChangeArrowheads="1" noChangeShapeType="1" noTextEdit="1"/>
              </p:cNvSpPr>
              <p:nvPr/>
            </p:nvSpPr>
            <p:spPr>
              <a:xfrm>
                <a:off x="5582678" y="1411732"/>
                <a:ext cx="704801" cy="246221"/>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756A655A-7D90-443C-8631-5F110A30D543}"/>
                  </a:ext>
                </a:extLst>
              </p:cNvPr>
              <p:cNvSpPr txBox="1"/>
              <p:nvPr/>
            </p:nvSpPr>
            <p:spPr>
              <a:xfrm>
                <a:off x="5603955" y="1913612"/>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1</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4</m:t>
                              </m:r>
                            </m:sub>
                          </m:sSub>
                        </m:e>
                      </m:d>
                    </m:oMath>
                  </m:oMathPara>
                </a14:m>
                <a:endParaRPr lang="zh-TW" altLang="en-US" sz="1000" dirty="0">
                  <a:latin typeface="Cambria" panose="02040503050406030204" pitchFamily="18" charset="0"/>
                </a:endParaRPr>
              </a:p>
            </p:txBody>
          </p:sp>
        </mc:Choice>
        <mc:Fallback xmlns="">
          <p:sp>
            <p:nvSpPr>
              <p:cNvPr id="89" name="文字方塊 88">
                <a:extLst>
                  <a:ext uri="{FF2B5EF4-FFF2-40B4-BE49-F238E27FC236}">
                    <a16:creationId xmlns:a16="http://schemas.microsoft.com/office/drawing/2014/main" id="{756A655A-7D90-443C-8631-5F110A30D543}"/>
                  </a:ext>
                </a:extLst>
              </p:cNvPr>
              <p:cNvSpPr txBox="1">
                <a:spLocks noRot="1" noChangeAspect="1" noMove="1" noResize="1" noEditPoints="1" noAdjustHandles="1" noChangeArrowheads="1" noChangeShapeType="1" noTextEdit="1"/>
              </p:cNvSpPr>
              <p:nvPr/>
            </p:nvSpPr>
            <p:spPr>
              <a:xfrm>
                <a:off x="5603955" y="1913612"/>
                <a:ext cx="704801" cy="246221"/>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B5E0DFE8-9021-4BD7-80D5-EEFFFA426ED5}"/>
                  </a:ext>
                </a:extLst>
              </p:cNvPr>
              <p:cNvSpPr txBox="1"/>
              <p:nvPr/>
            </p:nvSpPr>
            <p:spPr>
              <a:xfrm>
                <a:off x="7313208" y="2325755"/>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4</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i="1" smtClean="0">
                                  <a:solidFill>
                                    <a:schemeClr val="tx1"/>
                                  </a:solidFill>
                                  <a:latin typeface="Cambria Math" panose="02040503050406030204" pitchFamily="18" charset="0"/>
                                </a:rPr>
                                <m:t>3</m:t>
                              </m:r>
                            </m:sub>
                          </m:sSub>
                        </m:e>
                      </m:d>
                    </m:oMath>
                  </m:oMathPara>
                </a14:m>
                <a:endParaRPr lang="zh-TW" altLang="en-US" sz="1000" dirty="0">
                  <a:latin typeface="Cambria" panose="02040503050406030204" pitchFamily="18" charset="0"/>
                </a:endParaRPr>
              </a:p>
            </p:txBody>
          </p:sp>
        </mc:Choice>
        <mc:Fallback xmlns="">
          <p:sp>
            <p:nvSpPr>
              <p:cNvPr id="90" name="文字方塊 89">
                <a:extLst>
                  <a:ext uri="{FF2B5EF4-FFF2-40B4-BE49-F238E27FC236}">
                    <a16:creationId xmlns:a16="http://schemas.microsoft.com/office/drawing/2014/main" id="{B5E0DFE8-9021-4BD7-80D5-EEFFFA426ED5}"/>
                  </a:ext>
                </a:extLst>
              </p:cNvPr>
              <p:cNvSpPr txBox="1">
                <a:spLocks noRot="1" noChangeAspect="1" noMove="1" noResize="1" noEditPoints="1" noAdjustHandles="1" noChangeArrowheads="1" noChangeShapeType="1" noTextEdit="1"/>
              </p:cNvSpPr>
              <p:nvPr/>
            </p:nvSpPr>
            <p:spPr>
              <a:xfrm>
                <a:off x="7313208" y="2325755"/>
                <a:ext cx="704801" cy="246221"/>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76BAA84C-1812-499A-9675-1668517CB82D}"/>
                  </a:ext>
                </a:extLst>
              </p:cNvPr>
              <p:cNvSpPr txBox="1"/>
              <p:nvPr/>
            </p:nvSpPr>
            <p:spPr>
              <a:xfrm>
                <a:off x="7276304" y="2740978"/>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4</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2</m:t>
                              </m:r>
                            </m:sub>
                          </m:sSub>
                        </m:e>
                      </m:d>
                    </m:oMath>
                  </m:oMathPara>
                </a14:m>
                <a:endParaRPr lang="zh-TW" altLang="en-US" sz="1000" dirty="0">
                  <a:latin typeface="Cambria" panose="02040503050406030204" pitchFamily="18" charset="0"/>
                </a:endParaRPr>
              </a:p>
            </p:txBody>
          </p:sp>
        </mc:Choice>
        <mc:Fallback xmlns="">
          <p:sp>
            <p:nvSpPr>
              <p:cNvPr id="91" name="文字方塊 90">
                <a:extLst>
                  <a:ext uri="{FF2B5EF4-FFF2-40B4-BE49-F238E27FC236}">
                    <a16:creationId xmlns:a16="http://schemas.microsoft.com/office/drawing/2014/main" id="{76BAA84C-1812-499A-9675-1668517CB82D}"/>
                  </a:ext>
                </a:extLst>
              </p:cNvPr>
              <p:cNvSpPr txBox="1">
                <a:spLocks noRot="1" noChangeAspect="1" noMove="1" noResize="1" noEditPoints="1" noAdjustHandles="1" noChangeArrowheads="1" noChangeShapeType="1" noTextEdit="1"/>
              </p:cNvSpPr>
              <p:nvPr/>
            </p:nvSpPr>
            <p:spPr>
              <a:xfrm>
                <a:off x="7276304" y="2740978"/>
                <a:ext cx="704801" cy="246221"/>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255ED638-2281-466D-B9FA-43F7A1407CBD}"/>
                  </a:ext>
                </a:extLst>
              </p:cNvPr>
              <p:cNvSpPr txBox="1"/>
              <p:nvPr/>
            </p:nvSpPr>
            <p:spPr>
              <a:xfrm>
                <a:off x="7284633" y="3172357"/>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4</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1</m:t>
                              </m:r>
                            </m:sub>
                          </m:sSub>
                        </m:e>
                      </m:d>
                    </m:oMath>
                  </m:oMathPara>
                </a14:m>
                <a:endParaRPr lang="zh-TW" altLang="en-US" sz="1000" dirty="0">
                  <a:latin typeface="Cambria" panose="02040503050406030204" pitchFamily="18" charset="0"/>
                </a:endParaRPr>
              </a:p>
            </p:txBody>
          </p:sp>
        </mc:Choice>
        <mc:Fallback xmlns="">
          <p:sp>
            <p:nvSpPr>
              <p:cNvPr id="92" name="文字方塊 91">
                <a:extLst>
                  <a:ext uri="{FF2B5EF4-FFF2-40B4-BE49-F238E27FC236}">
                    <a16:creationId xmlns:a16="http://schemas.microsoft.com/office/drawing/2014/main" id="{255ED638-2281-466D-B9FA-43F7A1407CBD}"/>
                  </a:ext>
                </a:extLst>
              </p:cNvPr>
              <p:cNvSpPr txBox="1">
                <a:spLocks noRot="1" noChangeAspect="1" noMove="1" noResize="1" noEditPoints="1" noAdjustHandles="1" noChangeArrowheads="1" noChangeShapeType="1" noTextEdit="1"/>
              </p:cNvSpPr>
              <p:nvPr/>
            </p:nvSpPr>
            <p:spPr>
              <a:xfrm>
                <a:off x="7284633" y="3172357"/>
                <a:ext cx="704801" cy="246221"/>
              </a:xfrm>
              <a:prstGeom prst="rect">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86D98D27-A2E1-451A-8679-D864C9090A2F}"/>
                  </a:ext>
                </a:extLst>
              </p:cNvPr>
              <p:cNvSpPr txBox="1"/>
              <p:nvPr/>
            </p:nvSpPr>
            <p:spPr>
              <a:xfrm>
                <a:off x="7288222" y="1412917"/>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4</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5</m:t>
                              </m:r>
                            </m:sub>
                          </m:sSub>
                        </m:e>
                      </m:d>
                    </m:oMath>
                  </m:oMathPara>
                </a14:m>
                <a:endParaRPr lang="zh-TW" altLang="en-US" sz="1000" dirty="0">
                  <a:latin typeface="Cambria" panose="02040503050406030204" pitchFamily="18" charset="0"/>
                </a:endParaRPr>
              </a:p>
            </p:txBody>
          </p:sp>
        </mc:Choice>
        <mc:Fallback xmlns="">
          <p:sp>
            <p:nvSpPr>
              <p:cNvPr id="93" name="文字方塊 92">
                <a:extLst>
                  <a:ext uri="{FF2B5EF4-FFF2-40B4-BE49-F238E27FC236}">
                    <a16:creationId xmlns:a16="http://schemas.microsoft.com/office/drawing/2014/main" id="{86D98D27-A2E1-451A-8679-D864C9090A2F}"/>
                  </a:ext>
                </a:extLst>
              </p:cNvPr>
              <p:cNvSpPr txBox="1">
                <a:spLocks noRot="1" noChangeAspect="1" noMove="1" noResize="1" noEditPoints="1" noAdjustHandles="1" noChangeArrowheads="1" noChangeShapeType="1" noTextEdit="1"/>
              </p:cNvSpPr>
              <p:nvPr/>
            </p:nvSpPr>
            <p:spPr>
              <a:xfrm>
                <a:off x="7288222" y="1412917"/>
                <a:ext cx="704801" cy="246221"/>
              </a:xfrm>
              <a:prstGeom prst="rect">
                <a:avLst/>
              </a:prstGeom>
              <a:blipFill>
                <a:blip r:embed="rId2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 name="文字方塊 93">
                <a:extLst>
                  <a:ext uri="{FF2B5EF4-FFF2-40B4-BE49-F238E27FC236}">
                    <a16:creationId xmlns:a16="http://schemas.microsoft.com/office/drawing/2014/main" id="{623DAE0C-5356-40CC-9D1F-AC3B6631F074}"/>
                  </a:ext>
                </a:extLst>
              </p:cNvPr>
              <p:cNvSpPr txBox="1"/>
              <p:nvPr/>
            </p:nvSpPr>
            <p:spPr>
              <a:xfrm>
                <a:off x="7289410" y="1894049"/>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4</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4</m:t>
                              </m:r>
                            </m:sub>
                          </m:sSub>
                        </m:e>
                      </m:d>
                    </m:oMath>
                  </m:oMathPara>
                </a14:m>
                <a:endParaRPr lang="zh-TW" altLang="en-US" sz="1000" dirty="0">
                  <a:latin typeface="Cambria" panose="02040503050406030204" pitchFamily="18" charset="0"/>
                </a:endParaRPr>
              </a:p>
            </p:txBody>
          </p:sp>
        </mc:Choice>
        <mc:Fallback xmlns="">
          <p:sp>
            <p:nvSpPr>
              <p:cNvPr id="94" name="文字方塊 93">
                <a:extLst>
                  <a:ext uri="{FF2B5EF4-FFF2-40B4-BE49-F238E27FC236}">
                    <a16:creationId xmlns:a16="http://schemas.microsoft.com/office/drawing/2014/main" id="{623DAE0C-5356-40CC-9D1F-AC3B6631F074}"/>
                  </a:ext>
                </a:extLst>
              </p:cNvPr>
              <p:cNvSpPr txBox="1">
                <a:spLocks noRot="1" noChangeAspect="1" noMove="1" noResize="1" noEditPoints="1" noAdjustHandles="1" noChangeArrowheads="1" noChangeShapeType="1" noTextEdit="1"/>
              </p:cNvSpPr>
              <p:nvPr/>
            </p:nvSpPr>
            <p:spPr>
              <a:xfrm>
                <a:off x="7289410" y="1894049"/>
                <a:ext cx="704801" cy="246221"/>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046A41DB-A8C9-4C9F-841E-2550C45B1DB1}"/>
                  </a:ext>
                </a:extLst>
              </p:cNvPr>
              <p:cNvSpPr txBox="1"/>
              <p:nvPr/>
            </p:nvSpPr>
            <p:spPr>
              <a:xfrm>
                <a:off x="7887208" y="2319595"/>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5</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i="1" smtClean="0">
                                  <a:solidFill>
                                    <a:schemeClr val="tx1"/>
                                  </a:solidFill>
                                  <a:latin typeface="Cambria Math" panose="02040503050406030204" pitchFamily="18" charset="0"/>
                                </a:rPr>
                                <m:t>3</m:t>
                              </m:r>
                            </m:sub>
                          </m:sSub>
                        </m:e>
                      </m:d>
                    </m:oMath>
                  </m:oMathPara>
                </a14:m>
                <a:endParaRPr lang="zh-TW" altLang="en-US" sz="1000" dirty="0">
                  <a:latin typeface="Cambria" panose="02040503050406030204" pitchFamily="18" charset="0"/>
                </a:endParaRPr>
              </a:p>
            </p:txBody>
          </p:sp>
        </mc:Choice>
        <mc:Fallback xmlns="">
          <p:sp>
            <p:nvSpPr>
              <p:cNvPr id="95" name="文字方塊 94">
                <a:extLst>
                  <a:ext uri="{FF2B5EF4-FFF2-40B4-BE49-F238E27FC236}">
                    <a16:creationId xmlns:a16="http://schemas.microsoft.com/office/drawing/2014/main" id="{046A41DB-A8C9-4C9F-841E-2550C45B1DB1}"/>
                  </a:ext>
                </a:extLst>
              </p:cNvPr>
              <p:cNvSpPr txBox="1">
                <a:spLocks noRot="1" noChangeAspect="1" noMove="1" noResize="1" noEditPoints="1" noAdjustHandles="1" noChangeArrowheads="1" noChangeShapeType="1" noTextEdit="1"/>
              </p:cNvSpPr>
              <p:nvPr/>
            </p:nvSpPr>
            <p:spPr>
              <a:xfrm>
                <a:off x="7887208" y="2319595"/>
                <a:ext cx="704801" cy="246221"/>
              </a:xfrm>
              <a:prstGeom prst="rect">
                <a:avLst/>
              </a:prstGeom>
              <a:blipFill>
                <a:blip r:embed="rId2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695FD999-A645-43F3-A33B-3A7D206A18FB}"/>
                  </a:ext>
                </a:extLst>
              </p:cNvPr>
              <p:cNvSpPr txBox="1"/>
              <p:nvPr/>
            </p:nvSpPr>
            <p:spPr>
              <a:xfrm>
                <a:off x="7843242" y="2735489"/>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5</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2</m:t>
                              </m:r>
                            </m:sub>
                          </m:sSub>
                        </m:e>
                      </m:d>
                    </m:oMath>
                  </m:oMathPara>
                </a14:m>
                <a:endParaRPr lang="zh-TW" altLang="en-US" sz="1000" dirty="0">
                  <a:latin typeface="Cambria" panose="02040503050406030204" pitchFamily="18" charset="0"/>
                </a:endParaRPr>
              </a:p>
            </p:txBody>
          </p:sp>
        </mc:Choice>
        <mc:Fallback xmlns="">
          <p:sp>
            <p:nvSpPr>
              <p:cNvPr id="96" name="文字方塊 95">
                <a:extLst>
                  <a:ext uri="{FF2B5EF4-FFF2-40B4-BE49-F238E27FC236}">
                    <a16:creationId xmlns:a16="http://schemas.microsoft.com/office/drawing/2014/main" id="{695FD999-A645-43F3-A33B-3A7D206A18FB}"/>
                  </a:ext>
                </a:extLst>
              </p:cNvPr>
              <p:cNvSpPr txBox="1">
                <a:spLocks noRot="1" noChangeAspect="1" noMove="1" noResize="1" noEditPoints="1" noAdjustHandles="1" noChangeArrowheads="1" noChangeShapeType="1" noTextEdit="1"/>
              </p:cNvSpPr>
              <p:nvPr/>
            </p:nvSpPr>
            <p:spPr>
              <a:xfrm>
                <a:off x="7843242" y="2735489"/>
                <a:ext cx="704801" cy="246221"/>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B0DC4B98-A05A-4F74-BDF3-9B52BBA1A3C4}"/>
                  </a:ext>
                </a:extLst>
              </p:cNvPr>
              <p:cNvSpPr txBox="1"/>
              <p:nvPr/>
            </p:nvSpPr>
            <p:spPr>
              <a:xfrm>
                <a:off x="7858633" y="3174864"/>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5</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1</m:t>
                              </m:r>
                            </m:sub>
                          </m:sSub>
                        </m:e>
                      </m:d>
                    </m:oMath>
                  </m:oMathPara>
                </a14:m>
                <a:endParaRPr lang="zh-TW" altLang="en-US" sz="1000" dirty="0">
                  <a:latin typeface="Cambria" panose="02040503050406030204" pitchFamily="18" charset="0"/>
                </a:endParaRPr>
              </a:p>
            </p:txBody>
          </p:sp>
        </mc:Choice>
        <mc:Fallback xmlns="">
          <p:sp>
            <p:nvSpPr>
              <p:cNvPr id="97" name="文字方塊 96">
                <a:extLst>
                  <a:ext uri="{FF2B5EF4-FFF2-40B4-BE49-F238E27FC236}">
                    <a16:creationId xmlns:a16="http://schemas.microsoft.com/office/drawing/2014/main" id="{B0DC4B98-A05A-4F74-BDF3-9B52BBA1A3C4}"/>
                  </a:ext>
                </a:extLst>
              </p:cNvPr>
              <p:cNvSpPr txBox="1">
                <a:spLocks noRot="1" noChangeAspect="1" noMove="1" noResize="1" noEditPoints="1" noAdjustHandles="1" noChangeArrowheads="1" noChangeShapeType="1" noTextEdit="1"/>
              </p:cNvSpPr>
              <p:nvPr/>
            </p:nvSpPr>
            <p:spPr>
              <a:xfrm>
                <a:off x="7858633" y="3174864"/>
                <a:ext cx="704801" cy="246221"/>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6D664593-1C52-4380-91E4-9410A6E2C309}"/>
                  </a:ext>
                </a:extLst>
              </p:cNvPr>
              <p:cNvSpPr txBox="1"/>
              <p:nvPr/>
            </p:nvSpPr>
            <p:spPr>
              <a:xfrm>
                <a:off x="7850711" y="1420898"/>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5</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5</m:t>
                              </m:r>
                            </m:sub>
                          </m:sSub>
                        </m:e>
                      </m:d>
                    </m:oMath>
                  </m:oMathPara>
                </a14:m>
                <a:endParaRPr lang="zh-TW" altLang="en-US" sz="1000" dirty="0">
                  <a:latin typeface="Cambria" panose="02040503050406030204" pitchFamily="18" charset="0"/>
                </a:endParaRPr>
              </a:p>
            </p:txBody>
          </p:sp>
        </mc:Choice>
        <mc:Fallback xmlns="">
          <p:sp>
            <p:nvSpPr>
              <p:cNvPr id="98" name="文字方塊 97">
                <a:extLst>
                  <a:ext uri="{FF2B5EF4-FFF2-40B4-BE49-F238E27FC236}">
                    <a16:creationId xmlns:a16="http://schemas.microsoft.com/office/drawing/2014/main" id="{6D664593-1C52-4380-91E4-9410A6E2C309}"/>
                  </a:ext>
                </a:extLst>
              </p:cNvPr>
              <p:cNvSpPr txBox="1">
                <a:spLocks noRot="1" noChangeAspect="1" noMove="1" noResize="1" noEditPoints="1" noAdjustHandles="1" noChangeArrowheads="1" noChangeShapeType="1" noTextEdit="1"/>
              </p:cNvSpPr>
              <p:nvPr/>
            </p:nvSpPr>
            <p:spPr>
              <a:xfrm>
                <a:off x="7850711" y="1420898"/>
                <a:ext cx="704801" cy="246221"/>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79A0E717-4429-43C5-89FF-E976A3E85FEB}"/>
                  </a:ext>
                </a:extLst>
              </p:cNvPr>
              <p:cNvSpPr txBox="1"/>
              <p:nvPr/>
            </p:nvSpPr>
            <p:spPr>
              <a:xfrm>
                <a:off x="7849129" y="1880220"/>
                <a:ext cx="704801"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000" i="1" smtClean="0">
                              <a:solidFill>
                                <a:schemeClr val="tx1"/>
                              </a:solidFill>
                              <a:latin typeface="Cambria Math" panose="02040503050406030204" pitchFamily="18" charset="0"/>
                            </a:rPr>
                          </m:ctrlPr>
                        </m:dPr>
                        <m:e>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𝐴</m:t>
                              </m:r>
                            </m:e>
                            <m:sub>
                              <m:r>
                                <a:rPr lang="en-US" altLang="zh-TW" sz="1000" b="0" i="1" smtClean="0">
                                  <a:solidFill>
                                    <a:schemeClr val="tx1"/>
                                  </a:solidFill>
                                  <a:latin typeface="Cambria Math" panose="02040503050406030204" pitchFamily="18" charset="0"/>
                                </a:rPr>
                                <m:t>5</m:t>
                              </m:r>
                            </m:sub>
                          </m:sSub>
                          <m:r>
                            <a:rPr lang="en-US" altLang="zh-TW" sz="1000" i="1" smtClean="0">
                              <a:solidFill>
                                <a:schemeClr val="tx1"/>
                              </a:solidFill>
                              <a:latin typeface="Cambria Math" panose="02040503050406030204" pitchFamily="18" charset="0"/>
                            </a:rPr>
                            <m:t>,</m:t>
                          </m:r>
                          <m:sSub>
                            <m:sSubPr>
                              <m:ctrlPr>
                                <a:rPr lang="en-US" altLang="zh-TW" sz="1000" i="1" smtClean="0">
                                  <a:solidFill>
                                    <a:schemeClr val="tx1"/>
                                  </a:solidFill>
                                  <a:latin typeface="Cambria Math" panose="02040503050406030204" pitchFamily="18" charset="0"/>
                                </a:rPr>
                              </m:ctrlPr>
                            </m:sSubPr>
                            <m:e>
                              <m:r>
                                <a:rPr lang="en-US" altLang="zh-TW" sz="1000" i="1" smtClean="0">
                                  <a:solidFill>
                                    <a:schemeClr val="tx1"/>
                                  </a:solidFill>
                                  <a:latin typeface="Cambria Math" panose="02040503050406030204" pitchFamily="18" charset="0"/>
                                </a:rPr>
                                <m:t>𝐵</m:t>
                              </m:r>
                            </m:e>
                            <m:sub>
                              <m:r>
                                <a:rPr lang="en-US" altLang="zh-TW" sz="1000" b="0" i="1" smtClean="0">
                                  <a:solidFill>
                                    <a:schemeClr val="tx1"/>
                                  </a:solidFill>
                                  <a:latin typeface="Cambria Math" panose="02040503050406030204" pitchFamily="18" charset="0"/>
                                </a:rPr>
                                <m:t>4</m:t>
                              </m:r>
                            </m:sub>
                          </m:sSub>
                        </m:e>
                      </m:d>
                    </m:oMath>
                  </m:oMathPara>
                </a14:m>
                <a:endParaRPr lang="zh-TW" altLang="en-US" sz="1000" dirty="0">
                  <a:latin typeface="Cambria" panose="02040503050406030204" pitchFamily="18" charset="0"/>
                </a:endParaRPr>
              </a:p>
            </p:txBody>
          </p:sp>
        </mc:Choice>
        <mc:Fallback xmlns="">
          <p:sp>
            <p:nvSpPr>
              <p:cNvPr id="99" name="文字方塊 98">
                <a:extLst>
                  <a:ext uri="{FF2B5EF4-FFF2-40B4-BE49-F238E27FC236}">
                    <a16:creationId xmlns:a16="http://schemas.microsoft.com/office/drawing/2014/main" id="{79A0E717-4429-43C5-89FF-E976A3E85FEB}"/>
                  </a:ext>
                </a:extLst>
              </p:cNvPr>
              <p:cNvSpPr txBox="1">
                <a:spLocks noRot="1" noChangeAspect="1" noMove="1" noResize="1" noEditPoints="1" noAdjustHandles="1" noChangeArrowheads="1" noChangeShapeType="1" noTextEdit="1"/>
              </p:cNvSpPr>
              <p:nvPr/>
            </p:nvSpPr>
            <p:spPr>
              <a:xfrm>
                <a:off x="7849129" y="1880220"/>
                <a:ext cx="704801" cy="246221"/>
              </a:xfrm>
              <a:prstGeom prst="rect">
                <a:avLst/>
              </a:prstGeom>
              <a:blipFill>
                <a:blip r:embed="rId28"/>
                <a:stretch>
                  <a:fillRect/>
                </a:stretch>
              </a:blipFill>
            </p:spPr>
            <p:txBody>
              <a:bodyPr/>
              <a:lstStyle/>
              <a:p>
                <a:r>
                  <a:rPr lang="zh-TW" altLang="en-US">
                    <a:noFill/>
                  </a:rPr>
                  <a:t> </a:t>
                </a:r>
              </a:p>
            </p:txBody>
          </p:sp>
        </mc:Fallback>
      </mc:AlternateContent>
      <p:sp>
        <p:nvSpPr>
          <p:cNvPr id="21" name="文字方塊 20">
            <a:extLst>
              <a:ext uri="{FF2B5EF4-FFF2-40B4-BE49-F238E27FC236}">
                <a16:creationId xmlns:a16="http://schemas.microsoft.com/office/drawing/2014/main" id="{DD46832D-D133-4114-A640-C9672B8352E3}"/>
              </a:ext>
            </a:extLst>
          </p:cNvPr>
          <p:cNvSpPr txBox="1"/>
          <p:nvPr/>
        </p:nvSpPr>
        <p:spPr>
          <a:xfrm>
            <a:off x="358127" y="1246380"/>
            <a:ext cx="4726263" cy="300082"/>
          </a:xfrm>
          <a:prstGeom prst="rect">
            <a:avLst/>
          </a:prstGeom>
          <a:noFill/>
        </p:spPr>
        <p:txBody>
          <a:bodyPr wrap="square">
            <a:spAutoFit/>
          </a:bodyPr>
          <a:lstStyle/>
          <a:p>
            <a:pPr marL="342900" indent="-342900">
              <a:buFont typeface="Arial" panose="020B0604020202020204" pitchFamily="34" charset="0"/>
              <a:buChar char="•"/>
            </a:pPr>
            <a:r>
              <a:rPr lang="en-US" altLang="zh-TW" dirty="0">
                <a:latin typeface="Cambria" panose="02040503050406030204" pitchFamily="18" charset="0"/>
              </a:rPr>
              <a:t>Compositional generation with compositional class label.</a:t>
            </a:r>
            <a:endParaRPr lang="zh-TW" alt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02" name="文字方塊 101">
                <a:extLst>
                  <a:ext uri="{FF2B5EF4-FFF2-40B4-BE49-F238E27FC236}">
                    <a16:creationId xmlns:a16="http://schemas.microsoft.com/office/drawing/2014/main" id="{5CC282A0-246D-45DF-8026-A4503AD93BCB}"/>
                  </a:ext>
                </a:extLst>
              </p:cNvPr>
              <p:cNvSpPr txBox="1"/>
              <p:nvPr/>
            </p:nvSpPr>
            <p:spPr>
              <a:xfrm>
                <a:off x="697169" y="1496361"/>
                <a:ext cx="4572000" cy="366639"/>
              </a:xfrm>
              <a:prstGeom prst="rect">
                <a:avLst/>
              </a:prstGeom>
              <a:noFill/>
            </p:spPr>
            <p:txBody>
              <a:bodyPr wrap="square">
                <a:spAutoFit/>
              </a:bodyPr>
              <a:lstStyle/>
              <a:p>
                <a:pPr>
                  <a:lnSpc>
                    <a:spcPct val="150000"/>
                  </a:lnSpc>
                </a:pPr>
                <a14:m>
                  <m:oMath xmlns:m="http://schemas.openxmlformats.org/officeDocument/2006/math">
                    <m:r>
                      <a:rPr lang="en-US" altLang="zh-TW" b="0" i="1" smtClean="0">
                        <a:latin typeface="Cambria Math" panose="02040503050406030204" pitchFamily="18" charset="0"/>
                      </a:rPr>
                      <m:t>𝑐</m:t>
                    </m:r>
                    <m:r>
                      <a:rPr lang="en-US" altLang="zh-TW" b="0" i="1" smtClean="0">
                        <a:latin typeface="Cambria Math" panose="02040503050406030204" pitchFamily="18" charset="0"/>
                      </a:rPr>
                      <m:t>=</m:t>
                    </m:r>
                    <m:d>
                      <m:dPr>
                        <m:begChr m:val="⟨"/>
                        <m:endChr m:val="⟩"/>
                        <m:ctrlPr>
                          <a:rPr lang="en-US" altLang="zh-TW" b="0" i="1" smtClean="0">
                            <a:solidFill>
                              <a:schemeClr val="tx1"/>
                            </a:solidFill>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i="1">
                                <a:latin typeface="Cambria Math" panose="02040503050406030204" pitchFamily="18" charset="0"/>
                              </a:rPr>
                              <m:t>1</m:t>
                            </m:r>
                          </m:sub>
                        </m:sSub>
                        <m:r>
                          <a:rPr lang="en-US" altLang="zh-TW" b="0" i="1" smtClean="0">
                            <a:solidFill>
                              <a:schemeClr val="tx1"/>
                            </a:solidFill>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2</m:t>
                            </m:r>
                          </m:sub>
                        </m:sSub>
                      </m:e>
                    </m:d>
                  </m:oMath>
                </a14:m>
                <a:r>
                  <a:rPr lang="en-US" altLang="zh-TW"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i="1">
                            <a:latin typeface="Cambria Math" panose="02040503050406030204" pitchFamily="18" charset="0"/>
                          </a:rPr>
                          <m:t>1</m:t>
                        </m:r>
                      </m:sub>
                    </m:sSub>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A</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3</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4</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𝐴</m:t>
                            </m:r>
                          </m:e>
                          <m:sub>
                            <m:r>
                              <a:rPr lang="en-US" altLang="zh-TW" i="1">
                                <a:latin typeface="Cambria Math" panose="02040503050406030204" pitchFamily="18" charset="0"/>
                              </a:rPr>
                              <m:t>5</m:t>
                            </m:r>
                          </m:sub>
                        </m:sSub>
                      </m:e>
                    </m:d>
                  </m:oMath>
                </a14:m>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i="1">
                            <a:latin typeface="Cambria Math" panose="02040503050406030204" pitchFamily="18" charset="0"/>
                          </a:rPr>
                          <m:t>2</m:t>
                        </m:r>
                      </m:sub>
                    </m:sSub>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3</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4</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a:rPr lang="en-US" altLang="zh-TW" i="1">
                                <a:latin typeface="Cambria Math" panose="02040503050406030204" pitchFamily="18" charset="0"/>
                              </a:rPr>
                              <m:t>5</m:t>
                            </m:r>
                          </m:sub>
                        </m:sSub>
                      </m:e>
                    </m:d>
                  </m:oMath>
                </a14:m>
                <a:endParaRPr lang="en-US" altLang="zh-TW" b="0" dirty="0">
                  <a:latin typeface="Times New Roman" panose="02020603050405020304" pitchFamily="18" charset="0"/>
                  <a:cs typeface="Times New Roman" panose="02020603050405020304" pitchFamily="18" charset="0"/>
                </a:endParaRPr>
              </a:p>
            </p:txBody>
          </p:sp>
        </mc:Choice>
        <mc:Fallback xmlns="">
          <p:sp>
            <p:nvSpPr>
              <p:cNvPr id="102" name="文字方塊 101">
                <a:extLst>
                  <a:ext uri="{FF2B5EF4-FFF2-40B4-BE49-F238E27FC236}">
                    <a16:creationId xmlns:a16="http://schemas.microsoft.com/office/drawing/2014/main" id="{5CC282A0-246D-45DF-8026-A4503AD93BCB}"/>
                  </a:ext>
                </a:extLst>
              </p:cNvPr>
              <p:cNvSpPr txBox="1">
                <a:spLocks noRot="1" noChangeAspect="1" noMove="1" noResize="1" noEditPoints="1" noAdjustHandles="1" noChangeArrowheads="1" noChangeShapeType="1" noTextEdit="1"/>
              </p:cNvSpPr>
              <p:nvPr/>
            </p:nvSpPr>
            <p:spPr>
              <a:xfrm>
                <a:off x="697169" y="1496361"/>
                <a:ext cx="4572000" cy="366639"/>
              </a:xfrm>
              <a:prstGeom prst="rect">
                <a:avLst/>
              </a:prstGeom>
              <a:blipFill>
                <a:blip r:embed="rId29"/>
                <a:stretch>
                  <a:fillRect b="-14754"/>
                </a:stretch>
              </a:blipFill>
            </p:spPr>
            <p:txBody>
              <a:bodyPr/>
              <a:lstStyle/>
              <a:p>
                <a:r>
                  <a:rPr lang="zh-TW" altLang="en-US">
                    <a:noFill/>
                  </a:rPr>
                  <a:t> </a:t>
                </a:r>
              </a:p>
            </p:txBody>
          </p:sp>
        </mc:Fallback>
      </mc:AlternateContent>
      <p:sp>
        <p:nvSpPr>
          <p:cNvPr id="7" name="矩形 6">
            <a:extLst>
              <a:ext uri="{FF2B5EF4-FFF2-40B4-BE49-F238E27FC236}">
                <a16:creationId xmlns:a16="http://schemas.microsoft.com/office/drawing/2014/main" id="{4C610558-5C0E-4A58-837D-D56927FB86F9}"/>
              </a:ext>
            </a:extLst>
          </p:cNvPr>
          <p:cNvSpPr/>
          <p:nvPr/>
        </p:nvSpPr>
        <p:spPr>
          <a:xfrm>
            <a:off x="5122254" y="4039749"/>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t>
            </a:r>
            <a:endParaRPr lang="zh-TW" altLang="en-US" dirty="0"/>
          </a:p>
        </p:txBody>
      </p:sp>
      <p:sp>
        <p:nvSpPr>
          <p:cNvPr id="79" name="矩形 78">
            <a:extLst>
              <a:ext uri="{FF2B5EF4-FFF2-40B4-BE49-F238E27FC236}">
                <a16:creationId xmlns:a16="http://schemas.microsoft.com/office/drawing/2014/main" id="{16170126-D51C-4205-8426-82F20561B0C7}"/>
              </a:ext>
            </a:extLst>
          </p:cNvPr>
          <p:cNvSpPr/>
          <p:nvPr/>
        </p:nvSpPr>
        <p:spPr>
          <a:xfrm>
            <a:off x="5081248" y="1245423"/>
            <a:ext cx="3837603" cy="68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5" name="直線單箭頭接點 74">
            <a:extLst>
              <a:ext uri="{FF2B5EF4-FFF2-40B4-BE49-F238E27FC236}">
                <a16:creationId xmlns:a16="http://schemas.microsoft.com/office/drawing/2014/main" id="{35603C43-34BB-48C9-9C8C-1386F6682CA8}"/>
              </a:ext>
            </a:extLst>
          </p:cNvPr>
          <p:cNvCxnSpPr>
            <a:cxnSpLocks/>
            <a:stCxn id="80" idx="3"/>
          </p:cNvCxnSpPr>
          <p:nvPr/>
        </p:nvCxnSpPr>
        <p:spPr>
          <a:xfrm>
            <a:off x="687892" y="3213063"/>
            <a:ext cx="5779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立方體 76">
            <a:extLst>
              <a:ext uri="{FF2B5EF4-FFF2-40B4-BE49-F238E27FC236}">
                <a16:creationId xmlns:a16="http://schemas.microsoft.com/office/drawing/2014/main" id="{E9CF2362-6CEF-499F-A5E8-6F513F2A2F77}"/>
              </a:ext>
            </a:extLst>
          </p:cNvPr>
          <p:cNvSpPr/>
          <p:nvPr/>
        </p:nvSpPr>
        <p:spPr>
          <a:xfrm>
            <a:off x="1265813" y="2728836"/>
            <a:ext cx="1681828" cy="767862"/>
          </a:xfrm>
          <a:prstGeom prst="cub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ambria Math" panose="02040503050406030204" pitchFamily="18" charset="0"/>
              </a:rPr>
              <a:t>Diffusion model</a:t>
            </a:r>
            <a:endParaRPr lang="zh-TW" altLang="en-US" sz="1200" dirty="0">
              <a:solidFill>
                <a:schemeClr val="tx1"/>
              </a:solidFill>
              <a:latin typeface="Cambria Math" panose="02040503050406030204" pitchFamily="18" charset="0"/>
            </a:endParaRPr>
          </a:p>
        </p:txBody>
      </p:sp>
      <p:cxnSp>
        <p:nvCxnSpPr>
          <p:cNvPr id="78" name="直線單箭頭接點 77">
            <a:extLst>
              <a:ext uri="{FF2B5EF4-FFF2-40B4-BE49-F238E27FC236}">
                <a16:creationId xmlns:a16="http://schemas.microsoft.com/office/drawing/2014/main" id="{05DEC38D-10B2-4AA7-ACB7-98A62177823D}"/>
              </a:ext>
            </a:extLst>
          </p:cNvPr>
          <p:cNvCxnSpPr>
            <a:cxnSpLocks/>
          </p:cNvCxnSpPr>
          <p:nvPr/>
        </p:nvCxnSpPr>
        <p:spPr>
          <a:xfrm>
            <a:off x="2866915" y="3174864"/>
            <a:ext cx="2916264" cy="3218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2D05C770-ABD3-4494-A55D-FE7D985BB4A9}"/>
                  </a:ext>
                </a:extLst>
              </p:cNvPr>
              <p:cNvSpPr txBox="1"/>
              <p:nvPr/>
            </p:nvSpPr>
            <p:spPr>
              <a:xfrm>
                <a:off x="66998" y="3059174"/>
                <a:ext cx="6208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𝑐</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𝑐</m:t>
                              </m:r>
                            </m:e>
                            <m:sub>
                              <m:r>
                                <a:rPr lang="en-US" altLang="zh-TW" sz="1400" i="1">
                                  <a:latin typeface="Cambria Math" panose="02040503050406030204" pitchFamily="18" charset="0"/>
                                </a:rPr>
                                <m:t>2</m:t>
                              </m:r>
                            </m:sub>
                          </m:sSub>
                        </m:e>
                      </m:d>
                    </m:oMath>
                  </m:oMathPara>
                </a14:m>
                <a:endParaRPr lang="zh-TW" altLang="en-US" sz="1400" dirty="0">
                  <a:latin typeface="Cambria" panose="02040503050406030204" pitchFamily="18" charset="0"/>
                </a:endParaRPr>
              </a:p>
            </p:txBody>
          </p:sp>
        </mc:Choice>
        <mc:Fallback xmlns="">
          <p:sp>
            <p:nvSpPr>
              <p:cNvPr id="80" name="文字方塊 79">
                <a:extLst>
                  <a:ext uri="{FF2B5EF4-FFF2-40B4-BE49-F238E27FC236}">
                    <a16:creationId xmlns:a16="http://schemas.microsoft.com/office/drawing/2014/main" id="{2D05C770-ABD3-4494-A55D-FE7D985BB4A9}"/>
                  </a:ext>
                </a:extLst>
              </p:cNvPr>
              <p:cNvSpPr txBox="1">
                <a:spLocks noRot="1" noChangeAspect="1" noMove="1" noResize="1" noEditPoints="1" noAdjustHandles="1" noChangeArrowheads="1" noChangeShapeType="1" noTextEdit="1"/>
              </p:cNvSpPr>
              <p:nvPr/>
            </p:nvSpPr>
            <p:spPr>
              <a:xfrm>
                <a:off x="66998" y="3059174"/>
                <a:ext cx="620894" cy="307777"/>
              </a:xfrm>
              <a:prstGeom prst="rect">
                <a:avLst/>
              </a:prstGeom>
              <a:blipFill>
                <a:blip r:embed="rId3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5910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ppt_x"/>
                                          </p:val>
                                        </p:tav>
                                        <p:tav tm="100000">
                                          <p:val>
                                            <p:strVal val="#ppt_x"/>
                                          </p:val>
                                        </p:tav>
                                      </p:tavLst>
                                    </p:anim>
                                    <p:anim calcmode="lin" valueType="num">
                                      <p:cBhvr additive="base">
                                        <p:cTn id="12" dur="500" fill="hold"/>
                                        <p:tgtEl>
                                          <p:spTgt spid="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ppt_x"/>
                                          </p:val>
                                        </p:tav>
                                        <p:tav tm="100000">
                                          <p:val>
                                            <p:strVal val="#ppt_x"/>
                                          </p:val>
                                        </p:tav>
                                      </p:tavLst>
                                    </p:anim>
                                    <p:anim calcmode="lin" valueType="num">
                                      <p:cBhvr additive="base">
                                        <p:cTn id="16" dur="500" fill="hold"/>
                                        <p:tgtEl>
                                          <p:spTgt spid="6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ppt_x"/>
                                          </p:val>
                                        </p:tav>
                                        <p:tav tm="100000">
                                          <p:val>
                                            <p:strVal val="#ppt_x"/>
                                          </p:val>
                                        </p:tav>
                                      </p:tavLst>
                                    </p:anim>
                                    <p:anim calcmode="lin" valueType="num">
                                      <p:cBhvr additive="base">
                                        <p:cTn id="20" dur="500" fill="hold"/>
                                        <p:tgtEl>
                                          <p:spTgt spid="6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fill="hold"/>
                                        <p:tgtEl>
                                          <p:spTgt spid="72"/>
                                        </p:tgtEl>
                                        <p:attrNameLst>
                                          <p:attrName>ppt_x</p:attrName>
                                        </p:attrNameLst>
                                      </p:cBhvr>
                                      <p:tavLst>
                                        <p:tav tm="0">
                                          <p:val>
                                            <p:strVal val="#ppt_x"/>
                                          </p:val>
                                        </p:tav>
                                        <p:tav tm="100000">
                                          <p:val>
                                            <p:strVal val="#ppt_x"/>
                                          </p:val>
                                        </p:tav>
                                      </p:tavLst>
                                    </p:anim>
                                    <p:anim calcmode="lin" valueType="num">
                                      <p:cBhvr additive="base">
                                        <p:cTn id="32" dur="500" fill="hold"/>
                                        <p:tgtEl>
                                          <p:spTgt spid="7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 calcmode="lin" valueType="num">
                                      <p:cBhvr additive="base">
                                        <p:cTn id="39" dur="500" fill="hold"/>
                                        <p:tgtEl>
                                          <p:spTgt spid="83"/>
                                        </p:tgtEl>
                                        <p:attrNameLst>
                                          <p:attrName>ppt_x</p:attrName>
                                        </p:attrNameLst>
                                      </p:cBhvr>
                                      <p:tavLst>
                                        <p:tav tm="0">
                                          <p:val>
                                            <p:strVal val="#ppt_x"/>
                                          </p:val>
                                        </p:tav>
                                        <p:tav tm="100000">
                                          <p:val>
                                            <p:strVal val="#ppt_x"/>
                                          </p:val>
                                        </p:tav>
                                      </p:tavLst>
                                    </p:anim>
                                    <p:anim calcmode="lin" valueType="num">
                                      <p:cBhvr additive="base">
                                        <p:cTn id="40" dur="500" fill="hold"/>
                                        <p:tgtEl>
                                          <p:spTgt spid="8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additive="base">
                                        <p:cTn id="43" dur="500" fill="hold"/>
                                        <p:tgtEl>
                                          <p:spTgt spid="84"/>
                                        </p:tgtEl>
                                        <p:attrNameLst>
                                          <p:attrName>ppt_x</p:attrName>
                                        </p:attrNameLst>
                                      </p:cBhvr>
                                      <p:tavLst>
                                        <p:tav tm="0">
                                          <p:val>
                                            <p:strVal val="#ppt_x"/>
                                          </p:val>
                                        </p:tav>
                                        <p:tav tm="100000">
                                          <p:val>
                                            <p:strVal val="#ppt_x"/>
                                          </p:val>
                                        </p:tav>
                                      </p:tavLst>
                                    </p:anim>
                                    <p:anim calcmode="lin" valueType="num">
                                      <p:cBhvr additive="base">
                                        <p:cTn id="44" dur="500" fill="hold"/>
                                        <p:tgtEl>
                                          <p:spTgt spid="8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additive="base">
                                        <p:cTn id="47" dur="500" fill="hold"/>
                                        <p:tgtEl>
                                          <p:spTgt spid="85"/>
                                        </p:tgtEl>
                                        <p:attrNameLst>
                                          <p:attrName>ppt_x</p:attrName>
                                        </p:attrNameLst>
                                      </p:cBhvr>
                                      <p:tavLst>
                                        <p:tav tm="0">
                                          <p:val>
                                            <p:strVal val="#ppt_x"/>
                                          </p:val>
                                        </p:tav>
                                        <p:tav tm="100000">
                                          <p:val>
                                            <p:strVal val="#ppt_x"/>
                                          </p:val>
                                        </p:tav>
                                      </p:tavLst>
                                    </p:anim>
                                    <p:anim calcmode="lin" valueType="num">
                                      <p:cBhvr additive="base">
                                        <p:cTn id="48" dur="500" fill="hold"/>
                                        <p:tgtEl>
                                          <p:spTgt spid="8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ppt_x"/>
                                          </p:val>
                                        </p:tav>
                                        <p:tav tm="100000">
                                          <p:val>
                                            <p:strVal val="#ppt_x"/>
                                          </p:val>
                                        </p:tav>
                                      </p:tavLst>
                                    </p:anim>
                                    <p:anim calcmode="lin" valueType="num">
                                      <p:cBhvr additive="base">
                                        <p:cTn id="52" dur="500" fill="hold"/>
                                        <p:tgtEl>
                                          <p:spTgt spid="8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7"/>
                                        </p:tgtEl>
                                        <p:attrNameLst>
                                          <p:attrName>style.visibility</p:attrName>
                                        </p:attrNameLst>
                                      </p:cBhvr>
                                      <p:to>
                                        <p:strVal val="visible"/>
                                      </p:to>
                                    </p:set>
                                    <p:anim calcmode="lin" valueType="num">
                                      <p:cBhvr additive="base">
                                        <p:cTn id="55" dur="500" fill="hold"/>
                                        <p:tgtEl>
                                          <p:spTgt spid="87"/>
                                        </p:tgtEl>
                                        <p:attrNameLst>
                                          <p:attrName>ppt_x</p:attrName>
                                        </p:attrNameLst>
                                      </p:cBhvr>
                                      <p:tavLst>
                                        <p:tav tm="0">
                                          <p:val>
                                            <p:strVal val="#ppt_x"/>
                                          </p:val>
                                        </p:tav>
                                        <p:tav tm="100000">
                                          <p:val>
                                            <p:strVal val="#ppt_x"/>
                                          </p:val>
                                        </p:tav>
                                      </p:tavLst>
                                    </p:anim>
                                    <p:anim calcmode="lin" valueType="num">
                                      <p:cBhvr additive="base">
                                        <p:cTn id="56" dur="500" fill="hold"/>
                                        <p:tgtEl>
                                          <p:spTgt spid="8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 calcmode="lin" valueType="num">
                                      <p:cBhvr additive="base">
                                        <p:cTn id="59" dur="500" fill="hold"/>
                                        <p:tgtEl>
                                          <p:spTgt spid="88"/>
                                        </p:tgtEl>
                                        <p:attrNameLst>
                                          <p:attrName>ppt_x</p:attrName>
                                        </p:attrNameLst>
                                      </p:cBhvr>
                                      <p:tavLst>
                                        <p:tav tm="0">
                                          <p:val>
                                            <p:strVal val="#ppt_x"/>
                                          </p:val>
                                        </p:tav>
                                        <p:tav tm="100000">
                                          <p:val>
                                            <p:strVal val="#ppt_x"/>
                                          </p:val>
                                        </p:tav>
                                      </p:tavLst>
                                    </p:anim>
                                    <p:anim calcmode="lin" valueType="num">
                                      <p:cBhvr additive="base">
                                        <p:cTn id="60" dur="500" fill="hold"/>
                                        <p:tgtEl>
                                          <p:spTgt spid="8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 calcmode="lin" valueType="num">
                                      <p:cBhvr additive="base">
                                        <p:cTn id="63" dur="500" fill="hold"/>
                                        <p:tgtEl>
                                          <p:spTgt spid="89"/>
                                        </p:tgtEl>
                                        <p:attrNameLst>
                                          <p:attrName>ppt_x</p:attrName>
                                        </p:attrNameLst>
                                      </p:cBhvr>
                                      <p:tavLst>
                                        <p:tav tm="0">
                                          <p:val>
                                            <p:strVal val="#ppt_x"/>
                                          </p:val>
                                        </p:tav>
                                        <p:tav tm="100000">
                                          <p:val>
                                            <p:strVal val="#ppt_x"/>
                                          </p:val>
                                        </p:tav>
                                      </p:tavLst>
                                    </p:anim>
                                    <p:anim calcmode="lin" valueType="num">
                                      <p:cBhvr additive="base">
                                        <p:cTn id="64" dur="500" fill="hold"/>
                                        <p:tgtEl>
                                          <p:spTgt spid="8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 calcmode="lin" valueType="num">
                                      <p:cBhvr additive="base">
                                        <p:cTn id="67" dur="500" fill="hold"/>
                                        <p:tgtEl>
                                          <p:spTgt spid="91"/>
                                        </p:tgtEl>
                                        <p:attrNameLst>
                                          <p:attrName>ppt_x</p:attrName>
                                        </p:attrNameLst>
                                      </p:cBhvr>
                                      <p:tavLst>
                                        <p:tav tm="0">
                                          <p:val>
                                            <p:strVal val="#ppt_x"/>
                                          </p:val>
                                        </p:tav>
                                        <p:tav tm="100000">
                                          <p:val>
                                            <p:strVal val="#ppt_x"/>
                                          </p:val>
                                        </p:tav>
                                      </p:tavLst>
                                    </p:anim>
                                    <p:anim calcmode="lin" valueType="num">
                                      <p:cBhvr additive="base">
                                        <p:cTn id="68" dur="500" fill="hold"/>
                                        <p:tgtEl>
                                          <p:spTgt spid="9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fill="hold"/>
                                        <p:tgtEl>
                                          <p:spTgt spid="92"/>
                                        </p:tgtEl>
                                        <p:attrNameLst>
                                          <p:attrName>ppt_x</p:attrName>
                                        </p:attrNameLst>
                                      </p:cBhvr>
                                      <p:tavLst>
                                        <p:tav tm="0">
                                          <p:val>
                                            <p:strVal val="#ppt_x"/>
                                          </p:val>
                                        </p:tav>
                                        <p:tav tm="100000">
                                          <p:val>
                                            <p:strVal val="#ppt_x"/>
                                          </p:val>
                                        </p:tav>
                                      </p:tavLst>
                                    </p:anim>
                                    <p:anim calcmode="lin" valueType="num">
                                      <p:cBhvr additive="base">
                                        <p:cTn id="72" dur="500" fill="hold"/>
                                        <p:tgtEl>
                                          <p:spTgt spid="9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3"/>
                                        </p:tgtEl>
                                        <p:attrNameLst>
                                          <p:attrName>style.visibility</p:attrName>
                                        </p:attrNameLst>
                                      </p:cBhvr>
                                      <p:to>
                                        <p:strVal val="visible"/>
                                      </p:to>
                                    </p:set>
                                    <p:anim calcmode="lin" valueType="num">
                                      <p:cBhvr additive="base">
                                        <p:cTn id="75" dur="500" fill="hold"/>
                                        <p:tgtEl>
                                          <p:spTgt spid="93"/>
                                        </p:tgtEl>
                                        <p:attrNameLst>
                                          <p:attrName>ppt_x</p:attrName>
                                        </p:attrNameLst>
                                      </p:cBhvr>
                                      <p:tavLst>
                                        <p:tav tm="0">
                                          <p:val>
                                            <p:strVal val="#ppt_x"/>
                                          </p:val>
                                        </p:tav>
                                        <p:tav tm="100000">
                                          <p:val>
                                            <p:strVal val="#ppt_x"/>
                                          </p:val>
                                        </p:tav>
                                      </p:tavLst>
                                    </p:anim>
                                    <p:anim calcmode="lin" valueType="num">
                                      <p:cBhvr additive="base">
                                        <p:cTn id="76" dur="500" fill="hold"/>
                                        <p:tgtEl>
                                          <p:spTgt spid="9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additive="base">
                                        <p:cTn id="79" dur="500" fill="hold"/>
                                        <p:tgtEl>
                                          <p:spTgt spid="94"/>
                                        </p:tgtEl>
                                        <p:attrNameLst>
                                          <p:attrName>ppt_x</p:attrName>
                                        </p:attrNameLst>
                                      </p:cBhvr>
                                      <p:tavLst>
                                        <p:tav tm="0">
                                          <p:val>
                                            <p:strVal val="#ppt_x"/>
                                          </p:val>
                                        </p:tav>
                                        <p:tav tm="100000">
                                          <p:val>
                                            <p:strVal val="#ppt_x"/>
                                          </p:val>
                                        </p:tav>
                                      </p:tavLst>
                                    </p:anim>
                                    <p:anim calcmode="lin" valueType="num">
                                      <p:cBhvr additive="base">
                                        <p:cTn id="80" dur="500" fill="hold"/>
                                        <p:tgtEl>
                                          <p:spTgt spid="9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anim calcmode="lin" valueType="num">
                                      <p:cBhvr additive="base">
                                        <p:cTn id="83" dur="500" fill="hold"/>
                                        <p:tgtEl>
                                          <p:spTgt spid="96"/>
                                        </p:tgtEl>
                                        <p:attrNameLst>
                                          <p:attrName>ppt_x</p:attrName>
                                        </p:attrNameLst>
                                      </p:cBhvr>
                                      <p:tavLst>
                                        <p:tav tm="0">
                                          <p:val>
                                            <p:strVal val="#ppt_x"/>
                                          </p:val>
                                        </p:tav>
                                        <p:tav tm="100000">
                                          <p:val>
                                            <p:strVal val="#ppt_x"/>
                                          </p:val>
                                        </p:tav>
                                      </p:tavLst>
                                    </p:anim>
                                    <p:anim calcmode="lin" valueType="num">
                                      <p:cBhvr additive="base">
                                        <p:cTn id="84" dur="500" fill="hold"/>
                                        <p:tgtEl>
                                          <p:spTgt spid="9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anim calcmode="lin" valueType="num">
                                      <p:cBhvr additive="base">
                                        <p:cTn id="87" dur="500" fill="hold"/>
                                        <p:tgtEl>
                                          <p:spTgt spid="97"/>
                                        </p:tgtEl>
                                        <p:attrNameLst>
                                          <p:attrName>ppt_x</p:attrName>
                                        </p:attrNameLst>
                                      </p:cBhvr>
                                      <p:tavLst>
                                        <p:tav tm="0">
                                          <p:val>
                                            <p:strVal val="#ppt_x"/>
                                          </p:val>
                                        </p:tav>
                                        <p:tav tm="100000">
                                          <p:val>
                                            <p:strVal val="#ppt_x"/>
                                          </p:val>
                                        </p:tav>
                                      </p:tavLst>
                                    </p:anim>
                                    <p:anim calcmode="lin" valueType="num">
                                      <p:cBhvr additive="base">
                                        <p:cTn id="88" dur="500" fill="hold"/>
                                        <p:tgtEl>
                                          <p:spTgt spid="9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98"/>
                                        </p:tgtEl>
                                        <p:attrNameLst>
                                          <p:attrName>style.visibility</p:attrName>
                                        </p:attrNameLst>
                                      </p:cBhvr>
                                      <p:to>
                                        <p:strVal val="visible"/>
                                      </p:to>
                                    </p:set>
                                    <p:anim calcmode="lin" valueType="num">
                                      <p:cBhvr additive="base">
                                        <p:cTn id="91" dur="500" fill="hold"/>
                                        <p:tgtEl>
                                          <p:spTgt spid="98"/>
                                        </p:tgtEl>
                                        <p:attrNameLst>
                                          <p:attrName>ppt_x</p:attrName>
                                        </p:attrNameLst>
                                      </p:cBhvr>
                                      <p:tavLst>
                                        <p:tav tm="0">
                                          <p:val>
                                            <p:strVal val="#ppt_x"/>
                                          </p:val>
                                        </p:tav>
                                        <p:tav tm="100000">
                                          <p:val>
                                            <p:strVal val="#ppt_x"/>
                                          </p:val>
                                        </p:tav>
                                      </p:tavLst>
                                    </p:anim>
                                    <p:anim calcmode="lin" valueType="num">
                                      <p:cBhvr additive="base">
                                        <p:cTn id="92" dur="500" fill="hold"/>
                                        <p:tgtEl>
                                          <p:spTgt spid="9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anim calcmode="lin" valueType="num">
                                      <p:cBhvr additive="base">
                                        <p:cTn id="95" dur="500" fill="hold"/>
                                        <p:tgtEl>
                                          <p:spTgt spid="99"/>
                                        </p:tgtEl>
                                        <p:attrNameLst>
                                          <p:attrName>ppt_x</p:attrName>
                                        </p:attrNameLst>
                                      </p:cBhvr>
                                      <p:tavLst>
                                        <p:tav tm="0">
                                          <p:val>
                                            <p:strVal val="#ppt_x"/>
                                          </p:val>
                                        </p:tav>
                                        <p:tav tm="100000">
                                          <p:val>
                                            <p:strVal val="#ppt_x"/>
                                          </p:val>
                                        </p:tav>
                                      </p:tavLst>
                                    </p:anim>
                                    <p:anim calcmode="lin" valueType="num">
                                      <p:cBhvr additive="base">
                                        <p:cTn id="96" dur="500" fill="hold"/>
                                        <p:tgtEl>
                                          <p:spTgt spid="9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additive="base">
                                        <p:cTn id="99" dur="500" fill="hold"/>
                                        <p:tgtEl>
                                          <p:spTgt spid="90"/>
                                        </p:tgtEl>
                                        <p:attrNameLst>
                                          <p:attrName>ppt_x</p:attrName>
                                        </p:attrNameLst>
                                      </p:cBhvr>
                                      <p:tavLst>
                                        <p:tav tm="0">
                                          <p:val>
                                            <p:strVal val="#ppt_x"/>
                                          </p:val>
                                        </p:tav>
                                        <p:tav tm="100000">
                                          <p:val>
                                            <p:strVal val="#ppt_x"/>
                                          </p:val>
                                        </p:tav>
                                      </p:tavLst>
                                    </p:anim>
                                    <p:anim calcmode="lin" valueType="num">
                                      <p:cBhvr additive="base">
                                        <p:cTn id="100" dur="500" fill="hold"/>
                                        <p:tgtEl>
                                          <p:spTgt spid="9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anim calcmode="lin" valueType="num">
                                      <p:cBhvr additive="base">
                                        <p:cTn id="103" dur="500" fill="hold"/>
                                        <p:tgtEl>
                                          <p:spTgt spid="95"/>
                                        </p:tgtEl>
                                        <p:attrNameLst>
                                          <p:attrName>ppt_x</p:attrName>
                                        </p:attrNameLst>
                                      </p:cBhvr>
                                      <p:tavLst>
                                        <p:tav tm="0">
                                          <p:val>
                                            <p:strVal val="#ppt_x"/>
                                          </p:val>
                                        </p:tav>
                                        <p:tav tm="100000">
                                          <p:val>
                                            <p:strVal val="#ppt_x"/>
                                          </p:val>
                                        </p:tav>
                                      </p:tavLst>
                                    </p:anim>
                                    <p:anim calcmode="lin" valueType="num">
                                      <p:cBhvr additive="base">
                                        <p:cTn id="104"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80"/>
                                        </p:tgtEl>
                                        <p:attrNameLst>
                                          <p:attrName>style.visibility</p:attrName>
                                        </p:attrNameLst>
                                      </p:cBhvr>
                                      <p:to>
                                        <p:strVal val="visible"/>
                                      </p:to>
                                    </p:set>
                                    <p:anim calcmode="lin" valueType="num">
                                      <p:cBhvr additive="base">
                                        <p:cTn id="109" dur="500" fill="hold"/>
                                        <p:tgtEl>
                                          <p:spTgt spid="80"/>
                                        </p:tgtEl>
                                        <p:attrNameLst>
                                          <p:attrName>ppt_x</p:attrName>
                                        </p:attrNameLst>
                                      </p:cBhvr>
                                      <p:tavLst>
                                        <p:tav tm="0">
                                          <p:val>
                                            <p:strVal val="#ppt_x"/>
                                          </p:val>
                                        </p:tav>
                                        <p:tav tm="100000">
                                          <p:val>
                                            <p:strVal val="#ppt_x"/>
                                          </p:val>
                                        </p:tav>
                                      </p:tavLst>
                                    </p:anim>
                                    <p:anim calcmode="lin" valueType="num">
                                      <p:cBhvr additive="base">
                                        <p:cTn id="110" dur="500" fill="hold"/>
                                        <p:tgtEl>
                                          <p:spTgt spid="8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75"/>
                                        </p:tgtEl>
                                        <p:attrNameLst>
                                          <p:attrName>style.visibility</p:attrName>
                                        </p:attrNameLst>
                                      </p:cBhvr>
                                      <p:to>
                                        <p:strVal val="visible"/>
                                      </p:to>
                                    </p:set>
                                    <p:anim calcmode="lin" valueType="num">
                                      <p:cBhvr additive="base">
                                        <p:cTn id="113" dur="500" fill="hold"/>
                                        <p:tgtEl>
                                          <p:spTgt spid="75"/>
                                        </p:tgtEl>
                                        <p:attrNameLst>
                                          <p:attrName>ppt_x</p:attrName>
                                        </p:attrNameLst>
                                      </p:cBhvr>
                                      <p:tavLst>
                                        <p:tav tm="0">
                                          <p:val>
                                            <p:strVal val="#ppt_x"/>
                                          </p:val>
                                        </p:tav>
                                        <p:tav tm="100000">
                                          <p:val>
                                            <p:strVal val="#ppt_x"/>
                                          </p:val>
                                        </p:tav>
                                      </p:tavLst>
                                    </p:anim>
                                    <p:anim calcmode="lin" valueType="num">
                                      <p:cBhvr additive="base">
                                        <p:cTn id="11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additive="base">
                                        <p:cTn id="119" dur="500" fill="hold"/>
                                        <p:tgtEl>
                                          <p:spTgt spid="78"/>
                                        </p:tgtEl>
                                        <p:attrNameLst>
                                          <p:attrName>ppt_x</p:attrName>
                                        </p:attrNameLst>
                                      </p:cBhvr>
                                      <p:tavLst>
                                        <p:tav tm="0">
                                          <p:val>
                                            <p:strVal val="#ppt_x"/>
                                          </p:val>
                                        </p:tav>
                                        <p:tav tm="100000">
                                          <p:val>
                                            <p:strVal val="#ppt_x"/>
                                          </p:val>
                                        </p:tav>
                                      </p:tavLst>
                                    </p:anim>
                                    <p:anim calcmode="lin" valueType="num">
                                      <p:cBhvr additive="base">
                                        <p:cTn id="12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71" grpId="0"/>
      <p:bldP spid="72" grpId="0"/>
      <p:bldP spid="73"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2299091"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Motivation work (result)</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8</a:t>
            </a:fld>
            <a:endParaRPr lang="zh-CN" altLang="en-US" dirty="0"/>
          </a:p>
        </p:txBody>
      </p:sp>
      <p:sp>
        <p:nvSpPr>
          <p:cNvPr id="5" name="文字方塊 4">
            <a:extLst>
              <a:ext uri="{FF2B5EF4-FFF2-40B4-BE49-F238E27FC236}">
                <a16:creationId xmlns:a16="http://schemas.microsoft.com/office/drawing/2014/main" id="{7DCA0C83-E1BB-4C01-86C3-199724AFFD24}"/>
              </a:ext>
            </a:extLst>
          </p:cNvPr>
          <p:cNvSpPr txBox="1"/>
          <p:nvPr/>
        </p:nvSpPr>
        <p:spPr>
          <a:xfrm>
            <a:off x="381951" y="952368"/>
            <a:ext cx="1955681"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Cambria" panose="02040503050406030204" pitchFamily="18" charset="0"/>
                <a:ea typeface="Cambria" panose="02040503050406030204" pitchFamily="18" charset="0"/>
              </a:rPr>
              <a:t>Direct labeling</a:t>
            </a:r>
            <a:endParaRPr lang="zh-TW" altLang="en-US" sz="1600" dirty="0">
              <a:latin typeface="Cambria" panose="02040503050406030204" pitchFamily="18" charset="0"/>
            </a:endParaRPr>
          </a:p>
        </p:txBody>
      </p:sp>
      <p:sp>
        <p:nvSpPr>
          <p:cNvPr id="17" name="文字方塊 16">
            <a:extLst>
              <a:ext uri="{FF2B5EF4-FFF2-40B4-BE49-F238E27FC236}">
                <a16:creationId xmlns:a16="http://schemas.microsoft.com/office/drawing/2014/main" id="{9D73BFC4-AC3C-4066-B440-336C00187F1C}"/>
              </a:ext>
            </a:extLst>
          </p:cNvPr>
          <p:cNvSpPr txBox="1"/>
          <p:nvPr/>
        </p:nvSpPr>
        <p:spPr>
          <a:xfrm>
            <a:off x="2806261" y="953333"/>
            <a:ext cx="2381033"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Cambria" panose="02040503050406030204" pitchFamily="18" charset="0"/>
                <a:ea typeface="Cambria" panose="02040503050406030204" pitchFamily="18" charset="0"/>
              </a:rPr>
              <a:t>Energy based model</a:t>
            </a:r>
            <a:endParaRPr lang="zh-TW" altLang="en-US" sz="1600" dirty="0">
              <a:latin typeface="Cambria" panose="02040503050406030204" pitchFamily="18" charset="0"/>
            </a:endParaRPr>
          </a:p>
        </p:txBody>
      </p:sp>
      <p:sp>
        <p:nvSpPr>
          <p:cNvPr id="4" name="文字方塊 3">
            <a:extLst>
              <a:ext uri="{FF2B5EF4-FFF2-40B4-BE49-F238E27FC236}">
                <a16:creationId xmlns:a16="http://schemas.microsoft.com/office/drawing/2014/main" id="{D49F8E10-D12A-49C4-9926-C18C192487E9}"/>
              </a:ext>
            </a:extLst>
          </p:cNvPr>
          <p:cNvSpPr txBox="1"/>
          <p:nvPr/>
        </p:nvSpPr>
        <p:spPr>
          <a:xfrm>
            <a:off x="3486150" y="4020890"/>
            <a:ext cx="2171700" cy="338554"/>
          </a:xfrm>
          <a:prstGeom prst="rect">
            <a:avLst/>
          </a:prstGeom>
          <a:noFill/>
        </p:spPr>
        <p:txBody>
          <a:bodyPr wrap="square" rtlCol="0">
            <a:spAutoFit/>
          </a:bodyPr>
          <a:lstStyle/>
          <a:p>
            <a:pPr algn="ctr"/>
            <a:r>
              <a:rPr lang="en-US" altLang="zh-TW" sz="1600" dirty="0">
                <a:latin typeface="Cambria" panose="02040503050406030204" pitchFamily="18" charset="0"/>
                <a:ea typeface="Cambria" panose="02040503050406030204" pitchFamily="18" charset="0"/>
              </a:rPr>
              <a:t>All shifted !</a:t>
            </a:r>
            <a:endParaRPr lang="zh-TW" altLang="en-US" sz="1600" dirty="0">
              <a:latin typeface="Cambria" panose="02040503050406030204" pitchFamily="18" charset="0"/>
            </a:endParaRPr>
          </a:p>
        </p:txBody>
      </p:sp>
      <p:grpSp>
        <p:nvGrpSpPr>
          <p:cNvPr id="11" name="群組 10">
            <a:extLst>
              <a:ext uri="{FF2B5EF4-FFF2-40B4-BE49-F238E27FC236}">
                <a16:creationId xmlns:a16="http://schemas.microsoft.com/office/drawing/2014/main" id="{6E30E604-0B42-48B6-8127-AA654330D414}"/>
              </a:ext>
            </a:extLst>
          </p:cNvPr>
          <p:cNvGrpSpPr/>
          <p:nvPr/>
        </p:nvGrpSpPr>
        <p:grpSpPr>
          <a:xfrm>
            <a:off x="298538" y="1386034"/>
            <a:ext cx="2039094" cy="1529321"/>
            <a:chOff x="2323518" y="1903200"/>
            <a:chExt cx="2039094" cy="1529321"/>
          </a:xfrm>
        </p:grpSpPr>
        <p:pic>
          <p:nvPicPr>
            <p:cNvPr id="7" name="圖片 6">
              <a:extLst>
                <a:ext uri="{FF2B5EF4-FFF2-40B4-BE49-F238E27FC236}">
                  <a16:creationId xmlns:a16="http://schemas.microsoft.com/office/drawing/2014/main" id="{760F01A9-F8F6-4AA2-BC10-5B6B9ED18CEA}"/>
                </a:ext>
              </a:extLst>
            </p:cNvPr>
            <p:cNvPicPr>
              <a:picLocks noChangeAspect="1"/>
            </p:cNvPicPr>
            <p:nvPr/>
          </p:nvPicPr>
          <p:blipFill>
            <a:blip r:embed="rId3"/>
            <a:stretch>
              <a:fillRect/>
            </a:stretch>
          </p:blipFill>
          <p:spPr>
            <a:xfrm>
              <a:off x="2323518" y="1903200"/>
              <a:ext cx="2039094" cy="1529321"/>
            </a:xfrm>
            <a:prstGeom prst="rect">
              <a:avLst/>
            </a:prstGeom>
          </p:spPr>
        </p:pic>
        <p:sp>
          <p:nvSpPr>
            <p:cNvPr id="9" name="矩形: 圓角 8">
              <a:extLst>
                <a:ext uri="{FF2B5EF4-FFF2-40B4-BE49-F238E27FC236}">
                  <a16:creationId xmlns:a16="http://schemas.microsoft.com/office/drawing/2014/main" id="{EBBD823F-FE24-4BE0-B5DE-31DA139145E4}"/>
                </a:ext>
              </a:extLst>
            </p:cNvPr>
            <p:cNvSpPr/>
            <p:nvPr/>
          </p:nvSpPr>
          <p:spPr>
            <a:xfrm>
              <a:off x="3522110" y="2767483"/>
              <a:ext cx="331432" cy="3000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2" name="群組 21">
            <a:extLst>
              <a:ext uri="{FF2B5EF4-FFF2-40B4-BE49-F238E27FC236}">
                <a16:creationId xmlns:a16="http://schemas.microsoft.com/office/drawing/2014/main" id="{7976E599-C8FF-487E-AE23-51DD555D2D4B}"/>
              </a:ext>
            </a:extLst>
          </p:cNvPr>
          <p:cNvGrpSpPr/>
          <p:nvPr/>
        </p:nvGrpSpPr>
        <p:grpSpPr>
          <a:xfrm>
            <a:off x="3319384" y="1386034"/>
            <a:ext cx="2039095" cy="1529321"/>
            <a:chOff x="2686618" y="3176101"/>
            <a:chExt cx="2039095" cy="1529321"/>
          </a:xfrm>
        </p:grpSpPr>
        <p:pic>
          <p:nvPicPr>
            <p:cNvPr id="6" name="圖片 5">
              <a:extLst>
                <a:ext uri="{FF2B5EF4-FFF2-40B4-BE49-F238E27FC236}">
                  <a16:creationId xmlns:a16="http://schemas.microsoft.com/office/drawing/2014/main" id="{418A8C8F-9848-4335-8B73-441FA42A0559}"/>
                </a:ext>
              </a:extLst>
            </p:cNvPr>
            <p:cNvPicPr>
              <a:picLocks noChangeAspect="1"/>
            </p:cNvPicPr>
            <p:nvPr/>
          </p:nvPicPr>
          <p:blipFill>
            <a:blip r:embed="rId4"/>
            <a:stretch>
              <a:fillRect/>
            </a:stretch>
          </p:blipFill>
          <p:spPr>
            <a:xfrm>
              <a:off x="2686618" y="3176101"/>
              <a:ext cx="2039095" cy="1529321"/>
            </a:xfrm>
            <a:prstGeom prst="rect">
              <a:avLst/>
            </a:prstGeom>
          </p:spPr>
        </p:pic>
        <p:sp>
          <p:nvSpPr>
            <p:cNvPr id="19" name="矩形: 圓角 18">
              <a:extLst>
                <a:ext uri="{FF2B5EF4-FFF2-40B4-BE49-F238E27FC236}">
                  <a16:creationId xmlns:a16="http://schemas.microsoft.com/office/drawing/2014/main" id="{E22750AD-F34B-4566-930F-6DD9FF3F02B9}"/>
                </a:ext>
              </a:extLst>
            </p:cNvPr>
            <p:cNvSpPr/>
            <p:nvPr/>
          </p:nvSpPr>
          <p:spPr>
            <a:xfrm>
              <a:off x="3499629" y="3906671"/>
              <a:ext cx="331432" cy="3000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2" name="直線單箭頭接點 11">
            <a:extLst>
              <a:ext uri="{FF2B5EF4-FFF2-40B4-BE49-F238E27FC236}">
                <a16:creationId xmlns:a16="http://schemas.microsoft.com/office/drawing/2014/main" id="{EBD33921-B72C-455D-8992-DB9126F730AA}"/>
              </a:ext>
            </a:extLst>
          </p:cNvPr>
          <p:cNvCxnSpPr>
            <a:cxnSpLocks/>
          </p:cNvCxnSpPr>
          <p:nvPr/>
        </p:nvCxnSpPr>
        <p:spPr>
          <a:xfrm>
            <a:off x="1662846" y="2538806"/>
            <a:ext cx="2469549" cy="138821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1" name="直線單箭頭接點 20">
            <a:extLst>
              <a:ext uri="{FF2B5EF4-FFF2-40B4-BE49-F238E27FC236}">
                <a16:creationId xmlns:a16="http://schemas.microsoft.com/office/drawing/2014/main" id="{CA99C7BB-9972-4718-97F9-F8FC8D18401C}"/>
              </a:ext>
            </a:extLst>
          </p:cNvPr>
          <p:cNvCxnSpPr>
            <a:cxnSpLocks/>
            <a:stCxn id="19" idx="2"/>
          </p:cNvCxnSpPr>
          <p:nvPr/>
        </p:nvCxnSpPr>
        <p:spPr>
          <a:xfrm>
            <a:off x="4298111" y="2416686"/>
            <a:ext cx="273889" cy="151033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20" name="文字方塊 19">
            <a:extLst>
              <a:ext uri="{FF2B5EF4-FFF2-40B4-BE49-F238E27FC236}">
                <a16:creationId xmlns:a16="http://schemas.microsoft.com/office/drawing/2014/main" id="{9E125518-745A-4DC4-8EC2-B1B9F1C3369F}"/>
              </a:ext>
            </a:extLst>
          </p:cNvPr>
          <p:cNvSpPr txBox="1"/>
          <p:nvPr/>
        </p:nvSpPr>
        <p:spPr>
          <a:xfrm>
            <a:off x="5604006" y="962546"/>
            <a:ext cx="3324096"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Cambria" panose="02040503050406030204" pitchFamily="18" charset="0"/>
                <a:ea typeface="Cambria" panose="02040503050406030204" pitchFamily="18" charset="0"/>
              </a:rPr>
              <a:t>Composable diffusion model</a:t>
            </a:r>
            <a:endParaRPr lang="zh-TW" altLang="en-US" sz="1600" dirty="0">
              <a:latin typeface="Cambria" panose="02040503050406030204" pitchFamily="18" charset="0"/>
            </a:endParaRPr>
          </a:p>
        </p:txBody>
      </p:sp>
      <p:grpSp>
        <p:nvGrpSpPr>
          <p:cNvPr id="28" name="群組 27">
            <a:extLst>
              <a:ext uri="{FF2B5EF4-FFF2-40B4-BE49-F238E27FC236}">
                <a16:creationId xmlns:a16="http://schemas.microsoft.com/office/drawing/2014/main" id="{FDEB0D14-A5BE-45E5-AB17-8531435EC74F}"/>
              </a:ext>
            </a:extLst>
          </p:cNvPr>
          <p:cNvGrpSpPr/>
          <p:nvPr/>
        </p:nvGrpSpPr>
        <p:grpSpPr>
          <a:xfrm>
            <a:off x="6066602" y="1386034"/>
            <a:ext cx="2040000" cy="1530000"/>
            <a:chOff x="5140082" y="1819490"/>
            <a:chExt cx="2040000" cy="1530000"/>
          </a:xfrm>
        </p:grpSpPr>
        <p:pic>
          <p:nvPicPr>
            <p:cNvPr id="24" name="圖片 23">
              <a:extLst>
                <a:ext uri="{FF2B5EF4-FFF2-40B4-BE49-F238E27FC236}">
                  <a16:creationId xmlns:a16="http://schemas.microsoft.com/office/drawing/2014/main" id="{A1ABB84E-FB20-43E9-8120-6AEA032B5858}"/>
                </a:ext>
              </a:extLst>
            </p:cNvPr>
            <p:cNvPicPr>
              <a:picLocks noChangeAspect="1"/>
            </p:cNvPicPr>
            <p:nvPr/>
          </p:nvPicPr>
          <p:blipFill>
            <a:blip r:embed="rId5"/>
            <a:stretch>
              <a:fillRect/>
            </a:stretch>
          </p:blipFill>
          <p:spPr>
            <a:xfrm>
              <a:off x="5140082" y="1819490"/>
              <a:ext cx="2040000" cy="1530000"/>
            </a:xfrm>
            <a:prstGeom prst="rect">
              <a:avLst/>
            </a:prstGeom>
          </p:spPr>
        </p:pic>
        <p:sp>
          <p:nvSpPr>
            <p:cNvPr id="27" name="矩形: 圓角 26">
              <a:extLst>
                <a:ext uri="{FF2B5EF4-FFF2-40B4-BE49-F238E27FC236}">
                  <a16:creationId xmlns:a16="http://schemas.microsoft.com/office/drawing/2014/main" id="{A53477EA-6FEC-4A80-9546-EF50ECB68A75}"/>
                </a:ext>
              </a:extLst>
            </p:cNvPr>
            <p:cNvSpPr/>
            <p:nvPr/>
          </p:nvSpPr>
          <p:spPr>
            <a:xfrm>
              <a:off x="6552977" y="2438037"/>
              <a:ext cx="331432" cy="3000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1" name="直線單箭頭接點 30">
            <a:extLst>
              <a:ext uri="{FF2B5EF4-FFF2-40B4-BE49-F238E27FC236}">
                <a16:creationId xmlns:a16="http://schemas.microsoft.com/office/drawing/2014/main" id="{958644EF-BCCF-41EE-B31B-DA2BE8B64AB9}"/>
              </a:ext>
            </a:extLst>
          </p:cNvPr>
          <p:cNvCxnSpPr>
            <a:cxnSpLocks/>
          </p:cNvCxnSpPr>
          <p:nvPr/>
        </p:nvCxnSpPr>
        <p:spPr>
          <a:xfrm flipH="1">
            <a:off x="4962413" y="2304663"/>
            <a:ext cx="2682801" cy="16223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5054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8540" y="90084"/>
            <a:ext cx="2299091" cy="507831"/>
          </a:xfrm>
          <a:prstGeom prst="rect">
            <a:avLst/>
          </a:prstGeom>
          <a:noFill/>
        </p:spPr>
        <p:txBody>
          <a:bodyPr wrap="none">
            <a:spAutoFit/>
          </a:bodyPr>
          <a:lstStyle/>
          <a:p>
            <a:pPr>
              <a:defRPr/>
            </a:pP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Part</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br>
              <a:rPr lang="en-US" altLang="zh-CN" b="1"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TW"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TW"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Motivation work (result)</a:t>
            </a:r>
            <a:endParaRPr lang="zh-CN" altLang="en-US" kern="100" dirty="0">
              <a:solidFill>
                <a:schemeClr val="tx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頁尾版面配置區 12">
            <a:extLst>
              <a:ext uri="{FF2B5EF4-FFF2-40B4-BE49-F238E27FC236}">
                <a16:creationId xmlns:a16="http://schemas.microsoft.com/office/drawing/2014/main" id="{11F813E7-3948-F784-EAA1-B68A4183341A}"/>
              </a:ext>
            </a:extLst>
          </p:cNvPr>
          <p:cNvSpPr>
            <a:spLocks noGrp="1"/>
          </p:cNvSpPr>
          <p:nvPr>
            <p:ph type="ftr" sz="quarter" idx="11"/>
          </p:nvPr>
        </p:nvSpPr>
        <p:spPr/>
        <p:txBody>
          <a:bodyPr/>
          <a:lstStyle/>
          <a:p>
            <a:r>
              <a:rPr lang="en-US" altLang="zh-TW"/>
              <a:t>/60</a:t>
            </a:r>
            <a:endParaRPr lang="zh-TW" altLang="en-US" dirty="0"/>
          </a:p>
        </p:txBody>
      </p:sp>
      <p:sp>
        <p:nvSpPr>
          <p:cNvPr id="14" name="投影片編號版面配置區 13">
            <a:extLst>
              <a:ext uri="{FF2B5EF4-FFF2-40B4-BE49-F238E27FC236}">
                <a16:creationId xmlns:a16="http://schemas.microsoft.com/office/drawing/2014/main" id="{F9138D8F-E542-026F-105D-7E8C701D23E4}"/>
              </a:ext>
            </a:extLst>
          </p:cNvPr>
          <p:cNvSpPr>
            <a:spLocks noGrp="1"/>
          </p:cNvSpPr>
          <p:nvPr>
            <p:ph type="sldNum" sz="quarter" idx="12"/>
          </p:nvPr>
        </p:nvSpPr>
        <p:spPr/>
        <p:txBody>
          <a:bodyPr/>
          <a:lstStyle/>
          <a:p>
            <a:fld id="{EE3F9CDB-1F21-4789-A81E-8FEA25CE194B}" type="slidenum">
              <a:rPr lang="zh-CN" altLang="en-US" smtClean="0"/>
              <a:pPr/>
              <a:t>9</a:t>
            </a:fld>
            <a:endParaRPr lang="zh-CN" altLang="en-US" dirty="0"/>
          </a:p>
        </p:txBody>
      </p:sp>
      <p:sp>
        <p:nvSpPr>
          <p:cNvPr id="5" name="文字方塊 4">
            <a:extLst>
              <a:ext uri="{FF2B5EF4-FFF2-40B4-BE49-F238E27FC236}">
                <a16:creationId xmlns:a16="http://schemas.microsoft.com/office/drawing/2014/main" id="{7DCA0C83-E1BB-4C01-86C3-199724AFFD24}"/>
              </a:ext>
            </a:extLst>
          </p:cNvPr>
          <p:cNvSpPr txBox="1"/>
          <p:nvPr/>
        </p:nvSpPr>
        <p:spPr>
          <a:xfrm>
            <a:off x="235743" y="964452"/>
            <a:ext cx="5569063" cy="338554"/>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Cambria" panose="02040503050406030204" pitchFamily="18" charset="0"/>
              </a:rPr>
              <a:t>Compositional generation with compositional class label</a:t>
            </a:r>
            <a:endParaRPr lang="zh-TW" altLang="en-US" sz="1600" dirty="0">
              <a:latin typeface="Cambria" panose="02040503050406030204" pitchFamily="18" charset="0"/>
            </a:endParaRPr>
          </a:p>
        </p:txBody>
      </p:sp>
      <p:sp>
        <p:nvSpPr>
          <p:cNvPr id="12" name="文字方塊 11">
            <a:extLst>
              <a:ext uri="{FF2B5EF4-FFF2-40B4-BE49-F238E27FC236}">
                <a16:creationId xmlns:a16="http://schemas.microsoft.com/office/drawing/2014/main" id="{F96E0C01-9B49-429A-B6C0-02EA7381A828}"/>
              </a:ext>
            </a:extLst>
          </p:cNvPr>
          <p:cNvSpPr txBox="1"/>
          <p:nvPr/>
        </p:nvSpPr>
        <p:spPr>
          <a:xfrm>
            <a:off x="336159" y="1393865"/>
            <a:ext cx="1591200" cy="300082"/>
          </a:xfrm>
          <a:prstGeom prst="rect">
            <a:avLst/>
          </a:prstGeom>
          <a:noFill/>
        </p:spPr>
        <p:txBody>
          <a:bodyPr wrap="square" rtlCol="0">
            <a:spAutoFit/>
          </a:bodyPr>
          <a:lstStyle/>
          <a:p>
            <a:pPr algn="ctr"/>
            <a:r>
              <a:rPr lang="en-US" altLang="zh-TW" dirty="0">
                <a:latin typeface="Cambria" panose="02040503050406030204" pitchFamily="18" charset="0"/>
              </a:rPr>
              <a:t>All clusters</a:t>
            </a:r>
            <a:endParaRPr lang="zh-TW" altLang="en-US" dirty="0">
              <a:latin typeface="Cambria" panose="02040503050406030204" pitchFamily="18" charset="0"/>
            </a:endParaRPr>
          </a:p>
        </p:txBody>
      </p:sp>
      <p:sp>
        <p:nvSpPr>
          <p:cNvPr id="15" name="文字方塊 14">
            <a:extLst>
              <a:ext uri="{FF2B5EF4-FFF2-40B4-BE49-F238E27FC236}">
                <a16:creationId xmlns:a16="http://schemas.microsoft.com/office/drawing/2014/main" id="{AFB2EBC6-C078-43A2-A4C0-0DA0D08B372E}"/>
              </a:ext>
            </a:extLst>
          </p:cNvPr>
          <p:cNvSpPr txBox="1"/>
          <p:nvPr/>
        </p:nvSpPr>
        <p:spPr>
          <a:xfrm>
            <a:off x="2764747" y="1393865"/>
            <a:ext cx="1591200" cy="300082"/>
          </a:xfrm>
          <a:prstGeom prst="rect">
            <a:avLst/>
          </a:prstGeom>
          <a:noFill/>
        </p:spPr>
        <p:txBody>
          <a:bodyPr wrap="square" rtlCol="0">
            <a:spAutoFit/>
          </a:bodyPr>
          <a:lstStyle/>
          <a:p>
            <a:pPr algn="ctr"/>
            <a:r>
              <a:rPr lang="en-US" altLang="zh-TW" dirty="0">
                <a:latin typeface="Cambria" panose="02040503050406030204" pitchFamily="18" charset="0"/>
              </a:rPr>
              <a:t>Target cluster</a:t>
            </a:r>
            <a:endParaRPr lang="zh-TW" altLang="en-US" dirty="0">
              <a:latin typeface="Cambria" panose="02040503050406030204" pitchFamily="18" charset="0"/>
            </a:endParaRPr>
          </a:p>
        </p:txBody>
      </p:sp>
      <p:pic>
        <p:nvPicPr>
          <p:cNvPr id="6" name="圖片 5">
            <a:extLst>
              <a:ext uri="{FF2B5EF4-FFF2-40B4-BE49-F238E27FC236}">
                <a16:creationId xmlns:a16="http://schemas.microsoft.com/office/drawing/2014/main" id="{DF3D77DC-B7AE-4C75-9D2A-DC1FEB0A5993}"/>
              </a:ext>
            </a:extLst>
          </p:cNvPr>
          <p:cNvPicPr>
            <a:picLocks noChangeAspect="1"/>
          </p:cNvPicPr>
          <p:nvPr/>
        </p:nvPicPr>
        <p:blipFill>
          <a:blip r:embed="rId3"/>
          <a:stretch>
            <a:fillRect/>
          </a:stretch>
        </p:blipFill>
        <p:spPr>
          <a:xfrm>
            <a:off x="2540347" y="1693947"/>
            <a:ext cx="2040000" cy="1530000"/>
          </a:xfrm>
          <a:prstGeom prst="rect">
            <a:avLst/>
          </a:prstGeom>
        </p:spPr>
      </p:pic>
      <p:pic>
        <p:nvPicPr>
          <p:cNvPr id="8" name="圖片 7">
            <a:extLst>
              <a:ext uri="{FF2B5EF4-FFF2-40B4-BE49-F238E27FC236}">
                <a16:creationId xmlns:a16="http://schemas.microsoft.com/office/drawing/2014/main" id="{A906A338-2BF9-43AB-A2CF-3AC7D7873366}"/>
              </a:ext>
            </a:extLst>
          </p:cNvPr>
          <p:cNvPicPr>
            <a:picLocks noChangeAspect="1"/>
          </p:cNvPicPr>
          <p:nvPr/>
        </p:nvPicPr>
        <p:blipFill>
          <a:blip r:embed="rId4"/>
          <a:stretch>
            <a:fillRect/>
          </a:stretch>
        </p:blipFill>
        <p:spPr>
          <a:xfrm>
            <a:off x="298085" y="1671892"/>
            <a:ext cx="2040000" cy="1530000"/>
          </a:xfrm>
          <a:prstGeom prst="rect">
            <a:avLst/>
          </a:prstGeom>
        </p:spPr>
      </p:pic>
    </p:spTree>
    <p:extLst>
      <p:ext uri="{BB962C8B-B14F-4D97-AF65-F5344CB8AC3E}">
        <p14:creationId xmlns:p14="http://schemas.microsoft.com/office/powerpoint/2010/main" val="24519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C6BC8E-C144-42D0-9A3B-7AC7D04EE7A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毕业答辩"/>
</p:tagLst>
</file>

<file path=ppt/theme/theme1.xml><?xml version="1.0" encoding="utf-8"?>
<a:theme xmlns:a="http://schemas.openxmlformats.org/drawingml/2006/main" name="WPS">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59361</TotalTime>
  <Words>2666</Words>
  <Application>Microsoft Office PowerPoint</Application>
  <PresentationFormat>如螢幕大小 (16:9)</PresentationFormat>
  <Paragraphs>471</Paragraphs>
  <Slides>28</Slides>
  <Notes>28</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28</vt:i4>
      </vt:variant>
    </vt:vector>
  </HeadingPairs>
  <TitlesOfParts>
    <vt:vector size="40" baseType="lpstr">
      <vt:lpstr>等线</vt:lpstr>
      <vt:lpstr>gg sans</vt:lpstr>
      <vt:lpstr>Gill Sans</vt:lpstr>
      <vt:lpstr>微软雅黑</vt:lpstr>
      <vt:lpstr>Söhne</vt:lpstr>
      <vt:lpstr>Arial</vt:lpstr>
      <vt:lpstr>Calibri</vt:lpstr>
      <vt:lpstr>Calibri Light</vt:lpstr>
      <vt:lpstr>Cambria</vt:lpstr>
      <vt:lpstr>Cambria Math</vt:lpstr>
      <vt:lpstr>Times New Roman</vt:lpstr>
      <vt:lpstr>WPS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USER</dc:creator>
  <cp:keywords>USER</cp:keywords>
  <dc:description>www.1ppt.com</dc:description>
  <cp:lastModifiedBy>世倫 賴</cp:lastModifiedBy>
  <cp:revision>2851</cp:revision>
  <dcterms:created xsi:type="dcterms:W3CDTF">2017-05-01T12:27:00Z</dcterms:created>
  <dcterms:modified xsi:type="dcterms:W3CDTF">2024-04-09T19:20:09Z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