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0"/>
    <p:restoredTop sz="94675"/>
  </p:normalViewPr>
  <p:slideViewPr>
    <p:cSldViewPr snapToGrid="0" snapToObjects="1">
      <p:cViewPr>
        <p:scale>
          <a:sx n="117" d="100"/>
          <a:sy n="117" d="100"/>
        </p:scale>
        <p:origin x="-4008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3B781-2229-AE4C-8E25-A55C5E363FB6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43A8-9A2E-1043-B46E-D8EB57BEF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69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9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77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89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1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4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6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59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35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86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0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6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3553-8161-B249-B72A-5F21B5274AE7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3E30-5E5B-FA49-9CC3-609754F3F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68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95885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Capstone Option 2</a:t>
            </a:r>
            <a:r>
              <a:rPr lang="en-US" altLang="zh-CN" sz="2800" b="1" i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: </a:t>
            </a:r>
          </a:p>
          <a:p>
            <a:pPr algn="ctr" fontAlgn="base"/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Biodiversity for the National Parks</a:t>
            </a:r>
          </a:p>
        </p:txBody>
      </p:sp>
    </p:spTree>
    <p:extLst>
      <p:ext uri="{BB962C8B-B14F-4D97-AF65-F5344CB8AC3E}">
        <p14:creationId xmlns:p14="http://schemas.microsoft.com/office/powerpoint/2010/main" val="75566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25" y="1252986"/>
            <a:ext cx="10058400" cy="41985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098" y="1166066"/>
            <a:ext cx="1658210" cy="43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3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50" y="2333626"/>
            <a:ext cx="4686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5623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Data</a:t>
            </a:r>
            <a:r>
              <a:rPr lang="zh-CN" altLang="en-US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altLang="zh-CN" sz="2800" b="1" dirty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  <a:endParaRPr lang="en-US" altLang="zh-CN" sz="2800" b="1" i="0" dirty="0" smtClean="0">
              <a:solidFill>
                <a:srgbClr val="3E3E40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  <a:p>
            <a:pPr algn="ctr" fontAlgn="base"/>
            <a:r>
              <a:rPr lang="en-US" altLang="zh-CN" sz="2800" b="1" i="0" dirty="0" err="1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category,scientific_name,common_names,conservation_status</a:t>
            </a:r>
            <a:endParaRPr lang="en-US" altLang="zh-CN" sz="2800" b="1" i="0" dirty="0" smtClean="0">
              <a:solidFill>
                <a:srgbClr val="3E3E40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  <a:p>
            <a:pPr algn="ctr" fontAlgn="base"/>
            <a:endParaRPr lang="en-US" altLang="zh-CN" sz="2800" b="1" dirty="0">
              <a:solidFill>
                <a:srgbClr val="3E3E4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 fontAlgn="base"/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Data2</a:t>
            </a:r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algn="ctr" fontAlgn="base"/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Vascular </a:t>
            </a:r>
            <a:r>
              <a:rPr lang="en-US" altLang="zh-CN" sz="2800" b="1" dirty="0" err="1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Plant,Pyrrocoma</a:t>
            </a:r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b="1" dirty="0" err="1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integrifolia</a:t>
            </a:r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,"</a:t>
            </a:r>
            <a:r>
              <a:rPr lang="en-US" altLang="zh-CN" sz="2800" b="1" dirty="0" err="1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Entireleaf</a:t>
            </a:r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b="1" dirty="0" err="1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Goldenweed</a:t>
            </a:r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altLang="zh-CN" sz="2800" b="1" dirty="0" err="1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Manysted</a:t>
            </a:r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b="1" dirty="0" err="1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Goldenweed</a:t>
            </a:r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, Many-Stemmed </a:t>
            </a:r>
            <a:r>
              <a:rPr lang="en-US" altLang="zh-CN" sz="2800" b="1" dirty="0" err="1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Goldenweed</a:t>
            </a:r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",</a:t>
            </a:r>
          </a:p>
          <a:p>
            <a:pPr algn="ctr" fontAlgn="base"/>
            <a:endParaRPr lang="en-US" altLang="zh-CN" sz="2800" b="1" dirty="0">
              <a:solidFill>
                <a:srgbClr val="3E3E4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 fontAlgn="base"/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Data</a:t>
            </a:r>
            <a:r>
              <a:rPr lang="zh-CN" altLang="en-US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3</a:t>
            </a:r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algn="ctr" fontAlgn="base"/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Vascular </a:t>
            </a:r>
            <a:r>
              <a:rPr lang="en-US" altLang="zh-CN" sz="2800" b="1" dirty="0" err="1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Plant,Erysimum</a:t>
            </a:r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b="1" dirty="0" err="1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asperum,Western</a:t>
            </a:r>
            <a:r>
              <a:rPr lang="en-US" altLang="zh-CN" sz="2800" b="1" dirty="0" smtClean="0">
                <a:solidFill>
                  <a:srgbClr val="3E3E40"/>
                </a:solidFill>
                <a:latin typeface="Helvetica" charset="0"/>
                <a:ea typeface="Helvetica" charset="0"/>
                <a:cs typeface="Helvetica" charset="0"/>
              </a:rPr>
              <a:t> Wallflower,</a:t>
            </a:r>
            <a:endParaRPr lang="en-US" altLang="zh-CN" sz="2800" b="1" dirty="0">
              <a:solidFill>
                <a:srgbClr val="3E3E4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 fontAlgn="base"/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Data</a:t>
            </a:r>
            <a:r>
              <a:rPr lang="zh-CN" altLang="en-US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4:</a:t>
            </a:r>
          </a:p>
          <a:p>
            <a:pPr algn="ctr" fontAlgn="base"/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Vascular </a:t>
            </a:r>
            <a:r>
              <a:rPr lang="en-US" altLang="zh-CN" sz="2800" b="1" i="0" dirty="0" err="1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Plant,Silene</a:t>
            </a:r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b="1" i="0" dirty="0" err="1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vulgaris,"Bladder</a:t>
            </a:r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 Campion, Bladder </a:t>
            </a:r>
            <a:r>
              <a:rPr lang="en-US" altLang="zh-CN" sz="2800" b="1" i="0" dirty="0" err="1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Silene</a:t>
            </a:r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, Cowbell, Maiden's Tears, </a:t>
            </a:r>
            <a:r>
              <a:rPr lang="en-US" altLang="zh-CN" sz="2800" b="1" i="0" dirty="0" err="1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Maidenstears</a:t>
            </a:r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, Maiden's-Tears, </a:t>
            </a:r>
            <a:r>
              <a:rPr lang="en-US" altLang="zh-CN" sz="2800" b="1" i="0" dirty="0" err="1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Rattleweed</a:t>
            </a:r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",</a:t>
            </a:r>
          </a:p>
        </p:txBody>
      </p:sp>
    </p:spTree>
    <p:extLst>
      <p:ext uri="{BB962C8B-B14F-4D97-AF65-F5344CB8AC3E}">
        <p14:creationId xmlns:p14="http://schemas.microsoft.com/office/powerpoint/2010/main" val="76132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9558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Plotting Conservation Status by Species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349692"/>
            <a:ext cx="4112902" cy="5113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1110"/>
            <a:ext cx="51054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0995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Recommendation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7812"/>
          <a:stretch/>
        </p:blipFill>
        <p:spPr>
          <a:xfrm>
            <a:off x="3525837" y="2100265"/>
            <a:ext cx="5140325" cy="17795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4446948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Choose:</a:t>
            </a:r>
          </a:p>
          <a:p>
            <a:pPr algn="ctr"/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Vascular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Plant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and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Nonvascular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Plant</a:t>
            </a:r>
          </a:p>
          <a:p>
            <a:pPr algn="ctr"/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Fish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0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2416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Capstone Option 2</a:t>
            </a:r>
            <a:r>
              <a:rPr lang="en-US" altLang="zh-CN" sz="2800" b="1" i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: </a:t>
            </a:r>
          </a:p>
          <a:p>
            <a:pPr algn="ctr" fontAlgn="base"/>
            <a:r>
              <a:rPr lang="en-US" altLang="zh-CN" sz="2800" b="1" i="0" dirty="0" smtClean="0">
                <a:solidFill>
                  <a:srgbClr val="3E3E40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Biodiversity for the National Parks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9" y="2435225"/>
            <a:ext cx="4914900" cy="283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87" y="1685925"/>
            <a:ext cx="4864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7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1892300"/>
            <a:ext cx="5143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057400"/>
            <a:ext cx="51054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7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0" y="1033720"/>
            <a:ext cx="10058400" cy="4232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923" y="795191"/>
            <a:ext cx="1317248" cy="44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0058400" cy="41323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15" y="809297"/>
            <a:ext cx="1371468" cy="423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5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83</Words>
  <Application>Microsoft Macintosh PowerPoint</Application>
  <PresentationFormat>宽屏</PresentationFormat>
  <Paragraphs>19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DengXian Light</vt:lpstr>
      <vt:lpstr>Helvetica</vt:lpstr>
      <vt:lpstr>Helvetica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dcterms:created xsi:type="dcterms:W3CDTF">2018-03-13T14:48:45Z</dcterms:created>
  <dcterms:modified xsi:type="dcterms:W3CDTF">2018-03-13T15:58:11Z</dcterms:modified>
</cp:coreProperties>
</file>