
<file path=[Content_Types].xml><?xml version="1.0" encoding="utf-8"?>
<Types xmlns="http://schemas.openxmlformats.org/package/2006/content-types">
  <Override PartName="/ppt/slideLayouts/slideLayout4.xml" ContentType="application/vnd.openxmlformats-officedocument.presentationml.slideLayout+xml"/>
  <Default Extension="jpeg" ContentType="image/jpeg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57" r:id="rId9"/>
  </p:sldIdLst>
  <p:sldSz cx="9144000" cy="6858000" type="screen4x3"/>
  <p:notesSz cx="6858000" cy="9144000"/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7134A-AB9D-C848-91C4-37605A9C54D5}" type="datetimeFigureOut">
              <a:rPr lang="en-GB" smtClean="0"/>
              <a:t>10/31/14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2DB0-1ACA-AF4F-AC13-A78D6C12A23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video" Target="file://localhost/Users/diasrichard/Downloads/thcontact_us_telephone_ani.GIF" TargetMode="Externa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76" y="2643288"/>
            <a:ext cx="7520805" cy="4226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95395"/>
            <a:ext cx="7924800" cy="1470025"/>
          </a:xfrm>
        </p:spPr>
        <p:txBody>
          <a:bodyPr>
            <a:noAutofit/>
          </a:bodyPr>
          <a:lstStyle/>
          <a:p>
            <a:r>
              <a:rPr lang="en-GB" sz="7700" dirty="0" smtClean="0">
                <a:latin typeface="TrashHand"/>
              </a:rPr>
              <a:t>HOW TO MAKE FRIENDS</a:t>
            </a:r>
            <a:endParaRPr lang="en-GB" sz="7700" dirty="0">
              <a:latin typeface="TrashHand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26373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shHand"/>
                <a:ea typeface="+mj-ea"/>
                <a:cs typeface="+mj-cs"/>
              </a:rPr>
              <a:t>DR.</a:t>
            </a:r>
            <a:r>
              <a:rPr kumimoji="0" lang="en-GB" sz="3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shHand"/>
                <a:ea typeface="+mj-ea"/>
                <a:cs typeface="+mj-cs"/>
              </a:rPr>
              <a:t> SHELDON COOPER </a:t>
            </a:r>
            <a:r>
              <a:rPr kumimoji="0" lang="en-GB" sz="3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ashHand"/>
                <a:ea typeface="+mj-ea"/>
                <a:cs typeface="+mj-cs"/>
              </a:rPr>
              <a:t>Ph.D</a:t>
            </a:r>
            <a:endParaRPr kumimoji="0" lang="en-GB" sz="3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ashHand"/>
              <a:ea typeface="+mj-ea"/>
              <a:cs typeface="+mj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861" y="2462100"/>
            <a:ext cx="2245100" cy="476688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6002164" y="2266106"/>
            <a:ext cx="2664995" cy="813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shHand"/>
                <a:ea typeface="+mj-ea"/>
                <a:cs typeface="+mj-cs"/>
              </a:rPr>
              <a:t>GET</a:t>
            </a:r>
            <a:r>
              <a:rPr kumimoji="0" lang="en-GB" sz="25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ashHand"/>
                <a:ea typeface="+mj-ea"/>
                <a:cs typeface="+mj-cs"/>
              </a:rPr>
              <a:t> STARTED! </a:t>
            </a:r>
            <a:r>
              <a:rPr lang="en-GB" sz="2500" dirty="0" smtClean="0">
                <a:solidFill>
                  <a:schemeClr val="bg1"/>
                </a:solidFill>
                <a:latin typeface="TrashHand"/>
                <a:ea typeface="+mj-ea"/>
                <a:cs typeface="+mj-cs"/>
              </a:rPr>
              <a:t>-&gt;</a:t>
            </a:r>
            <a:endParaRPr kumimoji="0" lang="en-GB" sz="25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shHand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605" y="1940111"/>
            <a:ext cx="8229600" cy="41860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700" b="1" dirty="0" smtClean="0">
                <a:latin typeface="TrashHand"/>
              </a:rPr>
              <a:t>Place phone call</a:t>
            </a:r>
          </a:p>
          <a:p>
            <a:pPr algn="ctr">
              <a:buNone/>
            </a:pPr>
            <a:endParaRPr lang="en-GB" sz="4700" b="1" dirty="0" smtClean="0">
              <a:latin typeface="TrashHand"/>
            </a:endParaRPr>
          </a:p>
          <a:p>
            <a:pPr algn="ctr">
              <a:buNone/>
            </a:pPr>
            <a:r>
              <a:rPr lang="en-GB" sz="4800" dirty="0" smtClean="0">
                <a:latin typeface="TrashHand"/>
              </a:rPr>
              <a:t>BRRRING BRRRRRRING…</a:t>
            </a:r>
          </a:p>
          <a:p>
            <a:pPr algn="ctr">
              <a:buNone/>
            </a:pPr>
            <a:endParaRPr lang="en-GB" sz="4800" dirty="0" smtClean="0">
              <a:latin typeface="TrashHand"/>
            </a:endParaRPr>
          </a:p>
          <a:p>
            <a:pPr algn="ctr">
              <a:buNone/>
            </a:pPr>
            <a:endParaRPr lang="en-GB" sz="4700" b="1" dirty="0" smtClean="0">
              <a:latin typeface="TrashHand"/>
            </a:endParaRPr>
          </a:p>
          <a:p>
            <a:pPr algn="ctr">
              <a:buNone/>
            </a:pPr>
            <a:endParaRPr lang="en-GB" sz="4700" b="1" dirty="0" smtClean="0">
              <a:latin typeface="TrashHand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1014" y="2764992"/>
            <a:ext cx="962386" cy="962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000" dirty="0" smtClean="0">
                <a:latin typeface="TrashHand"/>
              </a:rPr>
              <a:t> Step 1.</a:t>
            </a:r>
            <a:endParaRPr lang="en-GB" sz="7000" dirty="0">
              <a:latin typeface="Trashand"/>
              <a:cs typeface="Trashand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264" y="2095218"/>
            <a:ext cx="3647572" cy="5072609"/>
          </a:xfrm>
          <a:prstGeom prst="rect">
            <a:avLst/>
          </a:prstGeom>
        </p:spPr>
      </p:pic>
      <p:pic>
        <p:nvPicPr>
          <p:cNvPr id="29" name="thcontact_us_telephone_ani.GIF">
            <a:hlinkClick r:id="" action="ppaction://media"/>
          </p:cNvPr>
          <p:cNvPicPr/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517126" y="4623238"/>
            <a:ext cx="1502925" cy="1502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video>
              <p:cMediaNode>
                <p:cTn id="1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2605" y="1940111"/>
            <a:ext cx="8229600" cy="418605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4800" dirty="0" smtClean="0">
                <a:latin typeface="TrashHand"/>
              </a:rPr>
              <a:t>DID HE/SHE PICK UP?</a:t>
            </a:r>
          </a:p>
          <a:p>
            <a:pPr algn="ctr">
              <a:buNone/>
            </a:pPr>
            <a:endParaRPr lang="en-GB" sz="4800" dirty="0" smtClean="0">
              <a:latin typeface="TrashHand"/>
            </a:endParaRPr>
          </a:p>
          <a:p>
            <a:pPr algn="ctr">
              <a:buNone/>
            </a:pPr>
            <a:endParaRPr lang="en-GB" sz="4700" b="1" dirty="0" smtClean="0">
              <a:latin typeface="TrashHand"/>
            </a:endParaRPr>
          </a:p>
          <a:p>
            <a:pPr algn="ctr">
              <a:buNone/>
            </a:pPr>
            <a:endParaRPr lang="en-GB" sz="4700" b="1" dirty="0" smtClean="0">
              <a:latin typeface="TrashHand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000" dirty="0" smtClean="0">
                <a:latin typeface="TrashHand"/>
              </a:rPr>
              <a:t> Step 1.</a:t>
            </a:r>
            <a:endParaRPr lang="en-GB" sz="7000" dirty="0">
              <a:latin typeface="Trashand"/>
              <a:cs typeface="Trashand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264" y="2095218"/>
            <a:ext cx="3647572" cy="5072609"/>
          </a:xfrm>
          <a:prstGeom prst="rect">
            <a:avLst/>
          </a:prstGeom>
        </p:spPr>
      </p:pic>
      <p:pic>
        <p:nvPicPr>
          <p:cNvPr id="6" name="Picture 5" descr="rtaImag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781" y="3223864"/>
            <a:ext cx="2553074" cy="8748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280" y="4476001"/>
            <a:ext cx="1097924" cy="47668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525281" y="4280007"/>
            <a:ext cx="2664995" cy="813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 smtClean="0">
                <a:solidFill>
                  <a:schemeClr val="bg1"/>
                </a:solidFill>
                <a:latin typeface="TrashHand"/>
                <a:ea typeface="+mj-ea"/>
                <a:cs typeface="+mj-cs"/>
              </a:rPr>
              <a:t>NEXT -&gt;</a:t>
            </a:r>
            <a:endParaRPr kumimoji="0" lang="en-GB" sz="25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shHand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000" dirty="0" smtClean="0">
                <a:latin typeface="TrashHand"/>
              </a:rPr>
              <a:t> Step 1.</a:t>
            </a:r>
            <a:endParaRPr lang="en-GB" sz="7000" dirty="0">
              <a:latin typeface="Trashand"/>
              <a:cs typeface="Trashan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45656" y="2951308"/>
            <a:ext cx="4115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latin typeface="TrashHand"/>
              </a:rPr>
              <a:t>LEAVE MESSAGE…</a:t>
            </a:r>
          </a:p>
          <a:p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6813" y="1819793"/>
            <a:ext cx="999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0000"/>
                </a:solidFill>
                <a:latin typeface="TrashHand"/>
              </a:rPr>
              <a:t>NO</a:t>
            </a:r>
            <a:r>
              <a:rPr lang="en-GB" sz="2800" dirty="0" smtClean="0">
                <a:solidFill>
                  <a:srgbClr val="FF0000"/>
                </a:solidFill>
                <a:latin typeface="TrashHand"/>
              </a:rPr>
              <a:t>.</a:t>
            </a:r>
          </a:p>
          <a:p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7737" y="3775295"/>
            <a:ext cx="962386" cy="9623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46674" y="4737681"/>
            <a:ext cx="41156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latin typeface="TrashHand"/>
              </a:rPr>
              <a:t>Wait for call back</a:t>
            </a:r>
            <a:endParaRPr lang="en-GB" sz="4800" dirty="0" smtClean="0">
              <a:latin typeface="TrashHand"/>
            </a:endParaRPr>
          </a:p>
          <a:p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780" y="6041671"/>
            <a:ext cx="1097924" cy="476688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3208781" y="5845677"/>
            <a:ext cx="2664995" cy="813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 smtClean="0">
                <a:solidFill>
                  <a:schemeClr val="bg1"/>
                </a:solidFill>
                <a:latin typeface="TrashHand"/>
                <a:ea typeface="+mj-ea"/>
                <a:cs typeface="+mj-cs"/>
              </a:rPr>
              <a:t>NEXT -&gt;</a:t>
            </a:r>
            <a:endParaRPr kumimoji="0" lang="en-GB" sz="25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shHand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000" dirty="0" smtClean="0">
                <a:latin typeface="TrashHand"/>
              </a:rPr>
              <a:t> Step 1.</a:t>
            </a:r>
            <a:endParaRPr lang="en-GB" sz="7000" dirty="0">
              <a:latin typeface="Trashand"/>
              <a:cs typeface="Trashan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6312" y="2380742"/>
            <a:ext cx="35524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300" dirty="0" smtClean="0">
                <a:latin typeface="TrashHand"/>
              </a:rPr>
              <a:t>“WOULD YOU LIK</a:t>
            </a:r>
            <a:r>
              <a:rPr lang="en-GB" sz="4300" dirty="0" smtClean="0">
                <a:latin typeface="TrashHand"/>
              </a:rPr>
              <a:t>E TO SHARE A MEAL?”</a:t>
            </a:r>
          </a:p>
          <a:p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6813" y="1464670"/>
            <a:ext cx="999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008000"/>
                </a:solidFill>
                <a:latin typeface="TrashHand"/>
              </a:rPr>
              <a:t>yes</a:t>
            </a:r>
            <a:r>
              <a:rPr lang="en-GB" sz="2800" dirty="0" smtClean="0">
                <a:solidFill>
                  <a:srgbClr val="008000"/>
                </a:solidFill>
                <a:latin typeface="TrashHand"/>
              </a:rPr>
              <a:t>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3970" y="3777652"/>
            <a:ext cx="830691" cy="830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6312" y="4252000"/>
            <a:ext cx="4079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dirty="0" smtClean="0">
                <a:latin typeface="TrashHand"/>
              </a:rPr>
              <a:t>What is the response</a:t>
            </a:r>
            <a:r>
              <a:rPr lang="en-GB" sz="4800" dirty="0" smtClean="0">
                <a:latin typeface="TrashHand"/>
              </a:rPr>
              <a:t>?</a:t>
            </a:r>
            <a:endParaRPr lang="en-GB" sz="4800" dirty="0" smtClean="0">
              <a:latin typeface="TrashHand"/>
            </a:endParaRPr>
          </a:p>
          <a:p>
            <a:endParaRPr lang="en-GB" dirty="0"/>
          </a:p>
        </p:txBody>
      </p:sp>
      <p:pic>
        <p:nvPicPr>
          <p:cNvPr id="9" name="Picture 8" descr="rtaImag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58" y="5158808"/>
            <a:ext cx="2203706" cy="755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75" y="6086402"/>
            <a:ext cx="1097924" cy="47668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186176" y="5831618"/>
            <a:ext cx="2664995" cy="813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 smtClean="0">
                <a:solidFill>
                  <a:schemeClr val="bg1"/>
                </a:solidFill>
                <a:latin typeface="TrashHand"/>
                <a:ea typeface="+mj-ea"/>
                <a:cs typeface="+mj-cs"/>
              </a:rPr>
              <a:t>NEXT -&gt;</a:t>
            </a:r>
            <a:endParaRPr kumimoji="0" lang="en-GB" sz="25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shHand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000" dirty="0" smtClean="0">
                <a:latin typeface="TrashHand"/>
              </a:rPr>
              <a:t>SHARE MEAL</a:t>
            </a:r>
            <a:r>
              <a:rPr lang="en-GB" sz="7000" dirty="0">
                <a:latin typeface="TrashHand"/>
              </a:rPr>
              <a:t>?</a:t>
            </a:r>
            <a:endParaRPr lang="en-GB" sz="7000" dirty="0">
              <a:latin typeface="Trashand"/>
              <a:cs typeface="Trashand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16312" y="2251404"/>
            <a:ext cx="35524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300" dirty="0" smtClean="0">
                <a:latin typeface="TrashHand"/>
              </a:rPr>
              <a:t>“DO YOU ENJOY A HOT BEVERAGE</a:t>
            </a:r>
            <a:r>
              <a:rPr lang="en-GB" sz="4300" dirty="0" smtClean="0">
                <a:latin typeface="TrashHand"/>
              </a:rPr>
              <a:t>?”</a:t>
            </a:r>
          </a:p>
          <a:p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056813" y="1335332"/>
            <a:ext cx="999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FF0000"/>
                </a:solidFill>
                <a:latin typeface="TrashHand"/>
              </a:rPr>
              <a:t>no</a:t>
            </a:r>
            <a:r>
              <a:rPr lang="en-GB" sz="2800" dirty="0" smtClean="0">
                <a:solidFill>
                  <a:srgbClr val="FF0000"/>
                </a:solidFill>
                <a:latin typeface="TrashHand"/>
              </a:rPr>
              <a:t>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3970" y="3648314"/>
            <a:ext cx="830691" cy="830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16312" y="4169694"/>
            <a:ext cx="40794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900" dirty="0" smtClean="0">
                <a:latin typeface="TrashHand"/>
              </a:rPr>
              <a:t>What is the response</a:t>
            </a:r>
            <a:r>
              <a:rPr lang="en-GB" sz="4800" dirty="0" smtClean="0">
                <a:latin typeface="TrashHand"/>
              </a:rPr>
              <a:t>?</a:t>
            </a:r>
            <a:endParaRPr lang="en-GB" sz="4800" dirty="0" smtClean="0">
              <a:latin typeface="TrashHand"/>
            </a:endParaRPr>
          </a:p>
          <a:p>
            <a:endParaRPr lang="en-GB" dirty="0"/>
          </a:p>
        </p:txBody>
      </p:sp>
      <p:pic>
        <p:nvPicPr>
          <p:cNvPr id="9" name="Picture 8" descr="rtaImag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958" y="5100018"/>
            <a:ext cx="2203706" cy="7551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7175" y="6086402"/>
            <a:ext cx="1097924" cy="476688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186176" y="5831618"/>
            <a:ext cx="2664995" cy="813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 smtClean="0">
                <a:solidFill>
                  <a:schemeClr val="bg1"/>
                </a:solidFill>
                <a:latin typeface="TrashHand"/>
                <a:ea typeface="+mj-ea"/>
                <a:cs typeface="+mj-cs"/>
              </a:rPr>
              <a:t>NEXT -&gt;</a:t>
            </a:r>
            <a:endParaRPr kumimoji="0" lang="en-GB" sz="25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shHand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000" dirty="0" smtClean="0">
                <a:latin typeface="TrashHand"/>
              </a:rPr>
              <a:t>SHARE MEAL?</a:t>
            </a:r>
            <a:endParaRPr lang="en-GB" sz="7000" dirty="0">
              <a:latin typeface="Trashand"/>
              <a:cs typeface="Trashand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56813" y="1819793"/>
            <a:ext cx="999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rgbClr val="008000"/>
                </a:solidFill>
                <a:latin typeface="TrashHand"/>
              </a:rPr>
              <a:t>YES</a:t>
            </a:r>
            <a:r>
              <a:rPr lang="en-GB" sz="2800" dirty="0" smtClean="0">
                <a:solidFill>
                  <a:srgbClr val="008000"/>
                </a:solidFill>
                <a:latin typeface="TrashHand"/>
              </a:rPr>
              <a:t>.</a:t>
            </a:r>
          </a:p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964659" y="3997798"/>
            <a:ext cx="54081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200" dirty="0" smtClean="0">
                <a:latin typeface="TrashHand"/>
              </a:rPr>
              <a:t>dine together</a:t>
            </a:r>
            <a:endParaRPr lang="en-GB" sz="8200" dirty="0" smtClean="0">
              <a:latin typeface="TrashHand"/>
            </a:endParaRP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33396" y="2716164"/>
            <a:ext cx="1293446" cy="12934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175" y="5679815"/>
            <a:ext cx="1097924" cy="47668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186176" y="5425031"/>
            <a:ext cx="2664995" cy="813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500" dirty="0" smtClean="0">
                <a:solidFill>
                  <a:schemeClr val="bg1"/>
                </a:solidFill>
                <a:latin typeface="TrashHand"/>
                <a:ea typeface="+mj-ea"/>
                <a:cs typeface="+mj-cs"/>
              </a:rPr>
              <a:t>NEXT -&gt;</a:t>
            </a:r>
            <a:endParaRPr kumimoji="0" lang="en-GB" sz="25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ashHand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7466" y="1799012"/>
            <a:ext cx="7149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200" dirty="0" smtClean="0">
                <a:latin typeface="TrashHand"/>
              </a:rPr>
              <a:t>Begin</a:t>
            </a:r>
          </a:p>
          <a:p>
            <a:pPr algn="ctr"/>
            <a:r>
              <a:rPr lang="en-GB" sz="8200" dirty="0" smtClean="0">
                <a:latin typeface="TrashHand"/>
              </a:rPr>
              <a:t> friendship!</a:t>
            </a:r>
            <a:endParaRPr lang="en-GB" sz="8200" dirty="0" smtClean="0">
              <a:latin typeface="TrashHand"/>
            </a:endParaRPr>
          </a:p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943" y="996945"/>
            <a:ext cx="5364459" cy="5364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114</Words>
  <Application>Microsoft Macintosh PowerPoint</Application>
  <PresentationFormat>On-screen Show (4:3)</PresentationFormat>
  <Paragraphs>33</Paragraphs>
  <Slides>8</Slides>
  <Notes>0</Notes>
  <HiddenSlides>0</HiddenSlides>
  <MMClips>1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HOW TO MAKE FRIENDS</vt:lpstr>
      <vt:lpstr> Step 1.</vt:lpstr>
      <vt:lpstr> Step 1.</vt:lpstr>
      <vt:lpstr> Step 1.</vt:lpstr>
      <vt:lpstr> Step 1.</vt:lpstr>
      <vt:lpstr>SHARE MEAL?</vt:lpstr>
      <vt:lpstr>SHARE MEAL?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FRIENDS</dc:title>
  <dc:creator>Richard Dias</dc:creator>
  <cp:lastModifiedBy>Richard Dias</cp:lastModifiedBy>
  <cp:revision>2</cp:revision>
  <dcterms:created xsi:type="dcterms:W3CDTF">2014-10-31T15:18:33Z</dcterms:created>
  <dcterms:modified xsi:type="dcterms:W3CDTF">2014-10-31T18:29:28Z</dcterms:modified>
</cp:coreProperties>
</file>