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9BD5"/>
    <a:srgbClr val="000000"/>
    <a:srgbClr val="505050"/>
    <a:srgbClr val="10B0E1"/>
    <a:srgbClr val="3FB6E7"/>
    <a:srgbClr val="0EB1E9"/>
    <a:srgbClr val="84BCA5"/>
    <a:srgbClr val="848485"/>
    <a:srgbClr val="D68D86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7" autoAdjust="0"/>
    <p:restoredTop sz="73919" autoAdjust="0"/>
  </p:normalViewPr>
  <p:slideViewPr>
    <p:cSldViewPr snapToGrid="0">
      <p:cViewPr varScale="1">
        <p:scale>
          <a:sx n="96" d="100"/>
          <a:sy n="96" d="100"/>
        </p:scale>
        <p:origin x="19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28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714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242262"/>
              </p:ext>
            </p:extLst>
          </p:nvPr>
        </p:nvGraphicFramePr>
        <p:xfrm>
          <a:off x="606287" y="1316743"/>
          <a:ext cx="10684565" cy="4107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266">
                  <a:extLst>
                    <a:ext uri="{9D8B030D-6E8A-4147-A177-3AD203B41FA5}">
                      <a16:colId xmlns:a16="http://schemas.microsoft.com/office/drawing/2014/main" val="3731299594"/>
                    </a:ext>
                  </a:extLst>
                </a:gridCol>
                <a:gridCol w="1893039">
                  <a:extLst>
                    <a:ext uri="{9D8B030D-6E8A-4147-A177-3AD203B41FA5}">
                      <a16:colId xmlns:a16="http://schemas.microsoft.com/office/drawing/2014/main" val="931785888"/>
                    </a:ext>
                  </a:extLst>
                </a:gridCol>
                <a:gridCol w="1928434">
                  <a:extLst>
                    <a:ext uri="{9D8B030D-6E8A-4147-A177-3AD203B41FA5}">
                      <a16:colId xmlns:a16="http://schemas.microsoft.com/office/drawing/2014/main" val="695283935"/>
                    </a:ext>
                  </a:extLst>
                </a:gridCol>
                <a:gridCol w="2136913">
                  <a:extLst>
                    <a:ext uri="{9D8B030D-6E8A-4147-A177-3AD203B41FA5}">
                      <a16:colId xmlns:a16="http://schemas.microsoft.com/office/drawing/2014/main" val="4187316800"/>
                    </a:ext>
                  </a:extLst>
                </a:gridCol>
                <a:gridCol w="2136913">
                  <a:extLst>
                    <a:ext uri="{9D8B030D-6E8A-4147-A177-3AD203B41FA5}">
                      <a16:colId xmlns:a16="http://schemas.microsoft.com/office/drawing/2014/main" val="3257438176"/>
                    </a:ext>
                  </a:extLst>
                </a:gridCol>
              </a:tblGrid>
              <a:tr h="77555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/>
                        <a:t>数据集</a:t>
                      </a:r>
                      <a:endParaRPr lang="en-US" altLang="zh-CN" dirty="0" smtClean="0"/>
                    </a:p>
                    <a:p>
                      <a:pPr algn="r"/>
                      <a:endParaRPr lang="en-US" altLang="zh-CN" dirty="0" smtClean="0"/>
                    </a:p>
                    <a:p>
                      <a:pPr algn="l"/>
                      <a:r>
                        <a:rPr lang="zh-CN" altLang="en-US" dirty="0" smtClean="0"/>
                        <a:t>结果来源</a:t>
                      </a:r>
                      <a:endParaRPr lang="zh-CN" alt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CUB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FLO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AWA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329494"/>
                  </a:ext>
                </a:extLst>
              </a:tr>
              <a:tr h="38186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原论文结果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67.2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68.2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310915"/>
                  </a:ext>
                </a:extLst>
              </a:tr>
              <a:tr h="542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clswgan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57.4(56/70)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65.6(89/97)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58.9(42/55)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67.8(30/30)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484963"/>
                  </a:ext>
                </a:extLst>
              </a:tr>
              <a:tr h="542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rclswgan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57.5</a:t>
                      </a:r>
                      <a:r>
                        <a:rPr lang="en-US" altLang="zh-CN" dirty="0" smtClean="0"/>
                        <a:t>(70/100)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66.5(78/100)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59.5(74/100)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68.6(46/100)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016562"/>
                  </a:ext>
                </a:extLst>
              </a:tr>
              <a:tr h="542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wgan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56.8(69/100)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65.5(72/100)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59.5(86/100)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67.4(24/100)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219490"/>
                  </a:ext>
                </a:extLst>
              </a:tr>
              <a:tr h="542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rwgan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57.3(58/100)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65.4(84/100)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60.1(69/100)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68.9(31/100)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911922"/>
                  </a:ext>
                </a:extLst>
              </a:tr>
              <a:tr h="542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Rwgan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batch_tuning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57.5(222/500)</a:t>
                      </a:r>
                    </a:p>
                    <a:p>
                      <a:pPr algn="ctr"/>
                      <a:r>
                        <a:rPr lang="en-US" altLang="zh-CN" dirty="0" smtClean="0"/>
                        <a:t>batch:512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68.0(398/500)</a:t>
                      </a:r>
                    </a:p>
                    <a:p>
                      <a:pPr algn="ctr"/>
                      <a:r>
                        <a:rPr lang="en-US" altLang="zh-CN" dirty="0" smtClean="0"/>
                        <a:t>batch:1024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60.3(233/500)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 smtClean="0"/>
                        <a:t>Batch:512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68.9(263/500)</a:t>
                      </a:r>
                    </a:p>
                    <a:p>
                      <a:pPr algn="ctr"/>
                      <a:r>
                        <a:rPr lang="en-US" altLang="zh-CN" dirty="0" smtClean="0"/>
                        <a:t>Batch:1024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05069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3113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449">
        <p:blinds dir="vert"/>
      </p:transition>
    </mc:Choice>
    <mc:Fallback xmlns="">
      <p:transition spd="slow" advTm="2449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"/>
</p:tagLst>
</file>

<file path=ppt/theme/theme1.xml><?xml version="1.0" encoding="utf-8"?>
<a:theme xmlns:a="http://schemas.openxmlformats.org/drawingml/2006/main" name="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26483</TotalTime>
  <Words>66</Words>
  <Application>Microsoft Office PowerPoint</Application>
  <PresentationFormat>宽屏</PresentationFormat>
  <Paragraphs>42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华文楷体</vt:lpstr>
      <vt:lpstr>宋体</vt:lpstr>
      <vt:lpstr>微软雅黑</vt:lpstr>
      <vt:lpstr>Arial</vt:lpstr>
      <vt:lpstr>Calibri</vt:lpstr>
      <vt:lpstr>Consolas</vt:lpstr>
      <vt:lpstr>Verdana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邢 云</cp:lastModifiedBy>
  <cp:revision>976</cp:revision>
  <dcterms:created xsi:type="dcterms:W3CDTF">2015-10-24T01:57:00Z</dcterms:created>
  <dcterms:modified xsi:type="dcterms:W3CDTF">2019-04-27T05:19:39Z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蓝色扁平化学术答辩模板第六部.pptx</vt:lpwstr>
  </property>
  <property fmtid="{D5CDD505-2E9C-101B-9397-08002B2CF9AE}" pid="3" name="fileid">
    <vt:lpwstr>786060</vt:lpwstr>
  </property>
  <property fmtid="{D5CDD505-2E9C-101B-9397-08002B2CF9AE}" pid="4" name="KSOProductBuildVer">
    <vt:lpwstr>2052-10.1.0.6159</vt:lpwstr>
  </property>
</Properties>
</file>