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8"/>
  </p:notesMasterIdLst>
  <p:handoutMasterIdLst>
    <p:handoutMasterId r:id="rId9"/>
  </p:handoutMasterIdLst>
  <p:sldIdLst>
    <p:sldId id="820" r:id="rId2"/>
    <p:sldId id="823" r:id="rId3"/>
    <p:sldId id="824" r:id="rId4"/>
    <p:sldId id="825" r:id="rId5"/>
    <p:sldId id="821" r:id="rId6"/>
    <p:sldId id="815" r:id="rId7"/>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FF3300"/>
    <a:srgbClr val="0000FF"/>
    <a:srgbClr val="008000"/>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592" autoAdjust="0"/>
    <p:restoredTop sz="95910" autoAdjust="0"/>
  </p:normalViewPr>
  <p:slideViewPr>
    <p:cSldViewPr snapToGrid="0">
      <p:cViewPr varScale="1">
        <p:scale>
          <a:sx n="101" d="100"/>
          <a:sy n="101" d="100"/>
        </p:scale>
        <p:origin x="558" y="156"/>
      </p:cViewPr>
      <p:guideLst/>
    </p:cSldViewPr>
  </p:slideViewPr>
  <p:outlineViewPr>
    <p:cViewPr>
      <p:scale>
        <a:sx n="100" d="100"/>
        <a:sy n="100" d="100"/>
      </p:scale>
      <p:origin x="0" y="0"/>
    </p:cViewPr>
  </p:outlineViewPr>
  <p:notesTextViewPr>
    <p:cViewPr>
      <p:scale>
        <a:sx n="1" d="1"/>
        <a:sy n="1" d="1"/>
      </p:scale>
      <p:origin x="0" y="0"/>
    </p:cViewPr>
  </p:notesTextViewPr>
  <p:sorterViewPr>
    <p:cViewPr>
      <p:scale>
        <a:sx n="100" d="100"/>
        <a:sy n="100" d="100"/>
      </p:scale>
      <p:origin x="0" y="-6749"/>
    </p:cViewPr>
  </p:sorterViewPr>
  <p:notesViewPr>
    <p:cSldViewPr snapToGrid="0">
      <p:cViewPr varScale="1">
        <p:scale>
          <a:sx n="68" d="100"/>
          <a:sy n="68" d="100"/>
        </p:scale>
        <p:origin x="3048" y="8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9048" tIns="49524" rIns="99048" bIns="49524" rtlCol="0"/>
          <a:lstStyle>
            <a:lvl1pPr algn="l">
              <a:defRPr sz="1300"/>
            </a:lvl1pPr>
          </a:lstStyle>
          <a:p>
            <a:endParaRPr lang="en-US"/>
          </a:p>
        </p:txBody>
      </p:sp>
      <p:sp>
        <p:nvSpPr>
          <p:cNvPr id="4" name="Footer Placeholder 3"/>
          <p:cNvSpPr>
            <a:spLocks noGrp="1"/>
          </p:cNvSpPr>
          <p:nvPr>
            <p:ph type="ftr" sz="quarter" idx="2"/>
          </p:nvPr>
        </p:nvSpPr>
        <p:spPr>
          <a:xfrm>
            <a:off x="1" y="9721108"/>
            <a:ext cx="3076363" cy="513507"/>
          </a:xfrm>
          <a:prstGeom prst="rect">
            <a:avLst/>
          </a:prstGeom>
        </p:spPr>
        <p:txBody>
          <a:bodyPr vert="horz" lIns="99048" tIns="49524" rIns="99048" bIns="49524" rtlCol="0" anchor="b"/>
          <a:lstStyle>
            <a:lvl1pPr algn="l">
              <a:defRPr sz="1300"/>
            </a:lvl1pPr>
          </a:lstStyle>
          <a:p>
            <a:endParaRPr lang="en-US"/>
          </a:p>
        </p:txBody>
      </p:sp>
      <p:sp>
        <p:nvSpPr>
          <p:cNvPr id="5" name="Slide Number Placeholder 4"/>
          <p:cNvSpPr>
            <a:spLocks noGrp="1"/>
          </p:cNvSpPr>
          <p:nvPr>
            <p:ph type="sldNum" sz="quarter" idx="3"/>
          </p:nvPr>
        </p:nvSpPr>
        <p:spPr>
          <a:xfrm>
            <a:off x="4021295" y="9721108"/>
            <a:ext cx="3076363" cy="513507"/>
          </a:xfrm>
          <a:prstGeom prst="rect">
            <a:avLst/>
          </a:prstGeom>
        </p:spPr>
        <p:txBody>
          <a:bodyPr vert="horz" lIns="99048" tIns="49524" rIns="99048" bIns="49524" rtlCol="0" anchor="b"/>
          <a:lstStyle>
            <a:lvl1pPr algn="r">
              <a:defRPr sz="1300"/>
            </a:lvl1pPr>
          </a:lstStyle>
          <a:p>
            <a:fld id="{46CB435E-4562-47E0-BAFC-DAD7F63C55BB}" type="slidenum">
              <a:rPr lang="en-US" smtClean="0"/>
              <a:t>‹#›</a:t>
            </a:fld>
            <a:endParaRPr lang="en-US"/>
          </a:p>
        </p:txBody>
      </p:sp>
    </p:spTree>
    <p:extLst>
      <p:ext uri="{BB962C8B-B14F-4D97-AF65-F5344CB8AC3E}">
        <p14:creationId xmlns:p14="http://schemas.microsoft.com/office/powerpoint/2010/main" val="87527642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9048" tIns="49524" rIns="99048" bIns="49524" rtlCol="0"/>
          <a:lstStyle>
            <a:lvl1pPr algn="l">
              <a:defRPr sz="1300"/>
            </a:lvl1pPr>
          </a:lstStyle>
          <a:p>
            <a:endParaRPr lang="en-US"/>
          </a:p>
        </p:txBody>
      </p:sp>
      <p:sp>
        <p:nvSpPr>
          <p:cNvPr id="3" name="Date Placeholder 2"/>
          <p:cNvSpPr>
            <a:spLocks noGrp="1"/>
          </p:cNvSpPr>
          <p:nvPr>
            <p:ph type="dt" idx="1"/>
          </p:nvPr>
        </p:nvSpPr>
        <p:spPr>
          <a:xfrm>
            <a:off x="4021295" y="0"/>
            <a:ext cx="3076363" cy="513508"/>
          </a:xfrm>
          <a:prstGeom prst="rect">
            <a:avLst/>
          </a:prstGeom>
        </p:spPr>
        <p:txBody>
          <a:bodyPr vert="horz" lIns="99048" tIns="49524" rIns="99048" bIns="49524" rtlCol="0"/>
          <a:lstStyle>
            <a:lvl1pPr algn="r">
              <a:defRPr sz="1300"/>
            </a:lvl1pPr>
          </a:lstStyle>
          <a:p>
            <a:fld id="{78DDBEF6-82E3-467D-969E-7AA51F449322}" type="datetimeFigureOut">
              <a:rPr lang="en-US" smtClean="0"/>
              <a:t>8/13/2018</a:t>
            </a:fld>
            <a:endParaRPr lang="en-US"/>
          </a:p>
        </p:txBody>
      </p:sp>
      <p:sp>
        <p:nvSpPr>
          <p:cNvPr id="4" name="Slide Image Placeholder 3"/>
          <p:cNvSpPr>
            <a:spLocks noGrp="1" noRot="1" noChangeAspect="1"/>
          </p:cNvSpPr>
          <p:nvPr>
            <p:ph type="sldImg" idx="2"/>
          </p:nvPr>
        </p:nvSpPr>
        <p:spPr>
          <a:xfrm>
            <a:off x="1247775" y="1279525"/>
            <a:ext cx="4603750" cy="3452813"/>
          </a:xfrm>
          <a:prstGeom prst="rect">
            <a:avLst/>
          </a:prstGeom>
          <a:noFill/>
          <a:ln w="12700">
            <a:solidFill>
              <a:prstClr val="black"/>
            </a:solidFill>
          </a:ln>
        </p:spPr>
        <p:txBody>
          <a:bodyPr vert="horz" lIns="99048" tIns="49524" rIns="99048" bIns="49524" rtlCol="0" anchor="ctr"/>
          <a:lstStyle/>
          <a:p>
            <a:endParaRPr lang="en-US"/>
          </a:p>
        </p:txBody>
      </p:sp>
      <p:sp>
        <p:nvSpPr>
          <p:cNvPr id="5" name="Notes Placeholder 4"/>
          <p:cNvSpPr>
            <a:spLocks noGrp="1"/>
          </p:cNvSpPr>
          <p:nvPr>
            <p:ph type="body" sz="quarter" idx="3"/>
          </p:nvPr>
        </p:nvSpPr>
        <p:spPr>
          <a:xfrm>
            <a:off x="709930" y="4925408"/>
            <a:ext cx="5679440" cy="4029878"/>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9721108"/>
            <a:ext cx="3076363" cy="513507"/>
          </a:xfrm>
          <a:prstGeom prst="rect">
            <a:avLst/>
          </a:prstGeom>
        </p:spPr>
        <p:txBody>
          <a:bodyPr vert="horz" lIns="99048" tIns="49524" rIns="99048" bIns="49524" rtlCol="0" anchor="b"/>
          <a:lstStyle>
            <a:lvl1pPr algn="l">
              <a:defRPr sz="1300"/>
            </a:lvl1pPr>
          </a:lstStyle>
          <a:p>
            <a:endParaRPr lang="en-US"/>
          </a:p>
        </p:txBody>
      </p:sp>
      <p:sp>
        <p:nvSpPr>
          <p:cNvPr id="7" name="Slide Number Placeholder 6"/>
          <p:cNvSpPr>
            <a:spLocks noGrp="1"/>
          </p:cNvSpPr>
          <p:nvPr>
            <p:ph type="sldNum" sz="quarter" idx="5"/>
          </p:nvPr>
        </p:nvSpPr>
        <p:spPr>
          <a:xfrm>
            <a:off x="4021295" y="9721108"/>
            <a:ext cx="3076363" cy="513507"/>
          </a:xfrm>
          <a:prstGeom prst="rect">
            <a:avLst/>
          </a:prstGeom>
        </p:spPr>
        <p:txBody>
          <a:bodyPr vert="horz" lIns="99048" tIns="49524" rIns="99048" bIns="49524" rtlCol="0" anchor="b"/>
          <a:lstStyle>
            <a:lvl1pPr algn="r">
              <a:defRPr sz="1300"/>
            </a:lvl1pPr>
          </a:lstStyle>
          <a:p>
            <a:fld id="{E5303609-5AE4-40B4-86B6-BC67F7CFDA71}" type="slidenum">
              <a:rPr lang="en-US" smtClean="0"/>
              <a:t>‹#›</a:t>
            </a:fld>
            <a:endParaRPr lang="en-US"/>
          </a:p>
        </p:txBody>
      </p:sp>
    </p:spTree>
    <p:extLst>
      <p:ext uri="{BB962C8B-B14F-4D97-AF65-F5344CB8AC3E}">
        <p14:creationId xmlns:p14="http://schemas.microsoft.com/office/powerpoint/2010/main" val="246302800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Last</a:t>
            </a:r>
            <a:r>
              <a:rPr lang="en-US" baseline="0" dirty="0" smtClean="0"/>
              <a:t> week I found the transition matrix first, and then plot the matrix on the behavioral map itself, we can clearly see the distribution of the transition between behaviors.</a:t>
            </a:r>
            <a:endParaRPr lang="en-US" dirty="0"/>
          </a:p>
        </p:txBody>
      </p:sp>
      <p:sp>
        <p:nvSpPr>
          <p:cNvPr id="4" name="Slide Number Placeholder 3"/>
          <p:cNvSpPr>
            <a:spLocks noGrp="1"/>
          </p:cNvSpPr>
          <p:nvPr>
            <p:ph type="sldNum" sz="quarter" idx="10"/>
          </p:nvPr>
        </p:nvSpPr>
        <p:spPr/>
        <p:txBody>
          <a:bodyPr/>
          <a:lstStyle/>
          <a:p>
            <a:fld id="{E5303609-5AE4-40B4-86B6-BC67F7CFDA71}" type="slidenum">
              <a:rPr lang="en-US" smtClean="0"/>
              <a:t>1</a:t>
            </a:fld>
            <a:endParaRPr lang="en-US"/>
          </a:p>
        </p:txBody>
      </p:sp>
    </p:spTree>
    <p:extLst>
      <p:ext uri="{BB962C8B-B14F-4D97-AF65-F5344CB8AC3E}">
        <p14:creationId xmlns:p14="http://schemas.microsoft.com/office/powerpoint/2010/main" val="29710991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did wavelet transform for each time series. The vertical line one the time series indicates when the robot hit beam, escape and also traversal.  Wavelet simply means small finite wave. So basically wavelet transform uses wavelet to compute the frequency at a finite region. And then shift to the next time until the end of the signal. After that, it increases the size of the wavelet, so the scale of the wavelet become larger, then do the above computation over again. That’s how we can get the spectrogram of this time series.</a:t>
            </a:r>
            <a:endParaRPr lang="en-US" dirty="0"/>
          </a:p>
        </p:txBody>
      </p:sp>
      <p:sp>
        <p:nvSpPr>
          <p:cNvPr id="4" name="Slide Number Placeholder 3"/>
          <p:cNvSpPr>
            <a:spLocks noGrp="1"/>
          </p:cNvSpPr>
          <p:nvPr>
            <p:ph type="sldNum" sz="quarter" idx="10"/>
          </p:nvPr>
        </p:nvSpPr>
        <p:spPr/>
        <p:txBody>
          <a:bodyPr/>
          <a:lstStyle/>
          <a:p>
            <a:fld id="{E5303609-5AE4-40B4-86B6-BC67F7CFDA71}" type="slidenum">
              <a:rPr lang="en-US" smtClean="0"/>
              <a:t>5</a:t>
            </a:fld>
            <a:endParaRPr lang="en-US"/>
          </a:p>
        </p:txBody>
      </p:sp>
    </p:spTree>
    <p:extLst>
      <p:ext uri="{BB962C8B-B14F-4D97-AF65-F5344CB8AC3E}">
        <p14:creationId xmlns:p14="http://schemas.microsoft.com/office/powerpoint/2010/main" val="39033627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6" name="Text Placeholder 35"/>
          <p:cNvSpPr>
            <a:spLocks noGrp="1"/>
          </p:cNvSpPr>
          <p:nvPr>
            <p:ph type="body" sz="quarter" idx="13"/>
          </p:nvPr>
        </p:nvSpPr>
        <p:spPr>
          <a:xfrm>
            <a:off x="0" y="442210"/>
            <a:ext cx="9139238" cy="2151088"/>
          </a:xfrm>
        </p:spPr>
        <p:txBody>
          <a:bodyPr>
            <a:noAutofit/>
          </a:bodyPr>
          <a:lstStyle>
            <a:lvl1pPr marL="0" indent="0" algn="ctr">
              <a:buNone/>
              <a:defRPr sz="6000" b="1">
                <a:solidFill>
                  <a:schemeClr val="tx1"/>
                </a:solidFill>
                <a:latin typeface="+mj-lt"/>
              </a:defRPr>
            </a:lvl1pPr>
          </a:lstStyle>
          <a:p>
            <a:pPr lvl="0"/>
            <a:r>
              <a:rPr lang="en-US" dirty="0"/>
              <a:t>Edit Master text styles</a:t>
            </a:r>
          </a:p>
        </p:txBody>
      </p:sp>
      <p:sp>
        <p:nvSpPr>
          <p:cNvPr id="3" name="Content Placeholder 2"/>
          <p:cNvSpPr>
            <a:spLocks noGrp="1"/>
          </p:cNvSpPr>
          <p:nvPr>
            <p:ph sz="quarter" idx="15"/>
          </p:nvPr>
        </p:nvSpPr>
        <p:spPr>
          <a:xfrm>
            <a:off x="4762" y="6085490"/>
            <a:ext cx="9134476" cy="772511"/>
          </a:xfrm>
        </p:spPr>
        <p:txBody>
          <a:bodyPr>
            <a:noAutofit/>
          </a:bodyPr>
          <a:lstStyle>
            <a:lvl1pPr algn="ctr">
              <a:defRPr sz="2400"/>
            </a:lvl1pPr>
          </a:lstStyle>
          <a:p>
            <a:pPr lvl="0"/>
            <a:r>
              <a:rPr lang="en-US" dirty="0"/>
              <a:t>Click to edit Master text styles</a:t>
            </a:r>
          </a:p>
        </p:txBody>
      </p:sp>
      <p:sp>
        <p:nvSpPr>
          <p:cNvPr id="5" name="Text Placeholder 4"/>
          <p:cNvSpPr>
            <a:spLocks noGrp="1"/>
          </p:cNvSpPr>
          <p:nvPr>
            <p:ph type="body" sz="quarter" idx="16"/>
          </p:nvPr>
        </p:nvSpPr>
        <p:spPr>
          <a:xfrm>
            <a:off x="0" y="3397980"/>
            <a:ext cx="9139238" cy="1554480"/>
          </a:xfrm>
        </p:spPr>
        <p:txBody>
          <a:bodyPr/>
          <a:lstStyle>
            <a:lvl1pPr algn="ctr">
              <a:defRPr/>
            </a:lvl1pPr>
          </a:lstStyle>
          <a:p>
            <a:pPr lvl="0"/>
            <a:r>
              <a:rPr lang="en-US" dirty="0"/>
              <a:t>Click to edit Master text styles</a:t>
            </a:r>
          </a:p>
        </p:txBody>
      </p:sp>
    </p:spTree>
    <p:extLst>
      <p:ext uri="{BB962C8B-B14F-4D97-AF65-F5344CB8AC3E}">
        <p14:creationId xmlns:p14="http://schemas.microsoft.com/office/powerpoint/2010/main" val="3511628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hasCustomPrompt="1"/>
          </p:nvPr>
        </p:nvSpPr>
        <p:spPr/>
        <p:txBody>
          <a:bodyPr vert="eaVert"/>
          <a:lstStyle>
            <a:lvl1pPr>
              <a:lnSpc>
                <a:spcPct val="100000"/>
              </a:lnSpc>
              <a:defRPr/>
            </a:lvl1pPr>
            <a:lvl2pPr>
              <a:lnSpc>
                <a:spcPct val="100000"/>
              </a:lnSpc>
              <a:defRPr/>
            </a:lvl2pPr>
            <a:lvl3pPr>
              <a:lnSpc>
                <a:spcPct val="100000"/>
              </a:lnSpc>
              <a:defRPr/>
            </a:lvl3pPr>
            <a:lvl4pPr marL="1600200" marR="0" indent="-228600" algn="l" defTabSz="914400" rtl="0" eaLnBrk="1" fontAlgn="auto" latinLnBrk="0" hangingPunct="1">
              <a:lnSpc>
                <a:spcPct val="100000"/>
              </a:lnSpc>
              <a:spcBef>
                <a:spcPts val="500"/>
              </a:spcBef>
              <a:spcAft>
                <a:spcPts val="0"/>
              </a:spcAft>
              <a:buClrTx/>
              <a:buSzTx/>
              <a:buFont typeface="Arial" panose="020B0604020202020204" pitchFamily="34" charset="0"/>
              <a:buChar char="•"/>
              <a:tabLst/>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marL="1828800" marR="0" lvl="4" indent="-228600" algn="l" defTabSz="914400" rtl="0" eaLnBrk="1" fontAlgn="auto" latinLnBrk="0" hangingPunct="1">
              <a:lnSpc>
                <a:spcPct val="100000"/>
              </a:lnSpc>
              <a:spcBef>
                <a:spcPts val="500"/>
              </a:spcBef>
              <a:spcAft>
                <a:spcPts val="0"/>
              </a:spcAft>
              <a:buClrTx/>
              <a:buSzTx/>
              <a:buFont typeface="Arial" panose="020B0604020202020204" pitchFamily="34" charset="0"/>
              <a:buChar char="•"/>
              <a:tabLst/>
              <a:defRPr/>
            </a:pPr>
            <a:r>
              <a:rPr lang="en-US" dirty="0"/>
              <a:t>Fifth level</a:t>
            </a:r>
          </a:p>
          <a:p>
            <a:pPr lvl="3"/>
            <a:endParaRPr lang="en-US" dirty="0"/>
          </a:p>
        </p:txBody>
      </p:sp>
      <p:sp>
        <p:nvSpPr>
          <p:cNvPr id="4" name="Date Placeholder 3"/>
          <p:cNvSpPr>
            <a:spLocks noGrp="1"/>
          </p:cNvSpPr>
          <p:nvPr>
            <p:ph type="dt" sz="half" idx="10"/>
          </p:nvPr>
        </p:nvSpPr>
        <p:spPr/>
        <p:txBody>
          <a:bodyPr/>
          <a:lstStyle/>
          <a:p>
            <a:fld id="{D1C18D3C-4AF2-4EC0-AF51-1723E79B6554}" type="datetime1">
              <a:rPr lang="en-US" smtClean="0"/>
              <a:t>8/13/2018</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55EFC7-790C-4EA9-B3E5-BDA3F344EADE}" type="slidenum">
              <a:rPr lang="en-US" smtClean="0"/>
              <a:t>‹#›</a:t>
            </a:fld>
            <a:endParaRPr lang="en-US"/>
          </a:p>
        </p:txBody>
      </p:sp>
      <p:sp>
        <p:nvSpPr>
          <p:cNvPr id="9" name="Title 1"/>
          <p:cNvSpPr>
            <a:spLocks noGrp="1"/>
          </p:cNvSpPr>
          <p:nvPr>
            <p:ph type="title"/>
          </p:nvPr>
        </p:nvSpPr>
        <p:spPr>
          <a:xfrm>
            <a:off x="0" y="0"/>
            <a:ext cx="9143999" cy="612119"/>
          </a:xfrm>
        </p:spPr>
        <p:txBody>
          <a:bodyPr anchor="b"/>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2891473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39107" y="365124"/>
            <a:ext cx="2070625" cy="5929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hasCustomPrompt="1"/>
          </p:nvPr>
        </p:nvSpPr>
        <p:spPr>
          <a:xfrm>
            <a:off x="226711" y="365125"/>
            <a:ext cx="6423471" cy="5929876"/>
          </a:xfrm>
        </p:spPr>
        <p:txBody>
          <a:bodyPr vert="eaVert"/>
          <a:lstStyle>
            <a:lvl1pPr>
              <a:lnSpc>
                <a:spcPct val="100000"/>
              </a:lnSpc>
              <a:defRPr/>
            </a:lvl1pPr>
            <a:lvl2pPr>
              <a:lnSpc>
                <a:spcPct val="100000"/>
              </a:lnSpc>
              <a:defRPr/>
            </a:lvl2pPr>
            <a:lvl3pPr>
              <a:lnSpc>
                <a:spcPct val="100000"/>
              </a:lnSpc>
              <a:defRPr/>
            </a:lvl3pPr>
            <a:lvl4pPr marL="1600200" marR="0" indent="-228600" algn="l" defTabSz="914400" rtl="0" eaLnBrk="1" fontAlgn="auto" latinLnBrk="0" hangingPunct="1">
              <a:lnSpc>
                <a:spcPct val="100000"/>
              </a:lnSpc>
              <a:spcBef>
                <a:spcPts val="500"/>
              </a:spcBef>
              <a:spcAft>
                <a:spcPts val="0"/>
              </a:spcAft>
              <a:buClrTx/>
              <a:buSzTx/>
              <a:buFont typeface="Arial" panose="020B0604020202020204" pitchFamily="34" charset="0"/>
              <a:buChar char="•"/>
              <a:tabLst/>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marL="1828800" marR="0" lvl="4" indent="-228600" algn="l" defTabSz="914400" rtl="0" eaLnBrk="1" fontAlgn="auto" latinLnBrk="0" hangingPunct="1">
              <a:lnSpc>
                <a:spcPct val="100000"/>
              </a:lnSpc>
              <a:spcBef>
                <a:spcPts val="500"/>
              </a:spcBef>
              <a:spcAft>
                <a:spcPts val="0"/>
              </a:spcAft>
              <a:buClrTx/>
              <a:buSzTx/>
              <a:buFont typeface="Arial" panose="020B0604020202020204" pitchFamily="34" charset="0"/>
              <a:buChar char="•"/>
              <a:tabLst/>
              <a:defRPr/>
            </a:pPr>
            <a:r>
              <a:rPr lang="en-US" dirty="0"/>
              <a:t>Fifth level</a:t>
            </a:r>
          </a:p>
          <a:p>
            <a:pPr lvl="3"/>
            <a:endParaRPr lang="en-US" dirty="0"/>
          </a:p>
        </p:txBody>
      </p:sp>
      <p:sp>
        <p:nvSpPr>
          <p:cNvPr id="4" name="Date Placeholder 3"/>
          <p:cNvSpPr>
            <a:spLocks noGrp="1"/>
          </p:cNvSpPr>
          <p:nvPr>
            <p:ph type="dt" sz="half" idx="10"/>
          </p:nvPr>
        </p:nvSpPr>
        <p:spPr/>
        <p:txBody>
          <a:bodyPr/>
          <a:lstStyle/>
          <a:p>
            <a:fld id="{84F6339A-4F72-4D1E-B6E5-CE26F4469099}" type="datetime1">
              <a:rPr lang="en-US" smtClean="0"/>
              <a:t>8/13/2018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55EFC7-790C-4EA9-B3E5-BDA3F344EADE}" type="slidenum">
              <a:rPr lang="en-US" smtClean="0"/>
              <a:t>‹#›</a:t>
            </a:fld>
            <a:endParaRPr lang="en-US"/>
          </a:p>
        </p:txBody>
      </p:sp>
    </p:spTree>
    <p:extLst>
      <p:ext uri="{BB962C8B-B14F-4D97-AF65-F5344CB8AC3E}">
        <p14:creationId xmlns:p14="http://schemas.microsoft.com/office/powerpoint/2010/main" val="4967575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n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265FC63-DA76-4A88-BC84-6FEDB5B4B168}" type="datetime1">
              <a:rPr lang="en-US" smtClean="0"/>
              <a:t>8/13/2018</a:t>
            </a:fld>
            <a:endParaRPr lang="en-US" dirty="0"/>
          </a:p>
        </p:txBody>
      </p:sp>
      <p:sp>
        <p:nvSpPr>
          <p:cNvPr id="4" name="Footer Placeholder 3"/>
          <p:cNvSpPr>
            <a:spLocks noGrp="1"/>
          </p:cNvSpPr>
          <p:nvPr>
            <p:ph type="ftr" sz="quarter" idx="11"/>
          </p:nvPr>
        </p:nvSpPr>
        <p:spPr/>
        <p:txBody>
          <a:bodyPr/>
          <a:lstStyle/>
          <a:p>
            <a:endParaRPr lang="en-US" u="sng" dirty="0">
              <a:solidFill>
                <a:srgbClr val="0066FF"/>
              </a:solidFill>
            </a:endParaRPr>
          </a:p>
        </p:txBody>
      </p:sp>
      <p:sp>
        <p:nvSpPr>
          <p:cNvPr id="5" name="Slide Number Placeholder 4"/>
          <p:cNvSpPr>
            <a:spLocks noGrp="1"/>
          </p:cNvSpPr>
          <p:nvPr>
            <p:ph type="sldNum" sz="quarter" idx="12"/>
          </p:nvPr>
        </p:nvSpPr>
        <p:spPr/>
        <p:txBody>
          <a:bodyPr/>
          <a:lstStyle/>
          <a:p>
            <a:fld id="{4CD86349-14AA-4AF3-A133-90EFF2776DCA}" type="slidenum">
              <a:rPr lang="en-US" smtClean="0"/>
              <a:pPr/>
              <a:t>‹#›</a:t>
            </a:fld>
            <a:endParaRPr lang="en-US" dirty="0"/>
          </a:p>
        </p:txBody>
      </p:sp>
      <p:sp>
        <p:nvSpPr>
          <p:cNvPr id="6" name="Rectangle 5"/>
          <p:cNvSpPr/>
          <p:nvPr userDrawn="1"/>
        </p:nvSpPr>
        <p:spPr>
          <a:xfrm>
            <a:off x="0" y="-1"/>
            <a:ext cx="9144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userDrawn="1"/>
        </p:nvSpPr>
        <p:spPr>
          <a:xfrm>
            <a:off x="-1" y="1437246"/>
            <a:ext cx="9143999" cy="3785652"/>
          </a:xfrm>
          <a:prstGeom prst="rect">
            <a:avLst/>
          </a:prstGeom>
          <a:noFill/>
        </p:spPr>
        <p:txBody>
          <a:bodyPr wrap="square" rtlCol="0">
            <a:spAutoFit/>
          </a:bodyPr>
          <a:lstStyle/>
          <a:p>
            <a:pPr algn="l"/>
            <a:r>
              <a:rPr lang="en-US" sz="8000" dirty="0">
                <a:solidFill>
                  <a:schemeClr val="bg1"/>
                </a:solidFill>
              </a:rPr>
              <a:t>	Thank you!</a:t>
            </a:r>
          </a:p>
          <a:p>
            <a:pPr algn="l"/>
            <a:endParaRPr lang="en-US" sz="8000" dirty="0">
              <a:solidFill>
                <a:schemeClr val="bg1"/>
              </a:solidFill>
            </a:endParaRPr>
          </a:p>
          <a:p>
            <a:pPr algn="l"/>
            <a:r>
              <a:rPr lang="en-US" sz="8000" dirty="0">
                <a:solidFill>
                  <a:schemeClr val="bg1"/>
                </a:solidFill>
              </a:rPr>
              <a:t>			Questions?</a:t>
            </a:r>
          </a:p>
        </p:txBody>
      </p:sp>
    </p:spTree>
    <p:extLst>
      <p:ext uri="{BB962C8B-B14F-4D97-AF65-F5344CB8AC3E}">
        <p14:creationId xmlns:p14="http://schemas.microsoft.com/office/powerpoint/2010/main" val="10987849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D861BA9-A327-4AFD-8E9F-1AEA606A4B84}" type="datetime1">
              <a:rPr lang="en-US" smtClean="0"/>
              <a:t>8/13/2018</a:t>
            </a:fld>
            <a:endParaRPr lang="en-US" dirty="0"/>
          </a:p>
        </p:txBody>
      </p:sp>
      <p:sp>
        <p:nvSpPr>
          <p:cNvPr id="4" name="Footer Placeholder 3"/>
          <p:cNvSpPr>
            <a:spLocks noGrp="1"/>
          </p:cNvSpPr>
          <p:nvPr>
            <p:ph type="ftr" sz="quarter" idx="11"/>
          </p:nvPr>
        </p:nvSpPr>
        <p:spPr/>
        <p:txBody>
          <a:bodyPr/>
          <a:lstStyle>
            <a:lvl1pPr>
              <a:defRPr u="none">
                <a:solidFill>
                  <a:schemeClr val="tx1"/>
                </a:solidFill>
              </a:defRPr>
            </a:lvl1pPr>
          </a:lstStyle>
          <a:p>
            <a:endParaRPr lang="en-US" dirty="0"/>
          </a:p>
        </p:txBody>
      </p:sp>
      <p:sp>
        <p:nvSpPr>
          <p:cNvPr id="5" name="Slide Number Placeholder 4"/>
          <p:cNvSpPr>
            <a:spLocks noGrp="1"/>
          </p:cNvSpPr>
          <p:nvPr>
            <p:ph type="sldNum" sz="quarter" idx="12"/>
          </p:nvPr>
        </p:nvSpPr>
        <p:spPr/>
        <p:txBody>
          <a:bodyPr/>
          <a:lstStyle/>
          <a:p>
            <a:fld id="{4CD86349-14AA-4AF3-A133-90EFF2776DCA}" type="slidenum">
              <a:rPr lang="en-US" smtClean="0"/>
              <a:pPr/>
              <a:t>‹#›</a:t>
            </a:fld>
            <a:endParaRPr lang="en-US" dirty="0"/>
          </a:p>
        </p:txBody>
      </p:sp>
      <p:sp>
        <p:nvSpPr>
          <p:cNvPr id="6" name="Text Placeholder 2"/>
          <p:cNvSpPr>
            <a:spLocks noGrp="1"/>
          </p:cNvSpPr>
          <p:nvPr>
            <p:ph idx="1"/>
          </p:nvPr>
        </p:nvSpPr>
        <p:spPr>
          <a:xfrm>
            <a:off x="238777" y="1163781"/>
            <a:ext cx="8666446" cy="5126725"/>
          </a:xfrm>
          <a:prstGeom prst="rect">
            <a:avLst/>
          </a:prstGeom>
        </p:spPr>
        <p:txBody>
          <a:bodyPr vert="horz" lIns="91440" tIns="45720" rIns="91440" bIns="45720" rtlCol="0">
            <a:normAutofit/>
          </a:bodyPr>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marL="1600200" marR="0" indent="-2286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sz="18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marL="1828800" marR="0" lvl="4" indent="-2286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lang="en-US" dirty="0"/>
              <a:t>Fifth level</a:t>
            </a:r>
          </a:p>
          <a:p>
            <a:pPr lvl="3"/>
            <a:endParaRPr lang="en-US" dirty="0"/>
          </a:p>
        </p:txBody>
      </p:sp>
      <p:sp>
        <p:nvSpPr>
          <p:cNvPr id="7" name="Title 1"/>
          <p:cNvSpPr>
            <a:spLocks noGrp="1"/>
          </p:cNvSpPr>
          <p:nvPr>
            <p:ph type="title"/>
          </p:nvPr>
        </p:nvSpPr>
        <p:spPr>
          <a:xfrm>
            <a:off x="1" y="-1"/>
            <a:ext cx="9143998" cy="574335"/>
          </a:xfrm>
        </p:spPr>
        <p:txBody>
          <a:bodyPr/>
          <a:lstStyle/>
          <a:p>
            <a:r>
              <a:rPr lang="en-US"/>
              <a:t>Click to edit Master title style</a:t>
            </a:r>
            <a:endParaRPr lang="en-US" dirty="0"/>
          </a:p>
        </p:txBody>
      </p:sp>
    </p:spTree>
    <p:extLst>
      <p:ext uri="{BB962C8B-B14F-4D97-AF65-F5344CB8AC3E}">
        <p14:creationId xmlns:p14="http://schemas.microsoft.com/office/powerpoint/2010/main" val="2615285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0D79B1-A700-45EA-8341-E467012CAD81}" type="datetime1">
              <a:rPr lang="en-US" smtClean="0"/>
              <a:t>8/13/2018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55EFC7-790C-4EA9-B3E5-BDA3F344EADE}" type="slidenum">
              <a:rPr lang="en-US" smtClean="0"/>
              <a:t>‹#›</a:t>
            </a:fld>
            <a:endParaRPr lang="en-US"/>
          </a:p>
        </p:txBody>
      </p:sp>
    </p:spTree>
    <p:extLst>
      <p:ext uri="{BB962C8B-B14F-4D97-AF65-F5344CB8AC3E}">
        <p14:creationId xmlns:p14="http://schemas.microsoft.com/office/powerpoint/2010/main" val="2980337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E4A142-7E54-41A0-946F-C678B7FF5949}" type="datetime1">
              <a:rPr lang="en-US" smtClean="0"/>
              <a:t>8/13/2018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55EFC7-790C-4EA9-B3E5-BDA3F344EADE}" type="slidenum">
              <a:rPr lang="en-US" smtClean="0"/>
              <a:t>‹#›</a:t>
            </a:fld>
            <a:endParaRPr lang="en-US"/>
          </a:p>
        </p:txBody>
      </p:sp>
    </p:spTree>
    <p:extLst>
      <p:ext uri="{BB962C8B-B14F-4D97-AF65-F5344CB8AC3E}">
        <p14:creationId xmlns:p14="http://schemas.microsoft.com/office/powerpoint/2010/main" val="731573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Picture /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632456" y="1152446"/>
            <a:ext cx="4277275" cy="5127442"/>
          </a:xfrm>
        </p:spPr>
        <p:txBody>
          <a:bodyPr/>
          <a:lstStyle>
            <a:lvl1pPr>
              <a:lnSpc>
                <a:spcPct val="100000"/>
              </a:lnSpc>
              <a:defRPr sz="3200"/>
            </a:lvl1pPr>
            <a:lvl2pPr>
              <a:lnSpc>
                <a:spcPct val="100000"/>
              </a:lnSpc>
              <a:defRPr sz="2800"/>
            </a:lvl2pPr>
            <a:lvl3pPr>
              <a:lnSpc>
                <a:spcPct val="100000"/>
              </a:lnSpc>
              <a:defRPr sz="2400"/>
            </a:lvl3pPr>
            <a:lvl4pPr marL="1600200" marR="0" indent="-228600" algn="l" defTabSz="914400" rtl="0" eaLnBrk="1" fontAlgn="auto" latinLnBrk="0" hangingPunct="1">
              <a:lnSpc>
                <a:spcPct val="100000"/>
              </a:lnSpc>
              <a:spcBef>
                <a:spcPts val="500"/>
              </a:spcBef>
              <a:spcAft>
                <a:spcPts val="0"/>
              </a:spcAft>
              <a:buClrTx/>
              <a:buSzTx/>
              <a:buFont typeface="Arial" panose="020B0604020202020204" pitchFamily="34" charset="0"/>
              <a:buChar char="•"/>
              <a:tabLst/>
              <a:defRPr sz="2000"/>
            </a:lvl4pPr>
            <a:lvl5pPr>
              <a:defRPr sz="18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marL="1828800" marR="0" lvl="4" indent="-228600" algn="l" defTabSz="914400" rtl="0" eaLnBrk="1" fontAlgn="auto" latinLnBrk="0" hangingPunct="1">
              <a:lnSpc>
                <a:spcPct val="100000"/>
              </a:lnSpc>
              <a:spcBef>
                <a:spcPts val="500"/>
              </a:spcBef>
              <a:spcAft>
                <a:spcPts val="0"/>
              </a:spcAft>
              <a:buClrTx/>
              <a:buSzTx/>
              <a:buFont typeface="Arial" panose="020B0604020202020204" pitchFamily="34" charset="0"/>
              <a:buChar char="•"/>
              <a:tabLst/>
              <a:defRPr/>
            </a:pPr>
            <a:r>
              <a:rPr lang="en-US" dirty="0"/>
              <a:t>Fifth level</a:t>
            </a:r>
          </a:p>
          <a:p>
            <a:pPr lvl="3"/>
            <a:endParaRPr lang="en-US" dirty="0"/>
          </a:p>
        </p:txBody>
      </p:sp>
      <p:sp>
        <p:nvSpPr>
          <p:cNvPr id="5" name="Date Placeholder 4"/>
          <p:cNvSpPr>
            <a:spLocks noGrp="1"/>
          </p:cNvSpPr>
          <p:nvPr>
            <p:ph type="dt" sz="half" idx="10"/>
          </p:nvPr>
        </p:nvSpPr>
        <p:spPr/>
        <p:txBody>
          <a:bodyPr/>
          <a:lstStyle/>
          <a:p>
            <a:fld id="{F8E6B9EC-D1E6-48A3-BE22-CCCA54941931}" type="datetime1">
              <a:rPr lang="en-US" smtClean="0"/>
              <a:t>8/13/2018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55EFC7-790C-4EA9-B3E5-BDA3F344EADE}" type="slidenum">
              <a:rPr lang="en-US" smtClean="0"/>
              <a:t>‹#›</a:t>
            </a:fld>
            <a:endParaRPr lang="en-US"/>
          </a:p>
        </p:txBody>
      </p:sp>
      <p:sp>
        <p:nvSpPr>
          <p:cNvPr id="8" name="Title 1"/>
          <p:cNvSpPr>
            <a:spLocks noGrp="1"/>
          </p:cNvSpPr>
          <p:nvPr>
            <p:ph type="title"/>
          </p:nvPr>
        </p:nvSpPr>
        <p:spPr>
          <a:xfrm>
            <a:off x="0" y="1"/>
            <a:ext cx="9143999" cy="619676"/>
          </a:xfrm>
        </p:spPr>
        <p:txBody>
          <a:bodyPr anchor="b"/>
          <a:lstStyle>
            <a:lvl1pPr>
              <a:defRPr sz="4000"/>
            </a:lvl1pPr>
          </a:lstStyle>
          <a:p>
            <a:r>
              <a:rPr lang="en-US"/>
              <a:t>Click to edit Master title style</a:t>
            </a:r>
            <a:endParaRPr lang="en-US" dirty="0"/>
          </a:p>
        </p:txBody>
      </p:sp>
      <p:sp>
        <p:nvSpPr>
          <p:cNvPr id="12" name="Picture Placeholder 2"/>
          <p:cNvSpPr>
            <a:spLocks noGrp="1" noChangeAspect="1"/>
          </p:cNvSpPr>
          <p:nvPr>
            <p:ph type="pic" idx="13"/>
          </p:nvPr>
        </p:nvSpPr>
        <p:spPr>
          <a:xfrm>
            <a:off x="226711" y="1152446"/>
            <a:ext cx="4247048" cy="5127442"/>
          </a:xfrm>
        </p:spPr>
        <p:txBody>
          <a:bodyPr anchor="t"/>
          <a:lstStyle>
            <a:lvl1pPr marL="0" indent="0">
              <a:lnSpc>
                <a:spcPct val="100000"/>
              </a:lnSpc>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Tree>
    <p:extLst>
      <p:ext uri="{BB962C8B-B14F-4D97-AF65-F5344CB8AC3E}">
        <p14:creationId xmlns:p14="http://schemas.microsoft.com/office/powerpoint/2010/main" val="2952178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aption / Pictur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26711" y="1152446"/>
            <a:ext cx="4277275" cy="5127442"/>
          </a:xfrm>
        </p:spPr>
        <p:txBody>
          <a:bodyPr/>
          <a:lstStyle>
            <a:lvl1pPr>
              <a:lnSpc>
                <a:spcPct val="100000"/>
              </a:lnSpc>
              <a:defRPr sz="3200"/>
            </a:lvl1pPr>
            <a:lvl2pPr>
              <a:lnSpc>
                <a:spcPct val="100000"/>
              </a:lnSpc>
              <a:defRPr sz="2800"/>
            </a:lvl2pPr>
            <a:lvl3pPr>
              <a:lnSpc>
                <a:spcPct val="100000"/>
              </a:lnSpc>
              <a:defRPr sz="2400"/>
            </a:lvl3pPr>
            <a:lvl4pPr marL="1600200" marR="0" indent="-228600" algn="l" defTabSz="914400" rtl="0" eaLnBrk="1" fontAlgn="auto" latinLnBrk="0" hangingPunct="1">
              <a:lnSpc>
                <a:spcPct val="100000"/>
              </a:lnSpc>
              <a:spcBef>
                <a:spcPts val="500"/>
              </a:spcBef>
              <a:spcAft>
                <a:spcPts val="0"/>
              </a:spcAft>
              <a:buClrTx/>
              <a:buSzTx/>
              <a:buFont typeface="Arial" panose="020B0604020202020204" pitchFamily="34" charset="0"/>
              <a:buChar char="•"/>
              <a:tabLst/>
              <a:defRPr sz="2000"/>
            </a:lvl4pPr>
            <a:lvl5pPr>
              <a:defRPr sz="18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marL="1828800" marR="0" lvl="4" indent="-228600" algn="l" defTabSz="914400" rtl="0" eaLnBrk="1" fontAlgn="auto" latinLnBrk="0" hangingPunct="1">
              <a:lnSpc>
                <a:spcPct val="100000"/>
              </a:lnSpc>
              <a:spcBef>
                <a:spcPts val="500"/>
              </a:spcBef>
              <a:spcAft>
                <a:spcPts val="0"/>
              </a:spcAft>
              <a:buClrTx/>
              <a:buSzTx/>
              <a:buFont typeface="Arial" panose="020B0604020202020204" pitchFamily="34" charset="0"/>
              <a:buChar char="•"/>
              <a:tabLst/>
              <a:defRPr/>
            </a:pPr>
            <a:r>
              <a:rPr lang="en-US" dirty="0"/>
              <a:t>Fifth level</a:t>
            </a:r>
          </a:p>
          <a:p>
            <a:pPr lvl="3"/>
            <a:endParaRPr lang="en-US" dirty="0"/>
          </a:p>
        </p:txBody>
      </p:sp>
      <p:sp>
        <p:nvSpPr>
          <p:cNvPr id="5" name="Date Placeholder 4"/>
          <p:cNvSpPr>
            <a:spLocks noGrp="1"/>
          </p:cNvSpPr>
          <p:nvPr>
            <p:ph type="dt" sz="half" idx="10"/>
          </p:nvPr>
        </p:nvSpPr>
        <p:spPr/>
        <p:txBody>
          <a:bodyPr/>
          <a:lstStyle/>
          <a:p>
            <a:fld id="{CDA0B4D3-9845-4706-A428-AE3BCB4B6938}" type="datetime1">
              <a:rPr lang="en-US" smtClean="0"/>
              <a:t>8/13/2018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55EFC7-790C-4EA9-B3E5-BDA3F344EADE}" type="slidenum">
              <a:rPr lang="en-US" smtClean="0"/>
              <a:t>‹#›</a:t>
            </a:fld>
            <a:endParaRPr lang="en-US"/>
          </a:p>
        </p:txBody>
      </p:sp>
      <p:sp>
        <p:nvSpPr>
          <p:cNvPr id="8" name="Title 1"/>
          <p:cNvSpPr>
            <a:spLocks noGrp="1"/>
          </p:cNvSpPr>
          <p:nvPr>
            <p:ph type="title"/>
          </p:nvPr>
        </p:nvSpPr>
        <p:spPr>
          <a:xfrm>
            <a:off x="0" y="1"/>
            <a:ext cx="9143999" cy="619676"/>
          </a:xfrm>
        </p:spPr>
        <p:txBody>
          <a:bodyPr anchor="b"/>
          <a:lstStyle>
            <a:lvl1pPr>
              <a:defRPr sz="4000"/>
            </a:lvl1pPr>
          </a:lstStyle>
          <a:p>
            <a:r>
              <a:rPr lang="en-US"/>
              <a:t>Click to edit Master title style</a:t>
            </a:r>
            <a:endParaRPr lang="en-US" dirty="0"/>
          </a:p>
        </p:txBody>
      </p:sp>
      <p:sp>
        <p:nvSpPr>
          <p:cNvPr id="12" name="Picture Placeholder 2"/>
          <p:cNvSpPr>
            <a:spLocks noGrp="1" noChangeAspect="1"/>
          </p:cNvSpPr>
          <p:nvPr>
            <p:ph type="pic" idx="13"/>
          </p:nvPr>
        </p:nvSpPr>
        <p:spPr>
          <a:xfrm>
            <a:off x="4662684" y="1152446"/>
            <a:ext cx="4247048" cy="5127442"/>
          </a:xfrm>
        </p:spPr>
        <p:txBody>
          <a:bodyPr anchor="t"/>
          <a:lstStyle>
            <a:lvl1pPr marL="0" indent="0">
              <a:lnSpc>
                <a:spcPct val="100000"/>
              </a:lnSpc>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Tree>
    <p:extLst>
      <p:ext uri="{BB962C8B-B14F-4D97-AF65-F5344CB8AC3E}">
        <p14:creationId xmlns:p14="http://schemas.microsoft.com/office/powerpoint/2010/main" val="4074997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Comp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234268" y="3688080"/>
            <a:ext cx="4280582" cy="2591808"/>
          </a:xfrm>
        </p:spPr>
        <p:txBody>
          <a:bodyPr/>
          <a:lstStyle>
            <a:lvl1pPr>
              <a:lnSpc>
                <a:spcPct val="100000"/>
              </a:lnSpc>
              <a:defRPr/>
            </a:lvl1pPr>
            <a:lvl2pPr>
              <a:lnSpc>
                <a:spcPct val="100000"/>
              </a:lnSpc>
              <a:defRPr/>
            </a:lvl2pPr>
            <a:lvl3pPr>
              <a:lnSpc>
                <a:spcPct val="100000"/>
              </a:lnSpc>
              <a:defRPr/>
            </a:lvl3pPr>
            <a:lvl4pPr marL="1600200" marR="0" indent="-228600" algn="l" defTabSz="914400" rtl="0" eaLnBrk="1" fontAlgn="auto" latinLnBrk="0" hangingPunct="1">
              <a:lnSpc>
                <a:spcPct val="100000"/>
              </a:lnSpc>
              <a:spcBef>
                <a:spcPts val="500"/>
              </a:spcBef>
              <a:spcAft>
                <a:spcPts val="0"/>
              </a:spcAft>
              <a:buClrTx/>
              <a:buSzTx/>
              <a:buFont typeface="Arial" panose="020B0604020202020204" pitchFamily="34" charset="0"/>
              <a:buChar char="•"/>
              <a:tabLst/>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marL="1828800" marR="0" lvl="4" indent="-228600" algn="l" defTabSz="914400" rtl="0" eaLnBrk="1" fontAlgn="auto" latinLnBrk="0" hangingPunct="1">
              <a:lnSpc>
                <a:spcPct val="100000"/>
              </a:lnSpc>
              <a:spcBef>
                <a:spcPts val="500"/>
              </a:spcBef>
              <a:spcAft>
                <a:spcPts val="0"/>
              </a:spcAft>
              <a:buClrTx/>
              <a:buSzTx/>
              <a:buFont typeface="Arial" panose="020B0604020202020204" pitchFamily="34" charset="0"/>
              <a:buChar char="•"/>
              <a:tabLst/>
              <a:defRPr/>
            </a:pPr>
            <a:r>
              <a:rPr lang="en-US" dirty="0"/>
              <a:t>Fifth level</a:t>
            </a:r>
          </a:p>
          <a:p>
            <a:pPr lvl="3"/>
            <a:endParaRPr lang="en-US" dirty="0"/>
          </a:p>
        </p:txBody>
      </p:sp>
      <p:sp>
        <p:nvSpPr>
          <p:cNvPr id="4" name="Content Placeholder 3"/>
          <p:cNvSpPr>
            <a:spLocks noGrp="1"/>
          </p:cNvSpPr>
          <p:nvPr>
            <p:ph sz="half" idx="2" hasCustomPrompt="1"/>
          </p:nvPr>
        </p:nvSpPr>
        <p:spPr>
          <a:xfrm>
            <a:off x="234268" y="1162125"/>
            <a:ext cx="4280582" cy="2404035"/>
          </a:xfrm>
        </p:spPr>
        <p:txBody>
          <a:bodyPr/>
          <a:lstStyle>
            <a:lvl1pPr>
              <a:lnSpc>
                <a:spcPct val="100000"/>
              </a:lnSpc>
              <a:defRPr/>
            </a:lvl1pPr>
            <a:lvl2pPr>
              <a:lnSpc>
                <a:spcPct val="100000"/>
              </a:lnSpc>
              <a:defRPr/>
            </a:lvl2pPr>
            <a:lvl3pPr>
              <a:lnSpc>
                <a:spcPct val="100000"/>
              </a:lnSpc>
              <a:defRPr/>
            </a:lvl3pPr>
            <a:lvl4pPr marL="1600200" marR="0" indent="-228600" algn="l" defTabSz="914400" rtl="0" eaLnBrk="1" fontAlgn="auto" latinLnBrk="0" hangingPunct="1">
              <a:lnSpc>
                <a:spcPct val="100000"/>
              </a:lnSpc>
              <a:spcBef>
                <a:spcPts val="500"/>
              </a:spcBef>
              <a:spcAft>
                <a:spcPts val="0"/>
              </a:spcAft>
              <a:buClrTx/>
              <a:buSzTx/>
              <a:buFont typeface="Arial" panose="020B0604020202020204" pitchFamily="34" charset="0"/>
              <a:buChar char="•"/>
              <a:tabLst/>
              <a:defRPr/>
            </a:lvl4pPr>
            <a:lvl5pPr>
              <a:defRPr sz="1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marL="1828800" marR="0" lvl="4" indent="-228600" algn="l" defTabSz="914400" rtl="0" eaLnBrk="1" fontAlgn="auto" latinLnBrk="0" hangingPunct="1">
              <a:lnSpc>
                <a:spcPct val="100000"/>
              </a:lnSpc>
              <a:spcBef>
                <a:spcPts val="500"/>
              </a:spcBef>
              <a:spcAft>
                <a:spcPts val="0"/>
              </a:spcAft>
              <a:buClrTx/>
              <a:buSzTx/>
              <a:buFont typeface="Arial" panose="020B0604020202020204" pitchFamily="34" charset="0"/>
              <a:buChar char="•"/>
              <a:tabLst/>
              <a:defRPr/>
            </a:pPr>
            <a:r>
              <a:rPr lang="en-US" dirty="0"/>
              <a:t>Fifth level</a:t>
            </a:r>
          </a:p>
          <a:p>
            <a:pPr lvl="3"/>
            <a:endParaRPr lang="en-US" dirty="0"/>
          </a:p>
        </p:txBody>
      </p:sp>
      <p:sp>
        <p:nvSpPr>
          <p:cNvPr id="5" name="Date Placeholder 4"/>
          <p:cNvSpPr>
            <a:spLocks noGrp="1"/>
          </p:cNvSpPr>
          <p:nvPr>
            <p:ph type="dt" sz="half" idx="10"/>
          </p:nvPr>
        </p:nvSpPr>
        <p:spPr/>
        <p:txBody>
          <a:bodyPr/>
          <a:lstStyle/>
          <a:p>
            <a:fld id="{AD097E09-531C-40F8-A592-AC5ABD048BB0}" type="datetime1">
              <a:rPr lang="en-US" smtClean="0"/>
              <a:t>8/13/2018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55EFC7-790C-4EA9-B3E5-BDA3F344EADE}" type="slidenum">
              <a:rPr lang="en-US" smtClean="0"/>
              <a:t>‹#›</a:t>
            </a:fld>
            <a:endParaRPr lang="en-US"/>
          </a:p>
        </p:txBody>
      </p:sp>
      <p:sp>
        <p:nvSpPr>
          <p:cNvPr id="8" name="Picture Placeholder 2"/>
          <p:cNvSpPr>
            <a:spLocks noGrp="1" noChangeAspect="1"/>
          </p:cNvSpPr>
          <p:nvPr>
            <p:ph type="pic" idx="13"/>
          </p:nvPr>
        </p:nvSpPr>
        <p:spPr>
          <a:xfrm>
            <a:off x="4629150" y="1152447"/>
            <a:ext cx="4280582" cy="2413714"/>
          </a:xfrm>
        </p:spPr>
        <p:txBody>
          <a:bodyPr anchor="t"/>
          <a:lstStyle>
            <a:lvl1pPr marL="0" indent="0">
              <a:lnSpc>
                <a:spcPct val="100000"/>
              </a:lnSpc>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9" name="Picture Placeholder 2"/>
          <p:cNvSpPr>
            <a:spLocks noGrp="1" noChangeAspect="1"/>
          </p:cNvSpPr>
          <p:nvPr>
            <p:ph type="pic" idx="14"/>
          </p:nvPr>
        </p:nvSpPr>
        <p:spPr>
          <a:xfrm>
            <a:off x="4629150" y="3688080"/>
            <a:ext cx="4280582" cy="2606334"/>
          </a:xfrm>
        </p:spPr>
        <p:txBody>
          <a:bodyPr anchor="t"/>
          <a:lstStyle>
            <a:lvl1pPr marL="0" indent="0">
              <a:lnSpc>
                <a:spcPct val="100000"/>
              </a:lnSpc>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Tree>
    <p:extLst>
      <p:ext uri="{BB962C8B-B14F-4D97-AF65-F5344CB8AC3E}">
        <p14:creationId xmlns:p14="http://schemas.microsoft.com/office/powerpoint/2010/main" val="3568408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Comp Horizont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234268" y="3667760"/>
            <a:ext cx="4280582" cy="2612128"/>
          </a:xfrm>
        </p:spPr>
        <p:txBody>
          <a:bodyPr/>
          <a:lstStyle>
            <a:lvl1pPr>
              <a:lnSpc>
                <a:spcPct val="100000"/>
              </a:lnSpc>
              <a:defRPr/>
            </a:lvl1pPr>
            <a:lvl2pPr>
              <a:lnSpc>
                <a:spcPct val="100000"/>
              </a:lnSpc>
              <a:defRPr/>
            </a:lvl2pPr>
            <a:lvl3pPr>
              <a:lnSpc>
                <a:spcPct val="100000"/>
              </a:lnSpc>
              <a:defRPr/>
            </a:lvl3pPr>
            <a:lvl4pPr marL="1600200" marR="0" indent="-228600" algn="l" defTabSz="914400" rtl="0" eaLnBrk="1" fontAlgn="auto" latinLnBrk="0" hangingPunct="1">
              <a:lnSpc>
                <a:spcPct val="100000"/>
              </a:lnSpc>
              <a:spcBef>
                <a:spcPts val="500"/>
              </a:spcBef>
              <a:spcAft>
                <a:spcPts val="0"/>
              </a:spcAft>
              <a:buClrTx/>
              <a:buSzTx/>
              <a:buFont typeface="Arial" panose="020B0604020202020204" pitchFamily="34" charset="0"/>
              <a:buChar char="•"/>
              <a:tabLst/>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marL="1828800" marR="0" lvl="4" indent="-228600" algn="l" defTabSz="914400" rtl="0" eaLnBrk="1" fontAlgn="auto" latinLnBrk="0" hangingPunct="1">
              <a:lnSpc>
                <a:spcPct val="100000"/>
              </a:lnSpc>
              <a:spcBef>
                <a:spcPts val="500"/>
              </a:spcBef>
              <a:spcAft>
                <a:spcPts val="0"/>
              </a:spcAft>
              <a:buClrTx/>
              <a:buSzTx/>
              <a:buFont typeface="Arial" panose="020B0604020202020204" pitchFamily="34" charset="0"/>
              <a:buChar char="•"/>
              <a:tabLst/>
              <a:defRPr/>
            </a:pPr>
            <a:r>
              <a:rPr lang="en-US" dirty="0"/>
              <a:t>Fifth level</a:t>
            </a:r>
          </a:p>
          <a:p>
            <a:pPr lvl="3"/>
            <a:endParaRPr lang="en-US" dirty="0"/>
          </a:p>
        </p:txBody>
      </p:sp>
      <p:sp>
        <p:nvSpPr>
          <p:cNvPr id="4" name="Content Placeholder 3"/>
          <p:cNvSpPr>
            <a:spLocks noGrp="1"/>
          </p:cNvSpPr>
          <p:nvPr>
            <p:ph sz="half" idx="2" hasCustomPrompt="1"/>
          </p:nvPr>
        </p:nvSpPr>
        <p:spPr>
          <a:xfrm>
            <a:off x="4629150" y="3667760"/>
            <a:ext cx="4280582" cy="2612128"/>
          </a:xfrm>
        </p:spPr>
        <p:txBody>
          <a:bodyPr/>
          <a:lstStyle>
            <a:lvl1pPr>
              <a:lnSpc>
                <a:spcPct val="100000"/>
              </a:lnSpc>
              <a:defRPr/>
            </a:lvl1pPr>
            <a:lvl2pPr>
              <a:lnSpc>
                <a:spcPct val="100000"/>
              </a:lnSpc>
              <a:defRPr/>
            </a:lvl2pPr>
            <a:lvl3pPr>
              <a:lnSpc>
                <a:spcPct val="100000"/>
              </a:lnSpc>
              <a:defRPr/>
            </a:lvl3pPr>
            <a:lvl4pPr marL="1600200" marR="0" indent="-228600" algn="l" defTabSz="914400" rtl="0" eaLnBrk="1" fontAlgn="auto" latinLnBrk="0" hangingPunct="1">
              <a:lnSpc>
                <a:spcPct val="100000"/>
              </a:lnSpc>
              <a:spcBef>
                <a:spcPts val="500"/>
              </a:spcBef>
              <a:spcAft>
                <a:spcPts val="0"/>
              </a:spcAft>
              <a:buClrTx/>
              <a:buSzTx/>
              <a:buFont typeface="Arial" panose="020B0604020202020204" pitchFamily="34" charset="0"/>
              <a:buChar char="•"/>
              <a:tabLst/>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marL="1828800" marR="0" lvl="4" indent="-228600" algn="l" defTabSz="914400" rtl="0" eaLnBrk="1" fontAlgn="auto" latinLnBrk="0" hangingPunct="1">
              <a:lnSpc>
                <a:spcPct val="100000"/>
              </a:lnSpc>
              <a:spcBef>
                <a:spcPts val="500"/>
              </a:spcBef>
              <a:spcAft>
                <a:spcPts val="0"/>
              </a:spcAft>
              <a:buClrTx/>
              <a:buSzTx/>
              <a:buFont typeface="Arial" panose="020B0604020202020204" pitchFamily="34" charset="0"/>
              <a:buChar char="•"/>
              <a:tabLst/>
              <a:defRPr/>
            </a:pPr>
            <a:r>
              <a:rPr lang="en-US" dirty="0"/>
              <a:t>Fifth level</a:t>
            </a:r>
          </a:p>
          <a:p>
            <a:pPr lvl="3"/>
            <a:endParaRPr lang="en-US" dirty="0"/>
          </a:p>
        </p:txBody>
      </p:sp>
      <p:sp>
        <p:nvSpPr>
          <p:cNvPr id="5" name="Date Placeholder 4"/>
          <p:cNvSpPr>
            <a:spLocks noGrp="1"/>
          </p:cNvSpPr>
          <p:nvPr>
            <p:ph type="dt" sz="half" idx="10"/>
          </p:nvPr>
        </p:nvSpPr>
        <p:spPr/>
        <p:txBody>
          <a:bodyPr/>
          <a:lstStyle/>
          <a:p>
            <a:fld id="{AD097E09-531C-40F8-A592-AC5ABD048BB0}" type="datetime1">
              <a:rPr lang="en-US" smtClean="0"/>
              <a:t>8/13/2018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55EFC7-790C-4EA9-B3E5-BDA3F344EADE}" type="slidenum">
              <a:rPr lang="en-US" smtClean="0"/>
              <a:t>‹#›</a:t>
            </a:fld>
            <a:endParaRPr lang="en-US"/>
          </a:p>
        </p:txBody>
      </p:sp>
      <p:sp>
        <p:nvSpPr>
          <p:cNvPr id="8" name="Picture Placeholder 2"/>
          <p:cNvSpPr>
            <a:spLocks noGrp="1" noChangeAspect="1"/>
          </p:cNvSpPr>
          <p:nvPr>
            <p:ph type="pic" idx="13"/>
          </p:nvPr>
        </p:nvSpPr>
        <p:spPr>
          <a:xfrm>
            <a:off x="4629150" y="1152446"/>
            <a:ext cx="4280582" cy="2515314"/>
          </a:xfrm>
        </p:spPr>
        <p:txBody>
          <a:bodyPr anchor="t"/>
          <a:lstStyle>
            <a:lvl1pPr marL="0" indent="0">
              <a:lnSpc>
                <a:spcPct val="100000"/>
              </a:lnSpc>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9" name="Picture Placeholder 2"/>
          <p:cNvSpPr>
            <a:spLocks noGrp="1" noChangeAspect="1"/>
          </p:cNvSpPr>
          <p:nvPr>
            <p:ph type="pic" idx="14"/>
          </p:nvPr>
        </p:nvSpPr>
        <p:spPr>
          <a:xfrm>
            <a:off x="234268" y="1152446"/>
            <a:ext cx="4280582" cy="2515314"/>
          </a:xfrm>
        </p:spPr>
        <p:txBody>
          <a:bodyPr anchor="t"/>
          <a:lstStyle>
            <a:lvl1pPr marL="0" indent="0">
              <a:lnSpc>
                <a:spcPct val="100000"/>
              </a:lnSpc>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Tree>
    <p:extLst>
      <p:ext uri="{BB962C8B-B14F-4D97-AF65-F5344CB8AC3E}">
        <p14:creationId xmlns:p14="http://schemas.microsoft.com/office/powerpoint/2010/main" val="1028181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34268" y="1171340"/>
            <a:ext cx="4280582" cy="5108548"/>
          </a:xfrm>
        </p:spPr>
        <p:txBody>
          <a:bodyPr/>
          <a:lstStyle>
            <a:lvl1pPr>
              <a:lnSpc>
                <a:spcPct val="100000"/>
              </a:lnSpc>
              <a:defRPr/>
            </a:lvl1pPr>
            <a:lvl2pPr>
              <a:lnSpc>
                <a:spcPct val="100000"/>
              </a:lnSpc>
              <a:defRPr/>
            </a:lvl2pPr>
            <a:lvl3pPr>
              <a:lnSpc>
                <a:spcPct val="100000"/>
              </a:lnSpc>
              <a:defRPr/>
            </a:lvl3pPr>
            <a:lvl4pPr>
              <a:lnSpc>
                <a:spcPct val="100000"/>
              </a:lnSpc>
              <a:defRPr/>
            </a:lvl4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4" name="Content Placeholder 3"/>
          <p:cNvSpPr>
            <a:spLocks noGrp="1"/>
          </p:cNvSpPr>
          <p:nvPr>
            <p:ph sz="half" idx="2"/>
          </p:nvPr>
        </p:nvSpPr>
        <p:spPr>
          <a:xfrm>
            <a:off x="4629150" y="1171340"/>
            <a:ext cx="4280582" cy="5108548"/>
          </a:xfrm>
        </p:spPr>
        <p:txBody>
          <a:bodyPr/>
          <a:lstStyle>
            <a:lvl1pPr>
              <a:lnSpc>
                <a:spcPct val="100000"/>
              </a:lnSpc>
              <a:defRPr/>
            </a:lvl1pPr>
            <a:lvl2pPr>
              <a:lnSpc>
                <a:spcPct val="100000"/>
              </a:lnSpc>
              <a:defRPr/>
            </a:lvl2pPr>
            <a:lvl3pPr>
              <a:lnSpc>
                <a:spcPct val="100000"/>
              </a:lnSpc>
              <a:defRPr/>
            </a:lvl3pPr>
            <a:lvl4pPr>
              <a:lnSpc>
                <a:spcPct val="100000"/>
              </a:lnSpc>
              <a:defRPr/>
            </a:lvl4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5" name="Date Placeholder 4"/>
          <p:cNvSpPr>
            <a:spLocks noGrp="1"/>
          </p:cNvSpPr>
          <p:nvPr>
            <p:ph type="dt" sz="half" idx="10"/>
          </p:nvPr>
        </p:nvSpPr>
        <p:spPr/>
        <p:txBody>
          <a:bodyPr/>
          <a:lstStyle/>
          <a:p>
            <a:fld id="{AD097E09-531C-40F8-A592-AC5ABD048BB0}" type="datetime1">
              <a:rPr lang="en-US" smtClean="0"/>
              <a:t>8/13/2018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55EFC7-790C-4EA9-B3E5-BDA3F344EADE}" type="slidenum">
              <a:rPr lang="en-US" smtClean="0"/>
              <a:t>‹#›</a:t>
            </a:fld>
            <a:endParaRPr lang="en-US"/>
          </a:p>
        </p:txBody>
      </p:sp>
    </p:spTree>
    <p:extLst>
      <p:ext uri="{BB962C8B-B14F-4D97-AF65-F5344CB8AC3E}">
        <p14:creationId xmlns:p14="http://schemas.microsoft.com/office/powerpoint/2010/main" val="2114563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384" y="1"/>
            <a:ext cx="9141616" cy="581890"/>
          </a:xfrm>
        </p:spPr>
        <p:txBody>
          <a:bodyPr/>
          <a:lstStyle/>
          <a:p>
            <a:r>
              <a:rPr lang="en-US"/>
              <a:t>Click to edit Master title style</a:t>
            </a:r>
            <a:endParaRPr lang="en-US" dirty="0"/>
          </a:p>
        </p:txBody>
      </p:sp>
      <p:sp>
        <p:nvSpPr>
          <p:cNvPr id="3" name="Text Placeholder 2"/>
          <p:cNvSpPr>
            <a:spLocks noGrp="1"/>
          </p:cNvSpPr>
          <p:nvPr>
            <p:ph type="body" idx="1"/>
          </p:nvPr>
        </p:nvSpPr>
        <p:spPr>
          <a:xfrm>
            <a:off x="231807" y="1156225"/>
            <a:ext cx="4263915" cy="823715"/>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hasCustomPrompt="1"/>
          </p:nvPr>
        </p:nvSpPr>
        <p:spPr>
          <a:xfrm>
            <a:off x="234268" y="1979940"/>
            <a:ext cx="4263915" cy="4315062"/>
          </a:xfrm>
        </p:spPr>
        <p:txBody>
          <a:bodyPr>
            <a:normAutofit/>
          </a:bodyPr>
          <a:lstStyle>
            <a:lvl1pPr>
              <a:lnSpc>
                <a:spcPct val="100000"/>
              </a:lnSpc>
              <a:defRPr sz="2800"/>
            </a:lvl1pPr>
            <a:lvl2pPr>
              <a:lnSpc>
                <a:spcPct val="100000"/>
              </a:lnSpc>
              <a:defRPr sz="2400"/>
            </a:lvl2pPr>
            <a:lvl3pPr>
              <a:lnSpc>
                <a:spcPct val="100000"/>
              </a:lnSpc>
              <a:defRPr sz="2000"/>
            </a:lvl3pPr>
            <a:lvl4pPr marL="1600200" marR="0" indent="-228600" algn="l" defTabSz="914400" rtl="0" eaLnBrk="1" fontAlgn="auto" latinLnBrk="0" hangingPunct="1">
              <a:lnSpc>
                <a:spcPct val="100000"/>
              </a:lnSpc>
              <a:spcBef>
                <a:spcPts val="500"/>
              </a:spcBef>
              <a:spcAft>
                <a:spcPts val="0"/>
              </a:spcAft>
              <a:buClrTx/>
              <a:buSzTx/>
              <a:buFont typeface="Arial" panose="020B0604020202020204" pitchFamily="34" charset="0"/>
              <a:buChar char="•"/>
              <a:tabLst/>
              <a:defRPr sz="18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marL="1828800" marR="0" lvl="4" indent="-228600" algn="l" defTabSz="914400" rtl="0" eaLnBrk="1" fontAlgn="auto" latinLnBrk="0" hangingPunct="1">
              <a:lnSpc>
                <a:spcPct val="100000"/>
              </a:lnSpc>
              <a:spcBef>
                <a:spcPts val="500"/>
              </a:spcBef>
              <a:spcAft>
                <a:spcPts val="0"/>
              </a:spcAft>
              <a:buClrTx/>
              <a:buSzTx/>
              <a:buFont typeface="Arial" panose="020B0604020202020204" pitchFamily="34" charset="0"/>
              <a:buChar char="•"/>
              <a:tabLst/>
              <a:defRPr/>
            </a:pPr>
            <a:r>
              <a:rPr lang="en-US" dirty="0"/>
              <a:t>Fifth level</a:t>
            </a:r>
          </a:p>
          <a:p>
            <a:pPr lvl="3"/>
            <a:endParaRPr lang="en-US" dirty="0"/>
          </a:p>
        </p:txBody>
      </p:sp>
      <p:sp>
        <p:nvSpPr>
          <p:cNvPr id="5" name="Text Placeholder 4"/>
          <p:cNvSpPr>
            <a:spLocks noGrp="1"/>
          </p:cNvSpPr>
          <p:nvPr>
            <p:ph type="body" sz="quarter" idx="3"/>
          </p:nvPr>
        </p:nvSpPr>
        <p:spPr>
          <a:xfrm>
            <a:off x="4626689" y="1156225"/>
            <a:ext cx="4290632" cy="823715"/>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hasCustomPrompt="1"/>
          </p:nvPr>
        </p:nvSpPr>
        <p:spPr>
          <a:xfrm>
            <a:off x="4629150" y="1979940"/>
            <a:ext cx="4288139" cy="4315062"/>
          </a:xfrm>
        </p:spPr>
        <p:txBody>
          <a:bodyPr>
            <a:normAutofit/>
          </a:bodyPr>
          <a:lstStyle>
            <a:lvl1pPr>
              <a:lnSpc>
                <a:spcPct val="100000"/>
              </a:lnSpc>
              <a:defRPr sz="2800"/>
            </a:lvl1pPr>
            <a:lvl2pPr>
              <a:lnSpc>
                <a:spcPct val="100000"/>
              </a:lnSpc>
              <a:defRPr sz="2400"/>
            </a:lvl2pPr>
            <a:lvl3pPr>
              <a:lnSpc>
                <a:spcPct val="100000"/>
              </a:lnSpc>
              <a:defRPr sz="2000"/>
            </a:lvl3pPr>
            <a:lvl4pPr marL="1600200" marR="0" indent="-228600" algn="l" defTabSz="914400" rtl="0" eaLnBrk="1" fontAlgn="auto" latinLnBrk="0" hangingPunct="1">
              <a:lnSpc>
                <a:spcPct val="100000"/>
              </a:lnSpc>
              <a:spcBef>
                <a:spcPts val="500"/>
              </a:spcBef>
              <a:spcAft>
                <a:spcPts val="0"/>
              </a:spcAft>
              <a:buClrTx/>
              <a:buSzTx/>
              <a:buFont typeface="Arial" panose="020B0604020202020204" pitchFamily="34" charset="0"/>
              <a:buChar char="•"/>
              <a:tabLst/>
              <a:defRPr sz="18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marL="1828800" marR="0" lvl="4" indent="-228600" algn="l" defTabSz="914400" rtl="0" eaLnBrk="1" fontAlgn="auto" latinLnBrk="0" hangingPunct="1">
              <a:lnSpc>
                <a:spcPct val="100000"/>
              </a:lnSpc>
              <a:spcBef>
                <a:spcPts val="500"/>
              </a:spcBef>
              <a:spcAft>
                <a:spcPts val="0"/>
              </a:spcAft>
              <a:buClrTx/>
              <a:buSzTx/>
              <a:buFont typeface="Arial" panose="020B0604020202020204" pitchFamily="34" charset="0"/>
              <a:buChar char="•"/>
              <a:tabLst/>
              <a:defRPr/>
            </a:pPr>
            <a:r>
              <a:rPr lang="en-US" dirty="0"/>
              <a:t>Fifth level</a:t>
            </a:r>
          </a:p>
          <a:p>
            <a:pPr lvl="3"/>
            <a:endParaRPr lang="en-US" dirty="0"/>
          </a:p>
        </p:txBody>
      </p:sp>
      <p:sp>
        <p:nvSpPr>
          <p:cNvPr id="7" name="Date Placeholder 6"/>
          <p:cNvSpPr>
            <a:spLocks noGrp="1"/>
          </p:cNvSpPr>
          <p:nvPr>
            <p:ph type="dt" sz="half" idx="10"/>
          </p:nvPr>
        </p:nvSpPr>
        <p:spPr/>
        <p:txBody>
          <a:bodyPr/>
          <a:lstStyle/>
          <a:p>
            <a:fld id="{0EDDD48F-672A-4E33-BE6A-6D4AAF7F40DF}" type="datetime1">
              <a:rPr lang="en-US" smtClean="0"/>
              <a:t>8/13/2018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55EFC7-790C-4EA9-B3E5-BDA3F344EADE}" type="slidenum">
              <a:rPr lang="en-US" smtClean="0"/>
              <a:t>‹#›</a:t>
            </a:fld>
            <a:endParaRPr lang="en-US"/>
          </a:p>
        </p:txBody>
      </p:sp>
    </p:spTree>
    <p:extLst>
      <p:ext uri="{BB962C8B-B14F-4D97-AF65-F5344CB8AC3E}">
        <p14:creationId xmlns:p14="http://schemas.microsoft.com/office/powerpoint/2010/main" val="1809797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0" y="6492875"/>
            <a:ext cx="1117600" cy="365125"/>
          </a:xfrm>
          <a:prstGeom prst="rect">
            <a:avLst/>
          </a:prstGeom>
        </p:spPr>
        <p:txBody>
          <a:bodyPr vert="horz" lIns="91440" tIns="45720" rIns="91440" bIns="45720" rtlCol="0" anchor="ctr"/>
          <a:lstStyle>
            <a:lvl1pPr algn="ctr">
              <a:defRPr sz="1200" b="0">
                <a:solidFill>
                  <a:schemeClr val="tx1"/>
                </a:solidFill>
              </a:defRPr>
            </a:lvl1pPr>
          </a:lstStyle>
          <a:p>
            <a:fld id="{D9856E9C-4307-4775-B230-67B0D8E966B8}" type="datetime1">
              <a:rPr lang="en-US" smtClean="0"/>
              <a:t>8/13/2018</a:t>
            </a:fld>
            <a:endParaRPr lang="en-US" dirty="0"/>
          </a:p>
        </p:txBody>
      </p:sp>
      <p:sp>
        <p:nvSpPr>
          <p:cNvPr id="5" name="Footer Placeholder 4"/>
          <p:cNvSpPr>
            <a:spLocks noGrp="1"/>
          </p:cNvSpPr>
          <p:nvPr>
            <p:ph type="ftr" sz="quarter" idx="3"/>
          </p:nvPr>
        </p:nvSpPr>
        <p:spPr>
          <a:xfrm>
            <a:off x="1438347" y="6492873"/>
            <a:ext cx="6328266" cy="365128"/>
          </a:xfrm>
          <a:prstGeom prst="rect">
            <a:avLst/>
          </a:prstGeom>
        </p:spPr>
        <p:txBody>
          <a:bodyPr vert="horz" lIns="91440" tIns="45720" rIns="91440" bIns="45720" rtlCol="0" anchor="ctr"/>
          <a:lstStyle>
            <a:lvl1pPr algn="ctr">
              <a:defRPr sz="1200" b="0" i="0" u="none">
                <a:solidFill>
                  <a:schemeClr val="tx1"/>
                </a:solidFill>
                <a:latin typeface="+mj-lt"/>
              </a:defRPr>
            </a:lvl1pPr>
          </a:lstStyle>
          <a:p>
            <a:endParaRPr lang="en-US" dirty="0"/>
          </a:p>
        </p:txBody>
      </p:sp>
      <p:sp>
        <p:nvSpPr>
          <p:cNvPr id="6" name="Slide Number Placeholder 5"/>
          <p:cNvSpPr>
            <a:spLocks noGrp="1"/>
          </p:cNvSpPr>
          <p:nvPr>
            <p:ph type="sldNum" sz="quarter" idx="4"/>
          </p:nvPr>
        </p:nvSpPr>
        <p:spPr>
          <a:xfrm>
            <a:off x="8514080" y="6492873"/>
            <a:ext cx="629919" cy="365125"/>
          </a:xfrm>
          <a:prstGeom prst="rect">
            <a:avLst/>
          </a:prstGeom>
        </p:spPr>
        <p:txBody>
          <a:bodyPr vert="horz" lIns="91440" tIns="45720" rIns="91440" bIns="45720" rtlCol="0" anchor="ctr"/>
          <a:lstStyle>
            <a:lvl1pPr algn="ctr">
              <a:defRPr sz="1200" b="0" i="0">
                <a:solidFill>
                  <a:schemeClr val="tx1"/>
                </a:solidFill>
              </a:defRPr>
            </a:lvl1pPr>
          </a:lstStyle>
          <a:p>
            <a:fld id="{4CD86349-14AA-4AF3-A133-90EFF2776DCA}" type="slidenum">
              <a:rPr lang="en-US" smtClean="0"/>
              <a:pPr/>
              <a:t>‹#›</a:t>
            </a:fld>
            <a:endParaRPr lang="en-US" dirty="0"/>
          </a:p>
        </p:txBody>
      </p:sp>
      <p:sp>
        <p:nvSpPr>
          <p:cNvPr id="3" name="Text Placeholder 2"/>
          <p:cNvSpPr>
            <a:spLocks noGrp="1"/>
          </p:cNvSpPr>
          <p:nvPr>
            <p:ph type="body" idx="1"/>
          </p:nvPr>
        </p:nvSpPr>
        <p:spPr>
          <a:xfrm>
            <a:off x="237744" y="1163782"/>
            <a:ext cx="8668512" cy="512728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marL="1828800" marR="0" lvl="4" indent="-228600" algn="l" defTabSz="914400" rtl="0" eaLnBrk="1" fontAlgn="auto" latinLnBrk="0" hangingPunct="1">
              <a:lnSpc>
                <a:spcPct val="100000"/>
              </a:lnSpc>
              <a:spcBef>
                <a:spcPts val="500"/>
              </a:spcBef>
              <a:spcAft>
                <a:spcPts val="0"/>
              </a:spcAft>
              <a:buClrTx/>
              <a:buSzTx/>
              <a:buFont typeface="Arial" panose="020B0604020202020204" pitchFamily="34" charset="0"/>
              <a:buChar char="•"/>
              <a:tabLst/>
              <a:defRPr/>
            </a:pPr>
            <a:r>
              <a:rPr lang="en-US" dirty="0"/>
              <a:t>Fifth level</a:t>
            </a:r>
          </a:p>
          <a:p>
            <a:pPr lvl="3"/>
            <a:endParaRPr lang="en-US" dirty="0"/>
          </a:p>
        </p:txBody>
      </p:sp>
      <p:sp>
        <p:nvSpPr>
          <p:cNvPr id="2" name="Title Placeholder 1"/>
          <p:cNvSpPr>
            <a:spLocks noGrp="1"/>
          </p:cNvSpPr>
          <p:nvPr>
            <p:ph type="title"/>
          </p:nvPr>
        </p:nvSpPr>
        <p:spPr>
          <a:xfrm>
            <a:off x="1" y="-1"/>
            <a:ext cx="9143998" cy="574335"/>
          </a:xfrm>
          <a:prstGeom prst="rect">
            <a:avLst/>
          </a:prstGeom>
          <a:noFill/>
        </p:spPr>
        <p:txBody>
          <a:bodyPr vert="horz" lIns="91440" tIns="45720" rIns="91440" bIns="45720" rtlCol="0" anchor="ctr">
            <a:noAutofit/>
          </a:bodyPr>
          <a:lstStyle/>
          <a:p>
            <a:r>
              <a:rPr lang="en-US" dirty="0"/>
              <a:t>Click to edit Master title style</a:t>
            </a:r>
          </a:p>
        </p:txBody>
      </p:sp>
    </p:spTree>
    <p:extLst>
      <p:ext uri="{BB962C8B-B14F-4D97-AF65-F5344CB8AC3E}">
        <p14:creationId xmlns:p14="http://schemas.microsoft.com/office/powerpoint/2010/main" val="1743869817"/>
      </p:ext>
    </p:extLst>
  </p:cSld>
  <p:clrMap bg1="lt1" tx1="dk1" bg2="lt2" tx2="dk2" accent1="accent1" accent2="accent2" accent3="accent3" accent4="accent4" accent5="accent5" accent6="accent6" hlink="hlink" folHlink="folHlink"/>
  <p:sldLayoutIdLst>
    <p:sldLayoutId id="2147483673" r:id="rId1"/>
    <p:sldLayoutId id="2147483680" r:id="rId2"/>
    <p:sldLayoutId id="2147483681" r:id="rId3"/>
    <p:sldLayoutId id="2147483682" r:id="rId4"/>
    <p:sldLayoutId id="2147483686" r:id="rId5"/>
    <p:sldLayoutId id="2147483689" r:id="rId6"/>
    <p:sldLayoutId id="2147483688" r:id="rId7"/>
    <p:sldLayoutId id="2147483678" r:id="rId8"/>
    <p:sldLayoutId id="2147483679" r:id="rId9"/>
    <p:sldLayoutId id="2147483684" r:id="rId10"/>
    <p:sldLayoutId id="2147483685" r:id="rId11"/>
    <p:sldLayoutId id="2147483677" r:id="rId12"/>
    <p:sldLayoutId id="2147483690" r:id="rId13"/>
  </p:sldLayoutIdLst>
  <p:hf sldNum="0" hdr="0" ftr="0" dt="0"/>
  <p:txStyles>
    <p:titleStyle>
      <a:lvl1pPr algn="ctr"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0" indent="0" algn="l" defTabSz="914400" rtl="0" eaLnBrk="1" latinLnBrk="0" hangingPunct="1">
        <a:lnSpc>
          <a:spcPct val="100000"/>
        </a:lnSpc>
        <a:spcBef>
          <a:spcPts val="1000"/>
        </a:spcBef>
        <a:buFont typeface="Arial" panose="020B0604020202020204" pitchFamily="34" charset="0"/>
        <a:buNone/>
        <a:defRPr sz="32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400" kern="1200" baseline="0">
          <a:solidFill>
            <a:schemeClr val="tx1"/>
          </a:solidFill>
          <a:latin typeface="+mn-lt"/>
          <a:ea typeface="+mn-ea"/>
          <a:cs typeface="+mn-cs"/>
        </a:defRPr>
      </a:lvl3pPr>
      <a:lvl4pPr marL="1600200" marR="0" indent="-228600" algn="l" defTabSz="914400" rtl="0" eaLnBrk="1" fontAlgn="auto" latinLnBrk="0" hangingPunct="1">
        <a:lnSpc>
          <a:spcPct val="100000"/>
        </a:lnSpc>
        <a:spcBef>
          <a:spcPts val="500"/>
        </a:spcBef>
        <a:spcAft>
          <a:spcPts val="0"/>
        </a:spcAft>
        <a:buClrTx/>
        <a:buSzTx/>
        <a:buFont typeface="Arial" panose="020B0604020202020204" pitchFamily="34" charset="0"/>
        <a:buChar char="•"/>
        <a:tabLst/>
        <a:defRPr lang="en-US" sz="2000" kern="1200" dirty="0" smtClean="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gif"/></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13.jp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0" y="2169305"/>
            <a:ext cx="9133018" cy="1439562"/>
          </a:xfrm>
        </p:spPr>
        <p:txBody>
          <a:bodyPr/>
          <a:lstStyle/>
          <a:p>
            <a:r>
              <a:rPr lang="en-US" sz="3000" dirty="0" smtClean="0"/>
              <a:t>Wavelet Transform</a:t>
            </a:r>
            <a:endParaRPr lang="en-US" sz="3000" dirty="0"/>
          </a:p>
        </p:txBody>
      </p:sp>
      <p:pic>
        <p:nvPicPr>
          <p:cNvPr id="23" name="Picture 2" descr="http://li.me.jhu.edu/wp-content/uploads/2015/05/logo-bwf.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27" y="6069883"/>
            <a:ext cx="1235816" cy="701942"/>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http://dac.cs.vt.edu/wp-content/uploads/2016/01/ARO_logo.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01564" y="6020224"/>
            <a:ext cx="801260" cy="801260"/>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409299" y="6069883"/>
            <a:ext cx="1572124" cy="631992"/>
          </a:xfrm>
          <a:prstGeom prst="rect">
            <a:avLst/>
          </a:prstGeom>
        </p:spPr>
      </p:pic>
      <p:pic>
        <p:nvPicPr>
          <p:cNvPr id="19" name="Picture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670752" y="-236771"/>
            <a:ext cx="2759904" cy="1252097"/>
          </a:xfrm>
          <a:prstGeom prst="rect">
            <a:avLst/>
          </a:prstGeom>
        </p:spPr>
      </p:pic>
      <p:grpSp>
        <p:nvGrpSpPr>
          <p:cNvPr id="16" name="Group 15"/>
          <p:cNvGrpSpPr/>
          <p:nvPr/>
        </p:nvGrpSpPr>
        <p:grpSpPr>
          <a:xfrm>
            <a:off x="0" y="0"/>
            <a:ext cx="6125147" cy="695753"/>
            <a:chOff x="211484" y="794423"/>
            <a:chExt cx="7369385" cy="837085"/>
          </a:xfrm>
        </p:grpSpPr>
        <p:sp>
          <p:nvSpPr>
            <p:cNvPr id="17" name="Rectangle 16"/>
            <p:cNvSpPr/>
            <p:nvPr/>
          </p:nvSpPr>
          <p:spPr>
            <a:xfrm>
              <a:off x="2532117" y="888156"/>
              <a:ext cx="5048752" cy="657276"/>
            </a:xfrm>
            <a:prstGeom prst="rect">
              <a:avLst/>
            </a:prstGeom>
          </p:spPr>
          <p:txBody>
            <a:bodyPr wrap="square">
              <a:spAutoFit/>
            </a:bodyPr>
            <a:lstStyle/>
            <a:p>
              <a:pPr>
                <a:spcBef>
                  <a:spcPts val="600"/>
                </a:spcBef>
              </a:pPr>
              <a:r>
                <a:rPr lang="en-US" sz="1400" b="1" dirty="0"/>
                <a:t>Terradynamics Lab</a:t>
              </a:r>
            </a:p>
            <a:p>
              <a:pPr>
                <a:spcBef>
                  <a:spcPts val="600"/>
                </a:spcBef>
              </a:pPr>
              <a:r>
                <a:rPr lang="en-US" sz="1050" dirty="0"/>
                <a:t>Movement Science at the Interface of Biology, Robotics, &amp; Physics</a:t>
              </a:r>
            </a:p>
          </p:txBody>
        </p:sp>
        <p:grpSp>
          <p:nvGrpSpPr>
            <p:cNvPr id="18" name="Group 17"/>
            <p:cNvGrpSpPr/>
            <p:nvPr/>
          </p:nvGrpSpPr>
          <p:grpSpPr>
            <a:xfrm>
              <a:off x="211484" y="794423"/>
              <a:ext cx="2202824" cy="837085"/>
              <a:chOff x="7810599" y="930161"/>
              <a:chExt cx="1852835" cy="704087"/>
            </a:xfrm>
          </p:grpSpPr>
          <p:pic>
            <p:nvPicPr>
              <p:cNvPr id="20" name="Picture 19"/>
              <p:cNvPicPr>
                <a:picLocks noChangeAspect="1"/>
              </p:cNvPicPr>
              <p:nvPr/>
            </p:nvPicPr>
            <p:blipFill>
              <a:blip r:embed="rId7"/>
              <a:stretch>
                <a:fillRect/>
              </a:stretch>
            </p:blipFill>
            <p:spPr>
              <a:xfrm>
                <a:off x="8739620" y="930161"/>
                <a:ext cx="923814" cy="691662"/>
              </a:xfrm>
              <a:prstGeom prst="rect">
                <a:avLst/>
              </a:prstGeom>
            </p:spPr>
          </p:pic>
          <p:pic>
            <p:nvPicPr>
              <p:cNvPr id="21" name="Picture 20"/>
              <p:cNvPicPr>
                <a:picLocks noChangeAspect="1"/>
              </p:cNvPicPr>
              <p:nvPr/>
            </p:nvPicPr>
            <p:blipFill>
              <a:blip r:embed="rId8"/>
              <a:stretch>
                <a:fillRect/>
              </a:stretch>
            </p:blipFill>
            <p:spPr>
              <a:xfrm>
                <a:off x="7810599" y="961985"/>
                <a:ext cx="890238" cy="672263"/>
              </a:xfrm>
              <a:prstGeom prst="rect">
                <a:avLst/>
              </a:prstGeom>
            </p:spPr>
          </p:pic>
        </p:grpSp>
      </p:grpSp>
      <p:sp>
        <p:nvSpPr>
          <p:cNvPr id="15" name="Text Placeholder 3"/>
          <p:cNvSpPr txBox="1">
            <a:spLocks/>
          </p:cNvSpPr>
          <p:nvPr/>
        </p:nvSpPr>
        <p:spPr>
          <a:xfrm>
            <a:off x="74627" y="4443273"/>
            <a:ext cx="9138100" cy="1401585"/>
          </a:xfrm>
          <a:prstGeom prst="rect">
            <a:avLst/>
          </a:prstGeom>
        </p:spPr>
        <p:txBody>
          <a:bodyPr vert="horz" lIns="91440" tIns="45720" rIns="91440" bIns="45720" rtlCol="0">
            <a:noAutofit/>
          </a:bodyPr>
          <a:lstStyle>
            <a:lvl1pPr marL="0" indent="0" algn="ctr" defTabSz="914400" rtl="0" eaLnBrk="1" latinLnBrk="0" hangingPunct="1">
              <a:lnSpc>
                <a:spcPct val="100000"/>
              </a:lnSpc>
              <a:spcBef>
                <a:spcPts val="1000"/>
              </a:spcBef>
              <a:buFont typeface="Arial" panose="020B0604020202020204" pitchFamily="34" charset="0"/>
              <a:buNone/>
              <a:defRPr sz="32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400" kern="1200" baseline="0">
                <a:solidFill>
                  <a:schemeClr val="tx1"/>
                </a:solidFill>
                <a:latin typeface="+mn-lt"/>
                <a:ea typeface="+mn-ea"/>
                <a:cs typeface="+mn-cs"/>
              </a:defRPr>
            </a:lvl3pPr>
            <a:lvl4pPr marL="1600200" marR="0" indent="-228600" algn="l" defTabSz="914400" rtl="0" eaLnBrk="1" fontAlgn="auto" latinLnBrk="0" hangingPunct="1">
              <a:lnSpc>
                <a:spcPct val="100000"/>
              </a:lnSpc>
              <a:spcBef>
                <a:spcPts val="500"/>
              </a:spcBef>
              <a:spcAft>
                <a:spcPts val="0"/>
              </a:spcAft>
              <a:buClrTx/>
              <a:buSzTx/>
              <a:buFont typeface="Arial" panose="020B0604020202020204" pitchFamily="34" charset="0"/>
              <a:buChar char="•"/>
              <a:tabLst/>
              <a:defRPr lang="en-US" sz="2000" kern="1200" dirty="0" smtClean="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smtClean="0"/>
              <a:t>Aaron Z GUAN</a:t>
            </a:r>
            <a:endParaRPr lang="en-US" sz="1800" b="1" dirty="0"/>
          </a:p>
        </p:txBody>
      </p:sp>
    </p:spTree>
    <p:extLst>
      <p:ext uri="{BB962C8B-B14F-4D97-AF65-F5344CB8AC3E}">
        <p14:creationId xmlns:p14="http://schemas.microsoft.com/office/powerpoint/2010/main" val="35867220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dirty="0" smtClean="0"/>
              <a:t>FT </a:t>
            </a:r>
            <a:r>
              <a:rPr lang="en-US" sz="2800" dirty="0"/>
              <a:t>s</a:t>
            </a:r>
            <a:r>
              <a:rPr lang="en-US" sz="2800" dirty="0" smtClean="0"/>
              <a:t>hows what frequencies exist in the signal, but no time information </a:t>
            </a:r>
            <a:r>
              <a:rPr lang="en-US" sz="2800" dirty="0"/>
              <a:t>on when they occur</a:t>
            </a:r>
            <a:r>
              <a:rPr lang="en-US" sz="2800" dirty="0" smtClean="0"/>
              <a:t>.</a:t>
            </a:r>
          </a:p>
          <a:p>
            <a:r>
              <a:rPr lang="en-US" dirty="0" smtClean="0"/>
              <a:t> </a:t>
            </a:r>
            <a:endParaRPr lang="en-US" dirty="0"/>
          </a:p>
        </p:txBody>
      </p:sp>
      <p:sp>
        <p:nvSpPr>
          <p:cNvPr id="3" name="Title 2"/>
          <p:cNvSpPr>
            <a:spLocks noGrp="1"/>
          </p:cNvSpPr>
          <p:nvPr>
            <p:ph type="title"/>
          </p:nvPr>
        </p:nvSpPr>
        <p:spPr/>
        <p:txBody>
          <a:bodyPr/>
          <a:lstStyle/>
          <a:p>
            <a:r>
              <a:rPr lang="en-US" b="0" dirty="0"/>
              <a:t>Why don’t use </a:t>
            </a:r>
            <a:r>
              <a:rPr lang="en-US" b="0" dirty="0" smtClean="0"/>
              <a:t>Fourier</a:t>
            </a:r>
            <a:r>
              <a:rPr lang="en-US" b="0" dirty="0"/>
              <a:t> </a:t>
            </a:r>
            <a:r>
              <a:rPr lang="en-US" b="0" dirty="0" smtClean="0"/>
              <a:t>transform</a:t>
            </a:r>
            <a:r>
              <a:rPr lang="en-US" b="0" dirty="0"/>
              <a:t>?</a:t>
            </a:r>
          </a:p>
        </p:txBody>
      </p:sp>
      <p:pic>
        <p:nvPicPr>
          <p:cNvPr id="4" name="Picture 3"/>
          <p:cNvPicPr>
            <a:picLocks noChangeAspect="1"/>
          </p:cNvPicPr>
          <p:nvPr/>
        </p:nvPicPr>
        <p:blipFill>
          <a:blip r:embed="rId2"/>
          <a:stretch>
            <a:fillRect/>
          </a:stretch>
        </p:blipFill>
        <p:spPr>
          <a:xfrm>
            <a:off x="2178755" y="2501257"/>
            <a:ext cx="4786489" cy="4356743"/>
          </a:xfrm>
          <a:prstGeom prst="rect">
            <a:avLst/>
          </a:prstGeom>
        </p:spPr>
      </p:pic>
    </p:spTree>
    <p:extLst>
      <p:ext uri="{BB962C8B-B14F-4D97-AF65-F5344CB8AC3E}">
        <p14:creationId xmlns:p14="http://schemas.microsoft.com/office/powerpoint/2010/main" val="23291409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800" dirty="0"/>
              <a:t>STFT is described as a windowing of the signal to create a local frequency analysis. But the window size is constant</a:t>
            </a:r>
            <a:r>
              <a:rPr lang="en-US" sz="2800" dirty="0" smtClean="0"/>
              <a:t>.</a:t>
            </a:r>
          </a:p>
          <a:p>
            <a:r>
              <a:rPr lang="en-US" sz="2800" dirty="0"/>
              <a:t>W</a:t>
            </a:r>
            <a:r>
              <a:rPr lang="en-US" sz="2800" dirty="0" smtClean="0"/>
              <a:t>e </a:t>
            </a:r>
            <a:r>
              <a:rPr lang="en-US" sz="2800" dirty="0"/>
              <a:t>no longer know the exact frequency components that exist in the signal, but we only know a band of frequencies that </a:t>
            </a:r>
            <a:r>
              <a:rPr lang="en-US" sz="2800" dirty="0" smtClean="0"/>
              <a:t>exist.</a:t>
            </a:r>
            <a:endParaRPr lang="en-US" sz="2800" dirty="0"/>
          </a:p>
        </p:txBody>
      </p:sp>
      <p:sp>
        <p:nvSpPr>
          <p:cNvPr id="3" name="Title 2"/>
          <p:cNvSpPr>
            <a:spLocks noGrp="1"/>
          </p:cNvSpPr>
          <p:nvPr>
            <p:ph type="title"/>
          </p:nvPr>
        </p:nvSpPr>
        <p:spPr/>
        <p:txBody>
          <a:bodyPr/>
          <a:lstStyle/>
          <a:p>
            <a:r>
              <a:rPr lang="en-US" b="0" dirty="0" smtClean="0"/>
              <a:t>Why don’t use STFT?</a:t>
            </a:r>
            <a:endParaRPr lang="en-US" b="0" dirty="0"/>
          </a:p>
        </p:txBody>
      </p:sp>
      <p:pic>
        <p:nvPicPr>
          <p:cNvPr id="4" name="Picture 3"/>
          <p:cNvPicPr>
            <a:picLocks noChangeAspect="1"/>
          </p:cNvPicPr>
          <p:nvPr/>
        </p:nvPicPr>
        <p:blipFill>
          <a:blip r:embed="rId2"/>
          <a:stretch>
            <a:fillRect/>
          </a:stretch>
        </p:blipFill>
        <p:spPr>
          <a:xfrm>
            <a:off x="387233" y="4206802"/>
            <a:ext cx="4049300" cy="1555031"/>
          </a:xfrm>
          <a:prstGeom prst="rect">
            <a:avLst/>
          </a:prstGeom>
        </p:spPr>
      </p:pic>
      <p:pic>
        <p:nvPicPr>
          <p:cNvPr id="5" name="Picture 4"/>
          <p:cNvPicPr>
            <a:picLocks noChangeAspect="1"/>
          </p:cNvPicPr>
          <p:nvPr/>
        </p:nvPicPr>
        <p:blipFill>
          <a:blip r:embed="rId3"/>
          <a:stretch>
            <a:fillRect/>
          </a:stretch>
        </p:blipFill>
        <p:spPr>
          <a:xfrm>
            <a:off x="4789109" y="4201351"/>
            <a:ext cx="3763538" cy="1555031"/>
          </a:xfrm>
          <a:prstGeom prst="rect">
            <a:avLst/>
          </a:prstGeom>
        </p:spPr>
      </p:pic>
      <p:sp>
        <p:nvSpPr>
          <p:cNvPr id="6" name="TextBox 5"/>
          <p:cNvSpPr txBox="1"/>
          <p:nvPr/>
        </p:nvSpPr>
        <p:spPr>
          <a:xfrm>
            <a:off x="672995" y="5869555"/>
            <a:ext cx="3913251" cy="307777"/>
          </a:xfrm>
          <a:prstGeom prst="rect">
            <a:avLst/>
          </a:prstGeom>
          <a:noFill/>
        </p:spPr>
        <p:txBody>
          <a:bodyPr wrap="none" rtlCol="0">
            <a:spAutoFit/>
          </a:bodyPr>
          <a:lstStyle/>
          <a:p>
            <a:r>
              <a:rPr lang="en-US" sz="1400" dirty="0" smtClean="0"/>
              <a:t>good </a:t>
            </a:r>
            <a:r>
              <a:rPr lang="en-US" sz="1400" dirty="0"/>
              <a:t>time </a:t>
            </a:r>
            <a:r>
              <a:rPr lang="en-US" sz="1400" dirty="0" smtClean="0"/>
              <a:t>resolution, poor frequency resolution</a:t>
            </a:r>
            <a:endParaRPr lang="en-US" sz="1400" dirty="0"/>
          </a:p>
        </p:txBody>
      </p:sp>
      <p:sp>
        <p:nvSpPr>
          <p:cNvPr id="7" name="TextBox 6"/>
          <p:cNvSpPr txBox="1"/>
          <p:nvPr/>
        </p:nvSpPr>
        <p:spPr>
          <a:xfrm>
            <a:off x="4789109" y="5869555"/>
            <a:ext cx="3913251" cy="307777"/>
          </a:xfrm>
          <a:prstGeom prst="rect">
            <a:avLst/>
          </a:prstGeom>
          <a:noFill/>
        </p:spPr>
        <p:txBody>
          <a:bodyPr wrap="none" rtlCol="0">
            <a:spAutoFit/>
          </a:bodyPr>
          <a:lstStyle/>
          <a:p>
            <a:r>
              <a:rPr lang="en-US" sz="1400" dirty="0" smtClean="0"/>
              <a:t>good </a:t>
            </a:r>
            <a:r>
              <a:rPr lang="en-US" sz="1400" dirty="0"/>
              <a:t>frequency resolution, </a:t>
            </a:r>
            <a:r>
              <a:rPr lang="en-US" sz="1400" dirty="0" smtClean="0"/>
              <a:t>poor time resolution</a:t>
            </a:r>
            <a:endParaRPr lang="en-US" sz="1400" dirty="0"/>
          </a:p>
        </p:txBody>
      </p:sp>
      <p:sp>
        <p:nvSpPr>
          <p:cNvPr id="8" name="TextBox 7"/>
          <p:cNvSpPr txBox="1"/>
          <p:nvPr/>
        </p:nvSpPr>
        <p:spPr>
          <a:xfrm>
            <a:off x="1832709" y="3939739"/>
            <a:ext cx="1459054" cy="307777"/>
          </a:xfrm>
          <a:prstGeom prst="rect">
            <a:avLst/>
          </a:prstGeom>
          <a:noFill/>
        </p:spPr>
        <p:txBody>
          <a:bodyPr wrap="none" rtlCol="0">
            <a:spAutoFit/>
          </a:bodyPr>
          <a:lstStyle/>
          <a:p>
            <a:r>
              <a:rPr lang="en-US" sz="1400" dirty="0"/>
              <a:t>Narrow window </a:t>
            </a:r>
          </a:p>
        </p:txBody>
      </p:sp>
      <p:sp>
        <p:nvSpPr>
          <p:cNvPr id="9" name="TextBox 8"/>
          <p:cNvSpPr txBox="1"/>
          <p:nvPr/>
        </p:nvSpPr>
        <p:spPr>
          <a:xfrm>
            <a:off x="6025509" y="3928367"/>
            <a:ext cx="1290738" cy="307777"/>
          </a:xfrm>
          <a:prstGeom prst="rect">
            <a:avLst/>
          </a:prstGeom>
          <a:noFill/>
        </p:spPr>
        <p:txBody>
          <a:bodyPr wrap="none" rtlCol="0">
            <a:spAutoFit/>
          </a:bodyPr>
          <a:lstStyle/>
          <a:p>
            <a:r>
              <a:rPr lang="en-US" sz="1400" dirty="0" smtClean="0"/>
              <a:t>Wide </a:t>
            </a:r>
            <a:r>
              <a:rPr lang="en-US" sz="1400" dirty="0"/>
              <a:t>window </a:t>
            </a:r>
          </a:p>
        </p:txBody>
      </p:sp>
    </p:spTree>
    <p:extLst>
      <p:ext uri="{BB962C8B-B14F-4D97-AF65-F5344CB8AC3E}">
        <p14:creationId xmlns:p14="http://schemas.microsoft.com/office/powerpoint/2010/main" val="10147177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457200" indent="-457200">
              <a:buFont typeface="Arial" panose="020B0604020202020204" pitchFamily="34" charset="0"/>
              <a:buChar char="•"/>
            </a:pPr>
            <a:r>
              <a:rPr lang="en-US" sz="2800" dirty="0" smtClean="0"/>
              <a:t>Similar to STFT, but the width of the window can be changed.</a:t>
            </a:r>
          </a:p>
          <a:p>
            <a:pPr marL="457200" indent="-457200">
              <a:buFont typeface="Arial" panose="020B0604020202020204" pitchFamily="34" charset="0"/>
              <a:buChar char="•"/>
            </a:pPr>
            <a:r>
              <a:rPr lang="en-US" sz="2800" b="1" dirty="0"/>
              <a:t>W</a:t>
            </a:r>
            <a:r>
              <a:rPr lang="en-US" sz="2800" b="1" dirty="0" smtClean="0"/>
              <a:t>avelet</a:t>
            </a:r>
            <a:r>
              <a:rPr lang="en-US" sz="2800" dirty="0" smtClean="0"/>
              <a:t>: small(finite) wave.</a:t>
            </a:r>
          </a:p>
          <a:p>
            <a:pPr marL="457200" indent="-457200">
              <a:buFont typeface="Arial" panose="020B0604020202020204" pitchFamily="34" charset="0"/>
              <a:buChar char="•"/>
            </a:pPr>
            <a:r>
              <a:rPr lang="en-US" sz="2800" dirty="0"/>
              <a:t>T</a:t>
            </a:r>
            <a:r>
              <a:rPr lang="en-US" sz="2800" dirty="0" smtClean="0"/>
              <a:t>he </a:t>
            </a:r>
            <a:r>
              <a:rPr lang="en-US" sz="2800" dirty="0"/>
              <a:t>transformed signal is a function of two variables, </a:t>
            </a:r>
            <a:r>
              <a:rPr lang="en-US" sz="2800" dirty="0" smtClean="0"/>
              <a:t>the </a:t>
            </a:r>
            <a:r>
              <a:rPr lang="en-US" sz="2800" b="1" dirty="0" smtClean="0"/>
              <a:t>translation </a:t>
            </a:r>
            <a:r>
              <a:rPr lang="en-US" sz="2800" dirty="0" smtClean="0"/>
              <a:t>(time) </a:t>
            </a:r>
            <a:r>
              <a:rPr lang="en-US" sz="2800" dirty="0"/>
              <a:t>and </a:t>
            </a:r>
            <a:r>
              <a:rPr lang="en-US" sz="2800" b="1" dirty="0" smtClean="0"/>
              <a:t>scale</a:t>
            </a:r>
            <a:r>
              <a:rPr lang="en-US" sz="2800" dirty="0" smtClean="0"/>
              <a:t>(window size)</a:t>
            </a:r>
            <a:endParaRPr lang="en-US" sz="2800" dirty="0"/>
          </a:p>
        </p:txBody>
      </p:sp>
      <p:sp>
        <p:nvSpPr>
          <p:cNvPr id="3" name="Title 2"/>
          <p:cNvSpPr>
            <a:spLocks noGrp="1"/>
          </p:cNvSpPr>
          <p:nvPr>
            <p:ph type="title"/>
          </p:nvPr>
        </p:nvSpPr>
        <p:spPr/>
        <p:txBody>
          <a:bodyPr/>
          <a:lstStyle/>
          <a:p>
            <a:r>
              <a:rPr lang="en-US" b="0" dirty="0" smtClean="0"/>
              <a:t>Why use wavelet transform?</a:t>
            </a:r>
            <a:endParaRPr lang="en-US" b="0" dirty="0"/>
          </a:p>
        </p:txBody>
      </p:sp>
      <p:pic>
        <p:nvPicPr>
          <p:cNvPr id="5" name="Picture 4"/>
          <p:cNvPicPr>
            <a:picLocks noChangeAspect="1"/>
          </p:cNvPicPr>
          <p:nvPr/>
        </p:nvPicPr>
        <p:blipFill>
          <a:blip r:embed="rId2"/>
          <a:stretch>
            <a:fillRect/>
          </a:stretch>
        </p:blipFill>
        <p:spPr>
          <a:xfrm>
            <a:off x="2064889" y="3908550"/>
            <a:ext cx="5014221" cy="2381956"/>
          </a:xfrm>
          <a:prstGeom prst="rect">
            <a:avLst/>
          </a:prstGeom>
        </p:spPr>
      </p:pic>
    </p:spTree>
    <p:extLst>
      <p:ext uri="{BB962C8B-B14F-4D97-AF65-F5344CB8AC3E}">
        <p14:creationId xmlns:p14="http://schemas.microsoft.com/office/powerpoint/2010/main" val="39040805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1590224" y="3148319"/>
            <a:ext cx="1386534" cy="523220"/>
          </a:xfrm>
          <a:prstGeom prst="rect">
            <a:avLst/>
          </a:prstGeom>
        </p:spPr>
        <p:txBody>
          <a:bodyPr wrap="square">
            <a:spAutoFit/>
          </a:bodyPr>
          <a:lstStyle/>
          <a:p>
            <a:r>
              <a:rPr lang="en-US" altLang="zh-CN" sz="1400" dirty="0"/>
              <a:t>Wavelet</a:t>
            </a:r>
          </a:p>
          <a:p>
            <a:r>
              <a:rPr lang="en-US" sz="1400" dirty="0" smtClean="0"/>
              <a:t>(large </a:t>
            </a:r>
            <a:r>
              <a:rPr lang="en-US" sz="1400" dirty="0"/>
              <a:t>scale)</a:t>
            </a:r>
          </a:p>
        </p:txBody>
      </p:sp>
      <p:pic>
        <p:nvPicPr>
          <p:cNvPr id="28" name="Picture 27"/>
          <p:cNvPicPr>
            <a:picLocks noChangeAspect="1"/>
          </p:cNvPicPr>
          <p:nvPr/>
        </p:nvPicPr>
        <p:blipFill rotWithShape="1">
          <a:blip r:embed="rId3"/>
          <a:srcRect l="11335" t="1245" r="10812" b="-1"/>
          <a:stretch/>
        </p:blipFill>
        <p:spPr>
          <a:xfrm>
            <a:off x="2949080" y="2992703"/>
            <a:ext cx="1468587" cy="768204"/>
          </a:xfrm>
          <a:prstGeom prst="rect">
            <a:avLst/>
          </a:prstGeom>
        </p:spPr>
      </p:pic>
      <p:pic>
        <p:nvPicPr>
          <p:cNvPr id="57" name="Picture 56"/>
          <p:cNvPicPr>
            <a:picLocks noChangeAspect="1"/>
          </p:cNvPicPr>
          <p:nvPr/>
        </p:nvPicPr>
        <p:blipFill rotWithShape="1">
          <a:blip r:embed="rId3"/>
          <a:srcRect l="11335" t="1245" r="10812" b="-1"/>
          <a:stretch/>
        </p:blipFill>
        <p:spPr>
          <a:xfrm>
            <a:off x="4042313" y="2992703"/>
            <a:ext cx="1468587" cy="768204"/>
          </a:xfrm>
          <a:prstGeom prst="rect">
            <a:avLst/>
          </a:prstGeom>
        </p:spPr>
      </p:pic>
      <p:pic>
        <p:nvPicPr>
          <p:cNvPr id="60" name="Picture 59"/>
          <p:cNvPicPr>
            <a:picLocks noChangeAspect="1"/>
          </p:cNvPicPr>
          <p:nvPr/>
        </p:nvPicPr>
        <p:blipFill rotWithShape="1">
          <a:blip r:embed="rId3"/>
          <a:srcRect l="11335" t="1245" r="10812" b="-1"/>
          <a:stretch/>
        </p:blipFill>
        <p:spPr>
          <a:xfrm>
            <a:off x="5238959" y="2985497"/>
            <a:ext cx="1468587" cy="768204"/>
          </a:xfrm>
          <a:prstGeom prst="rect">
            <a:avLst/>
          </a:prstGeom>
        </p:spPr>
      </p:pic>
      <p:sp>
        <p:nvSpPr>
          <p:cNvPr id="3" name="Title 2"/>
          <p:cNvSpPr>
            <a:spLocks noGrp="1"/>
          </p:cNvSpPr>
          <p:nvPr>
            <p:ph type="title"/>
          </p:nvPr>
        </p:nvSpPr>
        <p:spPr/>
        <p:txBody>
          <a:bodyPr/>
          <a:lstStyle/>
          <a:p>
            <a:r>
              <a:rPr lang="en-US" b="0" dirty="0"/>
              <a:t>Wavelet Transform</a:t>
            </a:r>
            <a:endParaRPr lang="en-US" dirty="0"/>
          </a:p>
        </p:txBody>
      </p:sp>
      <p:pic>
        <p:nvPicPr>
          <p:cNvPr id="6" name="Picture 5"/>
          <p:cNvPicPr>
            <a:picLocks noChangeAspect="1"/>
          </p:cNvPicPr>
          <p:nvPr/>
        </p:nvPicPr>
        <p:blipFill>
          <a:blip r:embed="rId3"/>
          <a:stretch>
            <a:fillRect/>
          </a:stretch>
        </p:blipFill>
        <p:spPr>
          <a:xfrm>
            <a:off x="2958685" y="2528351"/>
            <a:ext cx="1078192" cy="444616"/>
          </a:xfrm>
          <a:prstGeom prst="rect">
            <a:avLst/>
          </a:prstGeom>
        </p:spPr>
      </p:pic>
      <p:sp>
        <p:nvSpPr>
          <p:cNvPr id="7" name="TextBox 6"/>
          <p:cNvSpPr txBox="1"/>
          <p:nvPr/>
        </p:nvSpPr>
        <p:spPr>
          <a:xfrm>
            <a:off x="1582708" y="2421466"/>
            <a:ext cx="1281646" cy="523220"/>
          </a:xfrm>
          <a:prstGeom prst="rect">
            <a:avLst/>
          </a:prstGeom>
          <a:noFill/>
        </p:spPr>
        <p:txBody>
          <a:bodyPr wrap="square" rtlCol="0">
            <a:spAutoFit/>
          </a:bodyPr>
          <a:lstStyle/>
          <a:p>
            <a:r>
              <a:rPr lang="en-US" altLang="zh-CN" sz="1400" dirty="0" smtClean="0"/>
              <a:t>Wavelet</a:t>
            </a:r>
          </a:p>
          <a:p>
            <a:r>
              <a:rPr lang="en-US" sz="1400" dirty="0" smtClean="0"/>
              <a:t>(small scale)</a:t>
            </a:r>
            <a:endParaRPr lang="en-US" sz="1400" dirty="0"/>
          </a:p>
        </p:txBody>
      </p:sp>
      <p:pic>
        <p:nvPicPr>
          <p:cNvPr id="8" name="Picture 7"/>
          <p:cNvPicPr>
            <a:picLocks noChangeAspect="1"/>
          </p:cNvPicPr>
          <p:nvPr/>
        </p:nvPicPr>
        <p:blipFill>
          <a:blip r:embed="rId4"/>
          <a:stretch>
            <a:fillRect/>
          </a:stretch>
        </p:blipFill>
        <p:spPr>
          <a:xfrm>
            <a:off x="2888225" y="976045"/>
            <a:ext cx="3879634" cy="1317844"/>
          </a:xfrm>
          <a:prstGeom prst="rect">
            <a:avLst/>
          </a:prstGeom>
        </p:spPr>
      </p:pic>
      <p:sp>
        <p:nvSpPr>
          <p:cNvPr id="9" name="TextBox 8"/>
          <p:cNvSpPr txBox="1"/>
          <p:nvPr/>
        </p:nvSpPr>
        <p:spPr>
          <a:xfrm>
            <a:off x="1626118" y="1671928"/>
            <a:ext cx="1188122" cy="307777"/>
          </a:xfrm>
          <a:prstGeom prst="rect">
            <a:avLst/>
          </a:prstGeom>
          <a:noFill/>
        </p:spPr>
        <p:txBody>
          <a:bodyPr wrap="square" rtlCol="0">
            <a:spAutoFit/>
          </a:bodyPr>
          <a:lstStyle/>
          <a:p>
            <a:r>
              <a:rPr lang="en-US" sz="1400" dirty="0" smtClean="0"/>
              <a:t>Time series</a:t>
            </a:r>
            <a:endParaRPr lang="en-US" sz="1400" dirty="0"/>
          </a:p>
        </p:txBody>
      </p:sp>
      <p:pic>
        <p:nvPicPr>
          <p:cNvPr id="26" name="Picture 25"/>
          <p:cNvPicPr>
            <a:picLocks noChangeAspect="1"/>
          </p:cNvPicPr>
          <p:nvPr/>
        </p:nvPicPr>
        <p:blipFill>
          <a:blip r:embed="rId3"/>
          <a:stretch>
            <a:fillRect/>
          </a:stretch>
        </p:blipFill>
        <p:spPr>
          <a:xfrm>
            <a:off x="3845131" y="2571870"/>
            <a:ext cx="1078192" cy="444616"/>
          </a:xfrm>
          <a:prstGeom prst="rect">
            <a:avLst/>
          </a:prstGeom>
        </p:spPr>
      </p:pic>
      <p:cxnSp>
        <p:nvCxnSpPr>
          <p:cNvPr id="30" name="Straight Arrow Connector 29"/>
          <p:cNvCxnSpPr/>
          <p:nvPr/>
        </p:nvCxnSpPr>
        <p:spPr>
          <a:xfrm>
            <a:off x="4543714" y="3930974"/>
            <a:ext cx="9427" cy="575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3" name="Content Placeholder 7"/>
          <p:cNvPicPr>
            <a:picLocks noChangeAspect="1"/>
          </p:cNvPicPr>
          <p:nvPr/>
        </p:nvPicPr>
        <p:blipFill rotWithShape="1">
          <a:blip r:embed="rId5" cstate="print">
            <a:extLst>
              <a:ext uri="{28A0092B-C50C-407E-A947-70E740481C1C}">
                <a14:useLocalDpi xmlns:a14="http://schemas.microsoft.com/office/drawing/2010/main" val="0"/>
              </a:ext>
            </a:extLst>
          </a:blip>
          <a:srcRect l="10445" t="7198" r="53147" b="65888"/>
          <a:stretch/>
        </p:blipFill>
        <p:spPr>
          <a:xfrm>
            <a:off x="1599303" y="4599701"/>
            <a:ext cx="5197422" cy="2040938"/>
          </a:xfrm>
          <a:prstGeom prst="rect">
            <a:avLst/>
          </a:prstGeom>
        </p:spPr>
      </p:pic>
      <p:cxnSp>
        <p:nvCxnSpPr>
          <p:cNvPr id="37" name="Straight Connector 36"/>
          <p:cNvCxnSpPr/>
          <p:nvPr/>
        </p:nvCxnSpPr>
        <p:spPr>
          <a:xfrm flipH="1">
            <a:off x="2937145" y="1598148"/>
            <a:ext cx="23871" cy="1309719"/>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4034546" y="1605353"/>
            <a:ext cx="23871" cy="1309719"/>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4923323" y="1632929"/>
            <a:ext cx="23871" cy="1309719"/>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3866288" y="1640135"/>
            <a:ext cx="23871" cy="1309719"/>
          </a:xfrm>
          <a:prstGeom prst="line">
            <a:avLst/>
          </a:prstGeom>
        </p:spPr>
        <p:style>
          <a:lnRef idx="1">
            <a:schemeClr val="accent1"/>
          </a:lnRef>
          <a:fillRef idx="0">
            <a:schemeClr val="accent1"/>
          </a:fillRef>
          <a:effectRef idx="0">
            <a:schemeClr val="accent1"/>
          </a:effectRef>
          <a:fontRef idx="minor">
            <a:schemeClr val="tx1"/>
          </a:fontRef>
        </p:style>
      </p:cxnSp>
      <p:pic>
        <p:nvPicPr>
          <p:cNvPr id="41" name="Picture 40"/>
          <p:cNvPicPr>
            <a:picLocks noChangeAspect="1"/>
          </p:cNvPicPr>
          <p:nvPr/>
        </p:nvPicPr>
        <p:blipFill>
          <a:blip r:embed="rId3"/>
          <a:stretch>
            <a:fillRect/>
          </a:stretch>
        </p:blipFill>
        <p:spPr>
          <a:xfrm>
            <a:off x="5612485" y="2548482"/>
            <a:ext cx="1078192" cy="444616"/>
          </a:xfrm>
          <a:prstGeom prst="rect">
            <a:avLst/>
          </a:prstGeom>
        </p:spPr>
      </p:pic>
      <p:cxnSp>
        <p:nvCxnSpPr>
          <p:cNvPr id="42" name="Straight Connector 41"/>
          <p:cNvCxnSpPr/>
          <p:nvPr/>
        </p:nvCxnSpPr>
        <p:spPr>
          <a:xfrm flipH="1">
            <a:off x="6690677" y="1609541"/>
            <a:ext cx="23871" cy="1309719"/>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33642" y="1616747"/>
            <a:ext cx="23871" cy="1309719"/>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2938268" y="1683281"/>
            <a:ext cx="24210" cy="1926835"/>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4414273" y="1645094"/>
            <a:ext cx="20993" cy="1965022"/>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4031501" y="1683281"/>
            <a:ext cx="24210" cy="1926835"/>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507506" y="1645094"/>
            <a:ext cx="20993" cy="1965022"/>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231347" y="1719658"/>
            <a:ext cx="24210" cy="1926835"/>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6704152" y="1637888"/>
            <a:ext cx="20993" cy="1965022"/>
          </a:xfrm>
          <a:prstGeom prst="line">
            <a:avLst/>
          </a:prstGeom>
        </p:spPr>
        <p:style>
          <a:lnRef idx="1">
            <a:schemeClr val="accent1"/>
          </a:lnRef>
          <a:fillRef idx="0">
            <a:schemeClr val="accent1"/>
          </a:fillRef>
          <a:effectRef idx="0">
            <a:schemeClr val="accent1"/>
          </a:effectRef>
          <a:fontRef idx="minor">
            <a:schemeClr val="tx1"/>
          </a:fontRef>
        </p:style>
      </p:cxnSp>
      <p:pic>
        <p:nvPicPr>
          <p:cNvPr id="63" name="Picture 62"/>
          <p:cNvPicPr>
            <a:picLocks noChangeAspect="1"/>
          </p:cNvPicPr>
          <p:nvPr/>
        </p:nvPicPr>
        <p:blipFill>
          <a:blip r:embed="rId3"/>
          <a:stretch>
            <a:fillRect/>
          </a:stretch>
        </p:blipFill>
        <p:spPr>
          <a:xfrm>
            <a:off x="4771012" y="2545779"/>
            <a:ext cx="1078192" cy="444616"/>
          </a:xfrm>
          <a:prstGeom prst="rect">
            <a:avLst/>
          </a:prstGeom>
        </p:spPr>
      </p:pic>
      <p:cxnSp>
        <p:nvCxnSpPr>
          <p:cNvPr id="64" name="Straight Connector 63"/>
          <p:cNvCxnSpPr/>
          <p:nvPr/>
        </p:nvCxnSpPr>
        <p:spPr>
          <a:xfrm flipH="1">
            <a:off x="5849204" y="1606838"/>
            <a:ext cx="23871" cy="1309719"/>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H="1">
            <a:off x="4792169" y="1614044"/>
            <a:ext cx="23871" cy="1309719"/>
          </a:xfrm>
          <a:prstGeom prst="line">
            <a:avLst/>
          </a:prstGeom>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3285666" y="4091189"/>
            <a:ext cx="1208985" cy="307777"/>
          </a:xfrm>
          <a:prstGeom prst="rect">
            <a:avLst/>
          </a:prstGeom>
          <a:noFill/>
        </p:spPr>
        <p:txBody>
          <a:bodyPr wrap="none" rtlCol="0">
            <a:spAutoFit/>
          </a:bodyPr>
          <a:lstStyle/>
          <a:p>
            <a:r>
              <a:rPr lang="en-US" sz="1400" dirty="0" smtClean="0"/>
              <a:t>Spectrogram</a:t>
            </a:r>
            <a:endParaRPr lang="en-US" sz="1400" dirty="0"/>
          </a:p>
        </p:txBody>
      </p:sp>
    </p:spTree>
    <p:extLst>
      <p:ext uri="{BB962C8B-B14F-4D97-AF65-F5344CB8AC3E}">
        <p14:creationId xmlns:p14="http://schemas.microsoft.com/office/powerpoint/2010/main" val="3665142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6"/>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38"/>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37"/>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39"/>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40"/>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26"/>
                                        </p:tgtEl>
                                        <p:attrNameLst>
                                          <p:attrName>style.visibility</p:attrName>
                                        </p:attrNameLst>
                                      </p:cBhvr>
                                      <p:to>
                                        <p:strVal val="hidden"/>
                                      </p:to>
                                    </p:set>
                                  </p:childTnLst>
                                </p:cTn>
                              </p:par>
                              <p:par>
                                <p:cTn id="35" presetID="1" presetClass="entr" presetSubtype="0" fill="hold" nodeType="withEffect">
                                  <p:stCondLst>
                                    <p:cond delay="0"/>
                                  </p:stCondLst>
                                  <p:childTnLst>
                                    <p:set>
                                      <p:cBhvr>
                                        <p:cTn id="36" dur="1" fill="hold">
                                          <p:stCondLst>
                                            <p:cond delay="0"/>
                                          </p:stCondLst>
                                        </p:cTn>
                                        <p:tgtEl>
                                          <p:spTgt spid="6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0"/>
                                          </p:stCondLst>
                                        </p:cTn>
                                        <p:tgtEl>
                                          <p:spTgt spid="64"/>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65"/>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63"/>
                                        </p:tgtEl>
                                        <p:attrNameLst>
                                          <p:attrName>style.visibility</p:attrName>
                                        </p:attrNameLst>
                                      </p:cBhvr>
                                      <p:to>
                                        <p:strVal val="hidden"/>
                                      </p:to>
                                    </p:set>
                                  </p:childTnLst>
                                </p:cTn>
                              </p:par>
                              <p:par>
                                <p:cTn id="49" presetID="1" presetClass="entr" presetSubtype="0" fill="hold" nodeType="withEffect">
                                  <p:stCondLst>
                                    <p:cond delay="0"/>
                                  </p:stCondLst>
                                  <p:childTnLst>
                                    <p:set>
                                      <p:cBhvr>
                                        <p:cTn id="50" dur="1" fill="hold">
                                          <p:stCondLst>
                                            <p:cond delay="0"/>
                                          </p:stCondLst>
                                        </p:cTn>
                                        <p:tgtEl>
                                          <p:spTgt spid="4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nodeType="clickEffect">
                                  <p:stCondLst>
                                    <p:cond delay="0"/>
                                  </p:stCondLst>
                                  <p:childTnLst>
                                    <p:set>
                                      <p:cBhvr>
                                        <p:cTn id="58" dur="1" fill="hold">
                                          <p:stCondLst>
                                            <p:cond delay="0"/>
                                          </p:stCondLst>
                                        </p:cTn>
                                        <p:tgtEl>
                                          <p:spTgt spid="42"/>
                                        </p:tgtEl>
                                        <p:attrNameLst>
                                          <p:attrName>style.visibility</p:attrName>
                                        </p:attrNameLst>
                                      </p:cBhvr>
                                      <p:to>
                                        <p:strVal val="hidden"/>
                                      </p:to>
                                    </p:set>
                                  </p:childTnLst>
                                </p:cTn>
                              </p:par>
                              <p:par>
                                <p:cTn id="59" presetID="1" presetClass="exit" presetSubtype="0" fill="hold" nodeType="withEffect">
                                  <p:stCondLst>
                                    <p:cond delay="0"/>
                                  </p:stCondLst>
                                  <p:childTnLst>
                                    <p:set>
                                      <p:cBhvr>
                                        <p:cTn id="60" dur="1" fill="hold">
                                          <p:stCondLst>
                                            <p:cond delay="0"/>
                                          </p:stCondLst>
                                        </p:cTn>
                                        <p:tgtEl>
                                          <p:spTgt spid="43"/>
                                        </p:tgtEl>
                                        <p:attrNameLst>
                                          <p:attrName>style.visibility</p:attrName>
                                        </p:attrNameLst>
                                      </p:cBhvr>
                                      <p:to>
                                        <p:strVal val="hidden"/>
                                      </p:to>
                                    </p:set>
                                  </p:childTnLst>
                                </p:cTn>
                              </p:par>
                              <p:par>
                                <p:cTn id="61" presetID="1" presetClass="exit" presetSubtype="0" fill="hold" nodeType="withEffect">
                                  <p:stCondLst>
                                    <p:cond delay="0"/>
                                  </p:stCondLst>
                                  <p:childTnLst>
                                    <p:set>
                                      <p:cBhvr>
                                        <p:cTn id="62" dur="1" fill="hold">
                                          <p:stCondLst>
                                            <p:cond delay="0"/>
                                          </p:stCondLst>
                                        </p:cTn>
                                        <p:tgtEl>
                                          <p:spTgt spid="41"/>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7"/>
                                        </p:tgtEl>
                                        <p:attrNameLst>
                                          <p:attrName>style.visibility</p:attrName>
                                        </p:attrNameLst>
                                      </p:cBhvr>
                                      <p:to>
                                        <p:strVal val="hidden"/>
                                      </p:to>
                                    </p:set>
                                  </p:childTnLst>
                                </p:cTn>
                              </p:par>
                              <p:par>
                                <p:cTn id="65" presetID="1" presetClass="entr" presetSubtype="0" fill="hold" grpId="0" nodeType="withEffect">
                                  <p:stCondLst>
                                    <p:cond delay="0"/>
                                  </p:stCondLst>
                                  <p:childTnLst>
                                    <p:set>
                                      <p:cBhvr>
                                        <p:cTn id="66" dur="1" fill="hold">
                                          <p:stCondLst>
                                            <p:cond delay="0"/>
                                          </p:stCondLst>
                                        </p:cTn>
                                        <p:tgtEl>
                                          <p:spTgt spid="2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8"/>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4"/>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xit" presetSubtype="0" fill="hold" nodeType="clickEffect">
                                  <p:stCondLst>
                                    <p:cond delay="0"/>
                                  </p:stCondLst>
                                  <p:childTnLst>
                                    <p:set>
                                      <p:cBhvr>
                                        <p:cTn id="76" dur="1" fill="hold">
                                          <p:stCondLst>
                                            <p:cond delay="0"/>
                                          </p:stCondLst>
                                        </p:cTn>
                                        <p:tgtEl>
                                          <p:spTgt spid="28"/>
                                        </p:tgtEl>
                                        <p:attrNameLst>
                                          <p:attrName>style.visibility</p:attrName>
                                        </p:attrNameLst>
                                      </p:cBhvr>
                                      <p:to>
                                        <p:strVal val="hidden"/>
                                      </p:to>
                                    </p:set>
                                  </p:childTnLst>
                                </p:cTn>
                              </p:par>
                              <p:par>
                                <p:cTn id="77" presetID="1" presetClass="exit" presetSubtype="0" fill="hold" nodeType="withEffect">
                                  <p:stCondLst>
                                    <p:cond delay="0"/>
                                  </p:stCondLst>
                                  <p:childTnLst>
                                    <p:set>
                                      <p:cBhvr>
                                        <p:cTn id="78" dur="1" fill="hold">
                                          <p:stCondLst>
                                            <p:cond delay="0"/>
                                          </p:stCondLst>
                                        </p:cTn>
                                        <p:tgtEl>
                                          <p:spTgt spid="53"/>
                                        </p:tgtEl>
                                        <p:attrNameLst>
                                          <p:attrName>style.visibility</p:attrName>
                                        </p:attrNameLst>
                                      </p:cBhvr>
                                      <p:to>
                                        <p:strVal val="hidden"/>
                                      </p:to>
                                    </p:set>
                                  </p:childTnLst>
                                </p:cTn>
                              </p:par>
                              <p:par>
                                <p:cTn id="79" presetID="1" presetClass="exit" presetSubtype="0" fill="hold" nodeType="withEffect">
                                  <p:stCondLst>
                                    <p:cond delay="0"/>
                                  </p:stCondLst>
                                  <p:childTnLst>
                                    <p:set>
                                      <p:cBhvr>
                                        <p:cTn id="80" dur="1" fill="hold">
                                          <p:stCondLst>
                                            <p:cond delay="0"/>
                                          </p:stCondLst>
                                        </p:cTn>
                                        <p:tgtEl>
                                          <p:spTgt spid="54"/>
                                        </p:tgtEl>
                                        <p:attrNameLst>
                                          <p:attrName>style.visibility</p:attrName>
                                        </p:attrNameLst>
                                      </p:cBhvr>
                                      <p:to>
                                        <p:strVal val="hidden"/>
                                      </p:to>
                                    </p:set>
                                  </p:childTnLst>
                                </p:cTn>
                              </p:par>
                              <p:par>
                                <p:cTn id="81" presetID="1" presetClass="entr" presetSubtype="0" fill="hold" nodeType="withEffect">
                                  <p:stCondLst>
                                    <p:cond delay="0"/>
                                  </p:stCondLst>
                                  <p:childTnLst>
                                    <p:set>
                                      <p:cBhvr>
                                        <p:cTn id="82" dur="1" fill="hold">
                                          <p:stCondLst>
                                            <p:cond delay="0"/>
                                          </p:stCondLst>
                                        </p:cTn>
                                        <p:tgtEl>
                                          <p:spTgt spid="57"/>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58"/>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59"/>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nodeType="clickEffect">
                                  <p:stCondLst>
                                    <p:cond delay="0"/>
                                  </p:stCondLst>
                                  <p:childTnLst>
                                    <p:set>
                                      <p:cBhvr>
                                        <p:cTn id="90" dur="1" fill="hold">
                                          <p:stCondLst>
                                            <p:cond delay="0"/>
                                          </p:stCondLst>
                                        </p:cTn>
                                        <p:tgtEl>
                                          <p:spTgt spid="57"/>
                                        </p:tgtEl>
                                        <p:attrNameLst>
                                          <p:attrName>style.visibility</p:attrName>
                                        </p:attrNameLst>
                                      </p:cBhvr>
                                      <p:to>
                                        <p:strVal val="hidden"/>
                                      </p:to>
                                    </p:set>
                                  </p:childTnLst>
                                </p:cTn>
                              </p:par>
                              <p:par>
                                <p:cTn id="91" presetID="1" presetClass="exit" presetSubtype="0" fill="hold" nodeType="withEffect">
                                  <p:stCondLst>
                                    <p:cond delay="0"/>
                                  </p:stCondLst>
                                  <p:childTnLst>
                                    <p:set>
                                      <p:cBhvr>
                                        <p:cTn id="92" dur="1" fill="hold">
                                          <p:stCondLst>
                                            <p:cond delay="0"/>
                                          </p:stCondLst>
                                        </p:cTn>
                                        <p:tgtEl>
                                          <p:spTgt spid="58"/>
                                        </p:tgtEl>
                                        <p:attrNameLst>
                                          <p:attrName>style.visibility</p:attrName>
                                        </p:attrNameLst>
                                      </p:cBhvr>
                                      <p:to>
                                        <p:strVal val="hidden"/>
                                      </p:to>
                                    </p:set>
                                  </p:childTnLst>
                                </p:cTn>
                              </p:par>
                              <p:par>
                                <p:cTn id="93" presetID="1" presetClass="exit" presetSubtype="0" fill="hold" nodeType="withEffect">
                                  <p:stCondLst>
                                    <p:cond delay="0"/>
                                  </p:stCondLst>
                                  <p:childTnLst>
                                    <p:set>
                                      <p:cBhvr>
                                        <p:cTn id="94" dur="1" fill="hold">
                                          <p:stCondLst>
                                            <p:cond delay="0"/>
                                          </p:stCondLst>
                                        </p:cTn>
                                        <p:tgtEl>
                                          <p:spTgt spid="59"/>
                                        </p:tgtEl>
                                        <p:attrNameLst>
                                          <p:attrName>style.visibility</p:attrName>
                                        </p:attrNameLst>
                                      </p:cBhvr>
                                      <p:to>
                                        <p:strVal val="hidden"/>
                                      </p:to>
                                    </p:set>
                                  </p:childTnLst>
                                </p:cTn>
                              </p:par>
                              <p:par>
                                <p:cTn id="95" presetID="1" presetClass="entr" presetSubtype="0" fill="hold" nodeType="withEffect">
                                  <p:stCondLst>
                                    <p:cond delay="0"/>
                                  </p:stCondLst>
                                  <p:childTnLst>
                                    <p:set>
                                      <p:cBhvr>
                                        <p:cTn id="96" dur="1" fill="hold">
                                          <p:stCondLst>
                                            <p:cond delay="0"/>
                                          </p:stCondLst>
                                        </p:cTn>
                                        <p:tgtEl>
                                          <p:spTgt spid="60"/>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61"/>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62"/>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30"/>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33"/>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7" grpId="0"/>
      <p:bldP spid="7" grpId="1"/>
      <p:bldP spid="6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7830548"/>
      </p:ext>
    </p:extLst>
  </p:cSld>
  <p:clrMapOvr>
    <a:masterClrMapping/>
  </p:clrMapOvr>
  <p:timing>
    <p:tnLst>
      <p:par>
        <p:cTn id="1" dur="indefinite" restart="never" nodeType="tmRoot"/>
      </p:par>
    </p:tnLst>
  </p:timing>
</p:sld>
</file>

<file path=ppt/theme/theme1.xml><?xml version="1.0" encoding="utf-8"?>
<a:theme xmlns:a="http://schemas.openxmlformats.org/drawingml/2006/main" name="4to3">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4to3" id="{49AB57A0-2C28-4DA9-821E-A565788283C8}" vid="{E4E25B7C-9668-4532-9D1D-CB3AA914B4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5737</TotalTime>
  <Words>311</Words>
  <Application>Microsoft Office PowerPoint</Application>
  <PresentationFormat>On-screen Show (4:3)</PresentationFormat>
  <Paragraphs>29</Paragraphs>
  <Slides>6</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黑体</vt:lpstr>
      <vt:lpstr>Arial</vt:lpstr>
      <vt:lpstr>Calibri</vt:lpstr>
      <vt:lpstr>4to3</vt:lpstr>
      <vt:lpstr>PowerPoint Presentation</vt:lpstr>
      <vt:lpstr>Why don’t use Fourier transform?</vt:lpstr>
      <vt:lpstr>Why don’t use STFT?</vt:lpstr>
      <vt:lpstr>Why use wavelet transform?</vt:lpstr>
      <vt:lpstr>Wavelet Transform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Chen Li</dc:creator>
  <cp:lastModifiedBy>Terradynamics Students</cp:lastModifiedBy>
  <cp:revision>436</cp:revision>
  <cp:lastPrinted>2017-02-03T21:05:22Z</cp:lastPrinted>
  <dcterms:created xsi:type="dcterms:W3CDTF">2016-01-17T20:05:27Z</dcterms:created>
  <dcterms:modified xsi:type="dcterms:W3CDTF">2018-08-13T16:27:24Z</dcterms:modified>
</cp:coreProperties>
</file>