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592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9A15137-4267-413C-CBEB-544582D958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Christopher Berg, Sebastian Richter, Aaron Zielstorff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DD2821-8D88-FB3A-DF23-83E5104750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1546B-BE67-4E64-AB88-9843AB4C5391}" type="datetimeFigureOut">
              <a:rPr lang="de-DE" smtClean="0"/>
              <a:t>09.02.2023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73D989-A28A-1E00-E4BB-96C38B5661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9922F8-5769-A5CB-BDA5-2A94BC800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BA4D9-ED0D-4C6E-85FD-B5FE508F98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66940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Christopher Berg, Sebastian Richter, Aaron Zielstorff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B60A-B96C-4DCE-A76C-78E29B38FC5A}" type="datetimeFigureOut">
              <a:rPr lang="de-DE" smtClean="0"/>
              <a:t>09.02.2023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BF79E-C58C-4BD5-B69B-2629A46402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6074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20383-AC72-039E-B68A-C28BA91B5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5E9BFF-663D-DC6C-C67E-1043FBC3A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7B064-B0BD-46F7-24FF-5E119AFF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CB1F-8CBE-4FB8-AC8E-DAB7EF90912C}" type="datetime1">
              <a:rPr lang="de-DE" smtClean="0"/>
              <a:t>09.02.2023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70DA4-D64B-BB5F-A957-36063929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9ED4B-49ED-D4B3-D497-479087DB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89EA-503F-4929-A5CC-3CD446A1F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0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A66C9-92BA-D99C-02B9-B0A074F3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E46883-3BF2-E2A2-AFB3-46A4C0ED2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0EF231-869D-5B21-1D0B-82625E64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2666-8E9D-44CF-89EE-BB5927511FA5}" type="datetime1">
              <a:rPr lang="de-DE" smtClean="0"/>
              <a:t>09.02.2023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ED2539-E6D2-27F6-64D0-D9033762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0F581D-1742-FA27-9EEE-0808C88F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89EA-503F-4929-A5CC-3CD446A1F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26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6BFC69-2E83-A056-566E-70E4A68A5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ECF460-014F-3DAA-0D83-EA67DEE0A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5FFDDD-A557-1781-AE8C-05146738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77A6-336D-4697-9BDA-7E2969CBE582}" type="datetime1">
              <a:rPr lang="de-DE" smtClean="0"/>
              <a:t>09.02.2023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B0DCB8-16C5-02E5-FABD-8A175A09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097186-1CA7-2664-8AF4-1C0EE768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89EA-503F-4929-A5CC-3CD446A1F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5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78EFF-6469-B7B1-5003-713CF237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CB38-DB76-E600-918A-3A6B6B8D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2BED09-D871-AC97-703A-112DAEF1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4AC-967A-472A-A0E2-D9BEB2471480}" type="datetime1">
              <a:rPr lang="de-DE" smtClean="0"/>
              <a:t>09.02.2023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D765E9-CCA5-27ED-684B-19BBA171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9B7BA8-57D3-9B65-3D4C-3B791048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89EA-503F-4929-A5CC-3CD446A1F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99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FF12-F760-078B-476A-058FD4CD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D85814-0052-069F-7EA2-8B862FF05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19B691-A0EE-99A5-09A1-C74703B2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069-F854-43A1-AECF-881ABE194A6D}" type="datetime1">
              <a:rPr lang="de-DE" smtClean="0"/>
              <a:t>09.02.2023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2EBE15-FF2E-2E6C-FF54-3EA08134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A9EF5-81C2-A040-C660-F4AB9D73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89EA-503F-4929-A5CC-3CD446A1F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1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F2AC3-B921-028E-68B1-CE58C875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B42CF-1071-B561-7A7F-1E4394480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371BD7-4E33-2979-07EC-BAF1537E9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CE9BC8-51A6-D5D4-07C0-2AA460F6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5D66-C444-4504-9D9B-46DC73AE42A4}" type="datetime1">
              <a:rPr lang="de-DE" smtClean="0"/>
              <a:t>09.02.2023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8493C-3CC3-EF85-2372-BDEE8163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1DC194-9689-6837-3C15-0DD2266B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89EA-503F-4929-A5CC-3CD446A1F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16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FE230-3B57-8245-AF2B-2C8D16CA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76890E-E75D-EE5F-CA97-E5206FCA8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DB9376-6837-5C52-2FD7-FEC7A7D35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EC1849-0B25-3218-F213-B3DB12297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7294F6-FBA8-7A6A-D28E-F480B3911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0908C7-03FD-BD9C-5696-C5106B05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79E8-2805-43A3-9EA7-17745750CB86}" type="datetime1">
              <a:rPr lang="de-DE" smtClean="0"/>
              <a:t>09.02.2023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C49773-3DD0-4045-E7FC-6460112F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90D847-CD70-A268-C501-A8D3A667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89EA-503F-4929-A5CC-3CD446A1F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22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48DA3-7556-99A1-9EC4-29571938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3D00B5-A688-2AAA-4B6C-DAEFC06C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80C-054B-4586-8FB2-532272E23D78}" type="datetime1">
              <a:rPr lang="de-DE" smtClean="0"/>
              <a:t>09.02.2023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F805B5-A1B0-ED34-08EF-5FD7FF9B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F540E2-F2E4-572D-006D-17E963B5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89EA-503F-4929-A5CC-3CD446A1F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8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879A76-C055-1C36-F911-AD1C4738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3D9D-947E-4816-8096-4DEFEF5B7EFC}" type="datetime1">
              <a:rPr lang="de-DE" smtClean="0"/>
              <a:t>09.02.2023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4C828-336F-96CB-A683-625B2967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739C33-B042-D7D2-81D7-9538003A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89EA-503F-4929-A5CC-3CD446A1F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87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CF77F-4D11-3C8E-06B9-C2DB2928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AB2398-8AEA-D271-F17D-4490BF4F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40EBE9-C6E1-BD34-C63D-E659858D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8A7A97-F6A5-2AB7-9C97-4A96C84E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4E41-6DB5-420E-9AFF-F7A54B2837C6}" type="datetime1">
              <a:rPr lang="de-DE" smtClean="0"/>
              <a:t>09.02.2023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BDA601-F8C9-C3F4-7606-049D9F70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A73999-D919-6412-81AA-872EC62B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89EA-503F-4929-A5CC-3CD446A1F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37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78350-F0F2-1E49-89F3-C7CBEF8C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2A39FD-9505-6C72-1CB1-F757540B4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95ACF7-F573-4C2A-26B2-75990B52F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45D922-75BE-B404-5223-143351C6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DF1D-CE02-4C21-8268-1EA77C1F945B}" type="datetime1">
              <a:rPr lang="de-DE" smtClean="0"/>
              <a:t>09.02.2023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FC3CF4-CCED-0A5F-263B-EBCBEBF0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64B57-B3A9-5D09-5A7A-82255786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89EA-503F-4929-A5CC-3CD446A1F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16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443DD9-B026-43FF-9EAF-F9C3DA6B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CABF23-99B7-CAE7-D632-FA5AEE61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64A700-5780-734B-FF2D-24A8C2C22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1894-C5AF-4A74-BB94-54A2B7492DA2}" type="datetime1">
              <a:rPr lang="de-DE" smtClean="0"/>
              <a:t>09.02.2023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47D72-DB5B-FC91-EC0D-1C680A248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24C30-EA0A-A4E5-F5BB-02123CE52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889EA-503F-4929-A5CC-3CD446A1F7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23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C3396D3-7B69-C8BC-52E8-9FCF3531E0C2}"/>
              </a:ext>
            </a:extLst>
          </p:cNvPr>
          <p:cNvSpPr/>
          <p:nvPr/>
        </p:nvSpPr>
        <p:spPr>
          <a:xfrm>
            <a:off x="0" y="4344977"/>
            <a:ext cx="12192000" cy="2513023"/>
          </a:xfrm>
          <a:prstGeom prst="rect">
            <a:avLst/>
          </a:prstGeom>
          <a:solidFill>
            <a:srgbClr val="78B802"/>
          </a:solidFill>
          <a:ln>
            <a:solidFill>
              <a:srgbClr val="78B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5E3634-CC9E-2B55-1C07-108AF37D5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8232"/>
            <a:ext cx="9144000" cy="2387600"/>
          </a:xfrm>
        </p:spPr>
        <p:txBody>
          <a:bodyPr/>
          <a:lstStyle/>
          <a:p>
            <a:r>
              <a:rPr lang="de-DE" dirty="0"/>
              <a:t>AutoRS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5B7CAC-506C-DF77-5020-2DED3AD69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7907"/>
            <a:ext cx="9144000" cy="1655762"/>
          </a:xfrm>
        </p:spPr>
        <p:txBody>
          <a:bodyPr/>
          <a:lstStyle/>
          <a:p>
            <a:r>
              <a:rPr lang="de-DE" dirty="0"/>
              <a:t>Modellierung, Simulation und Regelung einer drehzahlvariablen Windturbine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8523ADD-CBF1-1FB1-B984-2EE9C72F73C1}"/>
              </a:ext>
            </a:extLst>
          </p:cNvPr>
          <p:cNvCxnSpPr>
            <a:cxnSpLocks/>
          </p:cNvCxnSpPr>
          <p:nvPr/>
        </p:nvCxnSpPr>
        <p:spPr>
          <a:xfrm>
            <a:off x="1704778" y="2766989"/>
            <a:ext cx="8782444" cy="341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5C6F6CB-955C-8D39-BCFB-ADF3E7DB564F}"/>
              </a:ext>
            </a:extLst>
          </p:cNvPr>
          <p:cNvSpPr txBox="1"/>
          <p:nvPr/>
        </p:nvSpPr>
        <p:spPr>
          <a:xfrm>
            <a:off x="655845" y="4693547"/>
            <a:ext cx="31720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Christopher Berg</a:t>
            </a:r>
          </a:p>
          <a:p>
            <a:r>
              <a:rPr lang="en-US" sz="1400" dirty="0">
                <a:solidFill>
                  <a:schemeClr val="bg1"/>
                </a:solidFill>
              </a:rPr>
              <a:t>579665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Sebastian Richter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572906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Aaron Zielstorff</a:t>
            </a:r>
          </a:p>
          <a:p>
            <a:r>
              <a:rPr lang="en-US" sz="1400" dirty="0">
                <a:solidFill>
                  <a:schemeClr val="bg1"/>
                </a:solidFill>
              </a:rPr>
              <a:t>567183</a:t>
            </a:r>
            <a:endParaRPr lang="de-DE" sz="1400" dirty="0">
              <a:solidFill>
                <a:schemeClr val="bg1"/>
              </a:solidFill>
            </a:endParaRP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88743849-4AD9-9438-A25C-CB60FE6A5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74357"/>
              </p:ext>
            </p:extLst>
          </p:nvPr>
        </p:nvGraphicFramePr>
        <p:xfrm>
          <a:off x="7138626" y="4693547"/>
          <a:ext cx="5053374" cy="18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689">
                  <a:extLst>
                    <a:ext uri="{9D8B030D-6E8A-4147-A177-3AD203B41FA5}">
                      <a16:colId xmlns:a16="http://schemas.microsoft.com/office/drawing/2014/main" val="4245277224"/>
                    </a:ext>
                  </a:extLst>
                </a:gridCol>
                <a:gridCol w="3814685">
                  <a:extLst>
                    <a:ext uri="{9D8B030D-6E8A-4147-A177-3AD203B41FA5}">
                      <a16:colId xmlns:a16="http://schemas.microsoft.com/office/drawing/2014/main" val="3136636946"/>
                    </a:ext>
                  </a:extLst>
                </a:gridCol>
              </a:tblGrid>
              <a:tr h="30264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Fachbereich:</a:t>
                      </a:r>
                      <a:endParaRPr lang="de-DE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FB1</a:t>
                      </a:r>
                      <a:endParaRPr lang="de-DE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2269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r>
                        <a:rPr lang="de-DE" sz="1200" b="1" noProof="0" dirty="0">
                          <a:solidFill>
                            <a:schemeClr val="bg1"/>
                          </a:solidFill>
                        </a:rPr>
                        <a:t>Studiengang: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noProof="0" dirty="0">
                          <a:solidFill>
                            <a:schemeClr val="bg1"/>
                          </a:solidFill>
                        </a:rPr>
                        <a:t>M. Elektrotechnik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212341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r>
                        <a:rPr lang="de-DE" sz="1200" b="1" noProof="0" dirty="0">
                          <a:solidFill>
                            <a:schemeClr val="bg1"/>
                          </a:solidFill>
                        </a:rPr>
                        <a:t>Fachsemester: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noProof="0" dirty="0">
                          <a:solidFill>
                            <a:schemeClr val="bg1"/>
                          </a:solidFill>
                        </a:rPr>
                        <a:t>3. FS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48144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r>
                        <a:rPr lang="de-DE" sz="1200" b="1" noProof="0" dirty="0">
                          <a:solidFill>
                            <a:schemeClr val="bg1"/>
                          </a:solidFill>
                        </a:rPr>
                        <a:t>Fach: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noProof="0" dirty="0">
                          <a:solidFill>
                            <a:schemeClr val="bg1"/>
                          </a:solidFill>
                        </a:rPr>
                        <a:t>Automation in regenerativen Energiesystemen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925655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r>
                        <a:rPr lang="de-DE" sz="1200" b="1" noProof="0" dirty="0">
                          <a:solidFill>
                            <a:schemeClr val="bg1"/>
                          </a:solidFill>
                        </a:rPr>
                        <a:t>Dozent: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Prof. Dr.-Ing. Horst Schulte</a:t>
                      </a:r>
                      <a:endParaRPr lang="de-DE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36338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r>
                        <a:rPr lang="de-DE" sz="1200" b="1" noProof="0" dirty="0">
                          <a:solidFill>
                            <a:schemeClr val="bg1"/>
                          </a:solidFill>
                        </a:rPr>
                        <a:t>Abgabe am: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noProof="0" dirty="0">
                          <a:solidFill>
                            <a:schemeClr val="bg1"/>
                          </a:solidFill>
                        </a:rPr>
                        <a:t>10. Februar 2023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8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90970"/>
                  </a:ext>
                </a:extLst>
              </a:tr>
            </a:tbl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6E41D812-102B-4415-30DC-FD3F9F7E5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20" y="175902"/>
            <a:ext cx="1895473" cy="11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9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0A326710-251C-FF72-B852-9CF72453183E}"/>
              </a:ext>
            </a:extLst>
          </p:cNvPr>
          <p:cNvSpPr/>
          <p:nvPr/>
        </p:nvSpPr>
        <p:spPr>
          <a:xfrm>
            <a:off x="0" y="498190"/>
            <a:ext cx="12191998" cy="517109"/>
          </a:xfrm>
          <a:prstGeom prst="rect">
            <a:avLst/>
          </a:prstGeom>
          <a:solidFill>
            <a:srgbClr val="78B802"/>
          </a:solidFill>
          <a:ln>
            <a:solidFill>
              <a:srgbClr val="78B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C50E63-447D-5543-B2D8-82D62DF963E7}"/>
              </a:ext>
            </a:extLst>
          </p:cNvPr>
          <p:cNvSpPr/>
          <p:nvPr/>
        </p:nvSpPr>
        <p:spPr>
          <a:xfrm>
            <a:off x="838199" y="6362964"/>
            <a:ext cx="11353799" cy="359454"/>
          </a:xfrm>
          <a:prstGeom prst="rect">
            <a:avLst/>
          </a:prstGeom>
          <a:solidFill>
            <a:srgbClr val="78B802"/>
          </a:solidFill>
          <a:ln>
            <a:solidFill>
              <a:srgbClr val="78B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C4C575-DA9A-6A3E-9C43-46171059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44"/>
            <a:ext cx="10515600" cy="395982"/>
          </a:xfrm>
        </p:spPr>
        <p:txBody>
          <a:bodyPr>
            <a:normAutofit fontScale="90000"/>
          </a:bodyPr>
          <a:lstStyle/>
          <a:p>
            <a:r>
              <a:rPr lang="de-DE" sz="2400" b="1" dirty="0"/>
              <a:t>Gliederung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854FD1D8-4A8A-3E2A-E04B-2491A1B3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AD0D-7414-48CC-894E-FE2676CCE80D}" type="datetime1">
              <a:rPr lang="de-DE" smtClean="0">
                <a:solidFill>
                  <a:schemeClr val="bg1"/>
                </a:solidFill>
              </a:rPr>
              <a:t>09.02.2023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397AA3AD-A32F-5040-3E74-4D113AA4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Automation in regenerativen Energiesystemen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AB5C7E6B-47D0-0C4B-BC87-90F10A42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89EA-503F-4929-A5CC-3CD446A1F7BB}" type="slidenum">
              <a:rPr lang="de-DE" smtClean="0">
                <a:solidFill>
                  <a:schemeClr val="bg1"/>
                </a:solidFill>
              </a:rPr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C8E9FBB-51EA-BBEA-ABAF-87180B5B7E25}"/>
              </a:ext>
            </a:extLst>
          </p:cNvPr>
          <p:cNvSpPr txBox="1"/>
          <p:nvPr/>
        </p:nvSpPr>
        <p:spPr>
          <a:xfrm>
            <a:off x="8736196" y="612884"/>
            <a:ext cx="345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Christopher Berg, Sebastian Richter, Aaron Zielstorff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7DD8506-A801-027E-8838-72AE69689EE5}"/>
              </a:ext>
            </a:extLst>
          </p:cNvPr>
          <p:cNvSpPr txBox="1"/>
          <p:nvPr/>
        </p:nvSpPr>
        <p:spPr>
          <a:xfrm>
            <a:off x="53403" y="620135"/>
            <a:ext cx="345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Prof. Dr.-Ing. Horst Schulte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7" name="Inhaltsplatzhalter 26">
            <a:extLst>
              <a:ext uri="{FF2B5EF4-FFF2-40B4-BE49-F238E27FC236}">
                <a16:creationId xmlns:a16="http://schemas.microsoft.com/office/drawing/2014/main" id="{388E90A7-4272-5246-A9A3-C012CA8E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273"/>
            <a:ext cx="10515600" cy="40706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Einleitung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Theoretische Grundlagen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Modellierung des Antriebsstrangs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Modellierung von Rotorblatt und Turm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Erstellung des Gesamtmodells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Momentenregelung des Antriebsstrangs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Ausblick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726588C6-05AE-100B-6F95-532F1EFD7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" y="6432021"/>
            <a:ext cx="704773" cy="213781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7A330827-197A-0487-9EE3-0CBF73CF28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3"/>
          <a:stretch/>
        </p:blipFill>
        <p:spPr>
          <a:xfrm>
            <a:off x="6969146" y="2050713"/>
            <a:ext cx="4462766" cy="3345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495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0A326710-251C-FF72-B852-9CF72453183E}"/>
              </a:ext>
            </a:extLst>
          </p:cNvPr>
          <p:cNvSpPr/>
          <p:nvPr/>
        </p:nvSpPr>
        <p:spPr>
          <a:xfrm>
            <a:off x="0" y="498190"/>
            <a:ext cx="12191998" cy="517109"/>
          </a:xfrm>
          <a:prstGeom prst="rect">
            <a:avLst/>
          </a:prstGeom>
          <a:solidFill>
            <a:srgbClr val="78B802"/>
          </a:solidFill>
          <a:ln>
            <a:solidFill>
              <a:srgbClr val="78B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C50E63-447D-5543-B2D8-82D62DF963E7}"/>
              </a:ext>
            </a:extLst>
          </p:cNvPr>
          <p:cNvSpPr/>
          <p:nvPr/>
        </p:nvSpPr>
        <p:spPr>
          <a:xfrm>
            <a:off x="838199" y="6362964"/>
            <a:ext cx="11353799" cy="359454"/>
          </a:xfrm>
          <a:prstGeom prst="rect">
            <a:avLst/>
          </a:prstGeom>
          <a:solidFill>
            <a:srgbClr val="78B802"/>
          </a:solidFill>
          <a:ln>
            <a:solidFill>
              <a:srgbClr val="78B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C4C575-DA9A-6A3E-9C43-46171059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44"/>
            <a:ext cx="10515600" cy="395982"/>
          </a:xfrm>
        </p:spPr>
        <p:txBody>
          <a:bodyPr>
            <a:normAutofit fontScale="90000"/>
          </a:bodyPr>
          <a:lstStyle/>
          <a:p>
            <a:r>
              <a:rPr lang="de-DE" sz="2400" b="1" dirty="0"/>
              <a:t>5. Erstellung des Gesamtmodells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854FD1D8-4A8A-3E2A-E04B-2491A1B3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AD0D-7414-48CC-894E-FE2676CCE80D}" type="datetime1">
              <a:rPr lang="de-DE" smtClean="0">
                <a:solidFill>
                  <a:schemeClr val="bg1"/>
                </a:solidFill>
              </a:rPr>
              <a:t>09.02.2023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397AA3AD-A32F-5040-3E74-4D113AA4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Automation in regenerativen Energiesystemen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AB5C7E6B-47D0-0C4B-BC87-90F10A42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89EA-503F-4929-A5CC-3CD446A1F7BB}" type="slidenum">
              <a:rPr lang="de-DE" smtClean="0">
                <a:solidFill>
                  <a:schemeClr val="bg1"/>
                </a:solidFill>
              </a:rPr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C8E9FBB-51EA-BBEA-ABAF-87180B5B7E25}"/>
              </a:ext>
            </a:extLst>
          </p:cNvPr>
          <p:cNvSpPr txBox="1"/>
          <p:nvPr/>
        </p:nvSpPr>
        <p:spPr>
          <a:xfrm>
            <a:off x="8736196" y="612884"/>
            <a:ext cx="345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Christopher Berg, Sebastian Richter, Aaron Zielstorff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7DD8506-A801-027E-8838-72AE69689EE5}"/>
              </a:ext>
            </a:extLst>
          </p:cNvPr>
          <p:cNvSpPr txBox="1"/>
          <p:nvPr/>
        </p:nvSpPr>
        <p:spPr>
          <a:xfrm>
            <a:off x="53403" y="620135"/>
            <a:ext cx="345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Prof. Dr.-Ing. Horst Schulte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820B9F9-FD21-918D-ADB2-EEA5D7A4B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157" y="1525588"/>
            <a:ext cx="7581685" cy="4651375"/>
          </a:xfr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26588C6-05AE-100B-6F95-532F1EFD7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" y="6432021"/>
            <a:ext cx="704773" cy="2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1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0A326710-251C-FF72-B852-9CF72453183E}"/>
              </a:ext>
            </a:extLst>
          </p:cNvPr>
          <p:cNvSpPr/>
          <p:nvPr/>
        </p:nvSpPr>
        <p:spPr>
          <a:xfrm>
            <a:off x="0" y="498190"/>
            <a:ext cx="12191998" cy="517109"/>
          </a:xfrm>
          <a:prstGeom prst="rect">
            <a:avLst/>
          </a:prstGeom>
          <a:solidFill>
            <a:srgbClr val="78B802"/>
          </a:solidFill>
          <a:ln>
            <a:solidFill>
              <a:srgbClr val="78B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C50E63-447D-5543-B2D8-82D62DF963E7}"/>
              </a:ext>
            </a:extLst>
          </p:cNvPr>
          <p:cNvSpPr/>
          <p:nvPr/>
        </p:nvSpPr>
        <p:spPr>
          <a:xfrm>
            <a:off x="838199" y="6362964"/>
            <a:ext cx="11353799" cy="359454"/>
          </a:xfrm>
          <a:prstGeom prst="rect">
            <a:avLst/>
          </a:prstGeom>
          <a:solidFill>
            <a:srgbClr val="78B802"/>
          </a:solidFill>
          <a:ln>
            <a:solidFill>
              <a:srgbClr val="78B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C4C575-DA9A-6A3E-9C43-46171059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44"/>
            <a:ext cx="10515600" cy="395982"/>
          </a:xfrm>
        </p:spPr>
        <p:txBody>
          <a:bodyPr>
            <a:normAutofit fontScale="90000"/>
          </a:bodyPr>
          <a:lstStyle/>
          <a:p>
            <a:r>
              <a:rPr lang="de-DE" sz="2400" b="1" dirty="0"/>
              <a:t>6. Momentenregelung des Antriebsstrangs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854FD1D8-4A8A-3E2A-E04B-2491A1B3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AD0D-7414-48CC-894E-FE2676CCE80D}" type="datetime1">
              <a:rPr lang="de-DE" smtClean="0">
                <a:solidFill>
                  <a:schemeClr val="bg1"/>
                </a:solidFill>
              </a:rPr>
              <a:t>09.02.2023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397AA3AD-A32F-5040-3E74-4D113AA4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Automation in regenerativen Energiesystemen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AB5C7E6B-47D0-0C4B-BC87-90F10A42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89EA-503F-4929-A5CC-3CD446A1F7BB}" type="slidenum">
              <a:rPr lang="de-DE" smtClean="0">
                <a:solidFill>
                  <a:schemeClr val="bg1"/>
                </a:solidFill>
              </a:rPr>
              <a:t>4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C8E9FBB-51EA-BBEA-ABAF-87180B5B7E25}"/>
              </a:ext>
            </a:extLst>
          </p:cNvPr>
          <p:cNvSpPr txBox="1"/>
          <p:nvPr/>
        </p:nvSpPr>
        <p:spPr>
          <a:xfrm>
            <a:off x="8736196" y="612884"/>
            <a:ext cx="345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Christopher Berg, Sebastian Richter, Aaron Zielstorff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7DD8506-A801-027E-8838-72AE69689EE5}"/>
              </a:ext>
            </a:extLst>
          </p:cNvPr>
          <p:cNvSpPr txBox="1"/>
          <p:nvPr/>
        </p:nvSpPr>
        <p:spPr>
          <a:xfrm>
            <a:off x="53403" y="620135"/>
            <a:ext cx="345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Prof. Dr.-Ing. Horst Schulte</a:t>
            </a:r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726588C6-05AE-100B-6F95-532F1EFD7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" y="6432021"/>
            <a:ext cx="704773" cy="213781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963572-63A7-2A80-A114-114447BD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Hier könnte ihr Text stehen ^^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E016C5-DAA5-8D84-E6D7-AE3C0F620336}"/>
              </a:ext>
            </a:extLst>
          </p:cNvPr>
          <p:cNvSpPr txBox="1"/>
          <p:nvPr/>
        </p:nvSpPr>
        <p:spPr>
          <a:xfrm>
            <a:off x="838198" y="1191873"/>
            <a:ext cx="105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6.1. Regelungsziele und Regelkreis</a:t>
            </a:r>
          </a:p>
        </p:txBody>
      </p:sp>
    </p:spTree>
    <p:extLst>
      <p:ext uri="{BB962C8B-B14F-4D97-AF65-F5344CB8AC3E}">
        <p14:creationId xmlns:p14="http://schemas.microsoft.com/office/powerpoint/2010/main" val="329688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_Praesentation.potx" id="{641E3694-0587-40FE-B088-F53AD3748AE5}" vid="{5BDB8432-2873-4B2E-A041-3301B476FF9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</Words>
  <Application>Microsoft Office PowerPoint</Application>
  <PresentationFormat>Breitbild</PresentationFormat>
  <Paragraphs>49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AutoRS</vt:lpstr>
      <vt:lpstr>Gliederung</vt:lpstr>
      <vt:lpstr>5. Erstellung des Gesamtmodells</vt:lpstr>
      <vt:lpstr>6. Momentenregelung des Antriebsstrangs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Aaron Zielstorff</dc:creator>
  <cp:lastModifiedBy>Aaron Zielstorff</cp:lastModifiedBy>
  <cp:revision>18</cp:revision>
  <dcterms:created xsi:type="dcterms:W3CDTF">2023-02-09T07:19:40Z</dcterms:created>
  <dcterms:modified xsi:type="dcterms:W3CDTF">2023-02-09T08:54:37Z</dcterms:modified>
</cp:coreProperties>
</file>